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2"/>
  </p:notesMasterIdLst>
  <p:handoutMasterIdLst>
    <p:handoutMasterId r:id="rId33"/>
  </p:handoutMasterIdLst>
  <p:sldIdLst>
    <p:sldId id="283" r:id="rId6"/>
    <p:sldId id="380" r:id="rId7"/>
    <p:sldId id="450" r:id="rId8"/>
    <p:sldId id="451" r:id="rId9"/>
    <p:sldId id="452" r:id="rId10"/>
    <p:sldId id="453" r:id="rId11"/>
    <p:sldId id="454" r:id="rId12"/>
    <p:sldId id="456" r:id="rId13"/>
    <p:sldId id="458" r:id="rId14"/>
    <p:sldId id="467" r:id="rId15"/>
    <p:sldId id="457" r:id="rId16"/>
    <p:sldId id="459" r:id="rId17"/>
    <p:sldId id="462" r:id="rId18"/>
    <p:sldId id="463" r:id="rId19"/>
    <p:sldId id="460" r:id="rId20"/>
    <p:sldId id="466" r:id="rId21"/>
    <p:sldId id="468" r:id="rId22"/>
    <p:sldId id="464" r:id="rId23"/>
    <p:sldId id="469" r:id="rId24"/>
    <p:sldId id="470" r:id="rId25"/>
    <p:sldId id="431" r:id="rId26"/>
    <p:sldId id="447" r:id="rId27"/>
    <p:sldId id="449" r:id="rId28"/>
    <p:sldId id="446" r:id="rId29"/>
    <p:sldId id="448" r:id="rId30"/>
    <p:sldId id="465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75" d="100"/>
          <a:sy n="75" d="100"/>
        </p:scale>
        <p:origin x="-112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0DADD-A848-448A-AED8-03B5C714606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85FB63-AF33-42B9-A1DF-2A2ACBC795EC}">
      <dgm:prSet phldrT="[Text]"/>
      <dgm:spPr/>
      <dgm:t>
        <a:bodyPr/>
        <a:lstStyle/>
        <a:p>
          <a:r>
            <a:rPr lang="en-US" dirty="0" smtClean="0"/>
            <a:t>Asteroids Game</a:t>
          </a:r>
          <a:endParaRPr lang="en-US" dirty="0"/>
        </a:p>
      </dgm:t>
    </dgm:pt>
    <dgm:pt modelId="{316F98AD-7A92-46EC-922C-B856EC604937}" type="parTrans" cxnId="{7C598B53-C17F-49C9-A43D-832D3C0ED4FC}">
      <dgm:prSet/>
      <dgm:spPr/>
      <dgm:t>
        <a:bodyPr/>
        <a:lstStyle/>
        <a:p>
          <a:endParaRPr lang="en-US"/>
        </a:p>
      </dgm:t>
    </dgm:pt>
    <dgm:pt modelId="{ED9339FF-BD2E-415D-B8A4-864D3CA1FEB1}" type="sibTrans" cxnId="{7C598B53-C17F-49C9-A43D-832D3C0ED4FC}">
      <dgm:prSet/>
      <dgm:spPr/>
      <dgm:t>
        <a:bodyPr/>
        <a:lstStyle/>
        <a:p>
          <a:endParaRPr lang="en-US"/>
        </a:p>
      </dgm:t>
    </dgm:pt>
    <dgm:pt modelId="{4F75EF9D-7DD4-44DF-8604-45B01675E8CF}">
      <dgm:prSet phldrT="[Text]"/>
      <dgm:spPr/>
      <dgm:t>
        <a:bodyPr/>
        <a:lstStyle/>
        <a:p>
          <a:r>
            <a:rPr lang="en-US" dirty="0" smtClean="0"/>
            <a:t>VGA Controller</a:t>
          </a:r>
          <a:endParaRPr lang="en-US" dirty="0"/>
        </a:p>
      </dgm:t>
    </dgm:pt>
    <dgm:pt modelId="{D47F4A67-E574-4890-B681-F1F6B2B8B6B3}" type="parTrans" cxnId="{EBB01FF0-7291-4C74-A205-45FA52D0216F}">
      <dgm:prSet/>
      <dgm:spPr/>
      <dgm:t>
        <a:bodyPr/>
        <a:lstStyle/>
        <a:p>
          <a:endParaRPr lang="en-US"/>
        </a:p>
      </dgm:t>
    </dgm:pt>
    <dgm:pt modelId="{DC97455E-231F-493E-AB05-35BB92BD3231}" type="sibTrans" cxnId="{EBB01FF0-7291-4C74-A205-45FA52D0216F}">
      <dgm:prSet/>
      <dgm:spPr/>
      <dgm:t>
        <a:bodyPr/>
        <a:lstStyle/>
        <a:p>
          <a:endParaRPr lang="en-US"/>
        </a:p>
      </dgm:t>
    </dgm:pt>
    <dgm:pt modelId="{10BFA626-B861-4163-AD75-9D023322CB3A}">
      <dgm:prSet phldrT="[Text]"/>
      <dgm:spPr/>
      <dgm:t>
        <a:bodyPr/>
        <a:lstStyle/>
        <a:p>
          <a:r>
            <a:rPr lang="en-US" dirty="0" smtClean="0"/>
            <a:t>Rendering Engine</a:t>
          </a:r>
          <a:endParaRPr lang="en-US" dirty="0"/>
        </a:p>
      </dgm:t>
    </dgm:pt>
    <dgm:pt modelId="{77ADE3E6-6D36-4F3F-A64E-CEA8EE93ECBC}" type="parTrans" cxnId="{6056DE59-B2B2-49C9-9E05-3E602BC19058}">
      <dgm:prSet/>
      <dgm:spPr/>
      <dgm:t>
        <a:bodyPr/>
        <a:lstStyle/>
        <a:p>
          <a:endParaRPr lang="en-US"/>
        </a:p>
      </dgm:t>
    </dgm:pt>
    <dgm:pt modelId="{0BA1E393-AC1B-4838-B1A5-51692DFA9719}" type="sibTrans" cxnId="{6056DE59-B2B2-49C9-9E05-3E602BC19058}">
      <dgm:prSet/>
      <dgm:spPr/>
      <dgm:t>
        <a:bodyPr/>
        <a:lstStyle/>
        <a:p>
          <a:endParaRPr lang="en-US"/>
        </a:p>
      </dgm:t>
    </dgm:pt>
    <dgm:pt modelId="{023757CD-18A2-4129-8F63-F22E900D4E8F}">
      <dgm:prSet phldrT="[Text]"/>
      <dgm:spPr/>
      <dgm:t>
        <a:bodyPr/>
        <a:lstStyle/>
        <a:p>
          <a:r>
            <a:rPr lang="en-US" dirty="0" smtClean="0"/>
            <a:t>PS/2 Controller</a:t>
          </a:r>
          <a:endParaRPr lang="en-US" dirty="0"/>
        </a:p>
      </dgm:t>
    </dgm:pt>
    <dgm:pt modelId="{E97BABF5-67DB-4C51-9220-ECAC184862F7}" type="parTrans" cxnId="{ABBFDFAC-8BB0-4BEC-BCE0-F0AED7FF10D6}">
      <dgm:prSet/>
      <dgm:spPr/>
      <dgm:t>
        <a:bodyPr/>
        <a:lstStyle/>
        <a:p>
          <a:endParaRPr lang="en-US"/>
        </a:p>
      </dgm:t>
    </dgm:pt>
    <dgm:pt modelId="{D8F3EC25-D8CD-47B8-8882-3CFC9108EB74}" type="sibTrans" cxnId="{ABBFDFAC-8BB0-4BEC-BCE0-F0AED7FF10D6}">
      <dgm:prSet/>
      <dgm:spPr/>
      <dgm:t>
        <a:bodyPr/>
        <a:lstStyle/>
        <a:p>
          <a:endParaRPr lang="en-US"/>
        </a:p>
      </dgm:t>
    </dgm:pt>
    <dgm:pt modelId="{410B35D8-C7B8-4AF8-BB50-C1C896417E82}">
      <dgm:prSet phldrT="[Text]"/>
      <dgm:spPr/>
      <dgm:t>
        <a:bodyPr/>
        <a:lstStyle/>
        <a:p>
          <a:r>
            <a:rPr lang="en-US" dirty="0" smtClean="0"/>
            <a:t>Game Logic</a:t>
          </a:r>
          <a:endParaRPr lang="en-US" dirty="0"/>
        </a:p>
      </dgm:t>
    </dgm:pt>
    <dgm:pt modelId="{9FAD3683-9535-4F7E-BB3C-F324D46DFEAF}" type="parTrans" cxnId="{911B50FA-890F-447C-A045-6B8520D018B5}">
      <dgm:prSet/>
      <dgm:spPr/>
      <dgm:t>
        <a:bodyPr/>
        <a:lstStyle/>
        <a:p>
          <a:endParaRPr lang="en-US"/>
        </a:p>
      </dgm:t>
    </dgm:pt>
    <dgm:pt modelId="{2D55B0A2-C094-461B-BD9A-5FE5C500DBE8}" type="sibTrans" cxnId="{911B50FA-890F-447C-A045-6B8520D018B5}">
      <dgm:prSet/>
      <dgm:spPr/>
      <dgm:t>
        <a:bodyPr/>
        <a:lstStyle/>
        <a:p>
          <a:endParaRPr lang="en-US"/>
        </a:p>
      </dgm:t>
    </dgm:pt>
    <dgm:pt modelId="{8ED65B54-989E-4151-8DDC-AD524B44F1C2}">
      <dgm:prSet phldrT="[Text]"/>
      <dgm:spPr/>
      <dgm:t>
        <a:bodyPr/>
        <a:lstStyle/>
        <a:p>
          <a:r>
            <a:rPr lang="en-US" dirty="0" smtClean="0"/>
            <a:t>Graphical Output</a:t>
          </a:r>
          <a:endParaRPr lang="en-US" dirty="0"/>
        </a:p>
      </dgm:t>
    </dgm:pt>
    <dgm:pt modelId="{F11DFB5D-A155-41E1-9E97-8CE55D9496E1}" type="parTrans" cxnId="{3F005052-6BC1-49E7-9B99-A8543E276F96}">
      <dgm:prSet/>
      <dgm:spPr/>
      <dgm:t>
        <a:bodyPr/>
        <a:lstStyle/>
        <a:p>
          <a:endParaRPr lang="en-US"/>
        </a:p>
      </dgm:t>
    </dgm:pt>
    <dgm:pt modelId="{DC2FE59E-B177-4E78-93FD-D2AFE1964C28}" type="sibTrans" cxnId="{3F005052-6BC1-49E7-9B99-A8543E276F96}">
      <dgm:prSet/>
      <dgm:spPr/>
      <dgm:t>
        <a:bodyPr/>
        <a:lstStyle/>
        <a:p>
          <a:endParaRPr lang="en-US"/>
        </a:p>
      </dgm:t>
    </dgm:pt>
    <dgm:pt modelId="{49453C91-BF9B-46C2-9212-C8EB0FA6104C}">
      <dgm:prSet phldrT="[Text]"/>
      <dgm:spPr/>
      <dgm:t>
        <a:bodyPr/>
        <a:lstStyle/>
        <a:p>
          <a:r>
            <a:rPr lang="en-US" dirty="0" smtClean="0"/>
            <a:t>Input Processing</a:t>
          </a:r>
          <a:endParaRPr lang="en-US" dirty="0"/>
        </a:p>
      </dgm:t>
    </dgm:pt>
    <dgm:pt modelId="{5805B7EE-8342-464A-9465-0752E6A17C8F}" type="parTrans" cxnId="{0BC5924A-7153-46FD-8A92-A8A3AC7BD198}">
      <dgm:prSet/>
      <dgm:spPr/>
      <dgm:t>
        <a:bodyPr/>
        <a:lstStyle/>
        <a:p>
          <a:endParaRPr lang="en-US"/>
        </a:p>
      </dgm:t>
    </dgm:pt>
    <dgm:pt modelId="{94BE2A34-2381-4C88-A9C2-2FE00B5A0E8F}" type="sibTrans" cxnId="{0BC5924A-7153-46FD-8A92-A8A3AC7BD198}">
      <dgm:prSet/>
      <dgm:spPr/>
      <dgm:t>
        <a:bodyPr/>
        <a:lstStyle/>
        <a:p>
          <a:endParaRPr lang="en-US"/>
        </a:p>
      </dgm:t>
    </dgm:pt>
    <dgm:pt modelId="{96881493-DBBB-4DA2-9000-6B1C1B94FD86}">
      <dgm:prSet phldrT="[Text]"/>
      <dgm:spPr/>
      <dgm:t>
        <a:bodyPr/>
        <a:lstStyle/>
        <a:p>
          <a:r>
            <a:rPr lang="en-US" dirty="0" smtClean="0"/>
            <a:t>Game State</a:t>
          </a:r>
          <a:endParaRPr lang="en-US" dirty="0"/>
        </a:p>
      </dgm:t>
    </dgm:pt>
    <dgm:pt modelId="{B2619D8D-19C0-408F-85D3-A2D6180C5F83}" type="parTrans" cxnId="{3CBF9121-58B8-4402-97E3-7F641743E697}">
      <dgm:prSet/>
      <dgm:spPr/>
      <dgm:t>
        <a:bodyPr/>
        <a:lstStyle/>
        <a:p>
          <a:endParaRPr lang="en-US"/>
        </a:p>
      </dgm:t>
    </dgm:pt>
    <dgm:pt modelId="{5916FF43-E9A7-4439-96C8-8B0FDFC6E7CB}" type="sibTrans" cxnId="{3CBF9121-58B8-4402-97E3-7F641743E697}">
      <dgm:prSet/>
      <dgm:spPr/>
      <dgm:t>
        <a:bodyPr/>
        <a:lstStyle/>
        <a:p>
          <a:endParaRPr lang="en-US"/>
        </a:p>
      </dgm:t>
    </dgm:pt>
    <dgm:pt modelId="{818279D8-1CE2-431C-8490-D9107C84F224}">
      <dgm:prSet phldrT="[Text]"/>
      <dgm:spPr/>
      <dgm:t>
        <a:bodyPr/>
        <a:lstStyle/>
        <a:p>
          <a:r>
            <a:rPr lang="en-US" dirty="0" smtClean="0"/>
            <a:t>Timer Subsystem</a:t>
          </a:r>
          <a:endParaRPr lang="en-US" dirty="0"/>
        </a:p>
      </dgm:t>
    </dgm:pt>
    <dgm:pt modelId="{9CD1F137-5239-4B08-B55A-35D0E60F0FCA}" type="parTrans" cxnId="{1B74E247-06C8-435E-854B-CC6D08D0B310}">
      <dgm:prSet/>
      <dgm:spPr/>
      <dgm:t>
        <a:bodyPr/>
        <a:lstStyle/>
        <a:p>
          <a:endParaRPr lang="en-US"/>
        </a:p>
      </dgm:t>
    </dgm:pt>
    <dgm:pt modelId="{B922C5D5-9C08-450B-92D5-4B777C251FAD}" type="sibTrans" cxnId="{1B74E247-06C8-435E-854B-CC6D08D0B310}">
      <dgm:prSet/>
      <dgm:spPr/>
      <dgm:t>
        <a:bodyPr/>
        <a:lstStyle/>
        <a:p>
          <a:endParaRPr lang="en-US"/>
        </a:p>
      </dgm:t>
    </dgm:pt>
    <dgm:pt modelId="{36040D8C-8760-41DF-A9EE-4582D1B1CAD2}">
      <dgm:prSet phldrT="[Text]"/>
      <dgm:spPr/>
      <dgm:t>
        <a:bodyPr/>
        <a:lstStyle/>
        <a:p>
          <a:r>
            <a:rPr lang="en-US" smtClean="0"/>
            <a:t>Collision Detection</a:t>
          </a:r>
          <a:endParaRPr lang="en-US" dirty="0"/>
        </a:p>
      </dgm:t>
    </dgm:pt>
    <dgm:pt modelId="{9F844F26-DFE5-4FF8-A83E-F4EBFAFB6BDD}" type="parTrans" cxnId="{E16AA4D0-C3A5-411A-9C42-3E5652A3FFCD}">
      <dgm:prSet/>
      <dgm:spPr/>
      <dgm:t>
        <a:bodyPr/>
        <a:lstStyle/>
        <a:p>
          <a:endParaRPr lang="en-US"/>
        </a:p>
      </dgm:t>
    </dgm:pt>
    <dgm:pt modelId="{C7B22A42-7684-4C4B-BD6B-1D2F6F4B1CC8}" type="sibTrans" cxnId="{E16AA4D0-C3A5-411A-9C42-3E5652A3FFCD}">
      <dgm:prSet/>
      <dgm:spPr/>
      <dgm:t>
        <a:bodyPr/>
        <a:lstStyle/>
        <a:p>
          <a:endParaRPr lang="en-US"/>
        </a:p>
      </dgm:t>
    </dgm:pt>
    <dgm:pt modelId="{7E229F34-1E8B-4242-BD32-552CD69198A8}">
      <dgm:prSet phldrT="[Text]"/>
      <dgm:spPr/>
      <dgm:t>
        <a:bodyPr/>
        <a:lstStyle/>
        <a:p>
          <a:r>
            <a:rPr lang="en-US" dirty="0" smtClean="0"/>
            <a:t>State Propagation</a:t>
          </a:r>
          <a:endParaRPr lang="en-US" dirty="0"/>
        </a:p>
      </dgm:t>
    </dgm:pt>
    <dgm:pt modelId="{E736484A-A384-4079-A425-3D03B550B02B}" type="parTrans" cxnId="{B13FF4EE-E204-4EF9-9395-D90C48BDDFAC}">
      <dgm:prSet/>
      <dgm:spPr/>
      <dgm:t>
        <a:bodyPr/>
        <a:lstStyle/>
        <a:p>
          <a:endParaRPr lang="en-US"/>
        </a:p>
      </dgm:t>
    </dgm:pt>
    <dgm:pt modelId="{06627997-412A-4806-B71E-9EA459C72CE4}" type="sibTrans" cxnId="{B13FF4EE-E204-4EF9-9395-D90C48BDDFAC}">
      <dgm:prSet/>
      <dgm:spPr/>
      <dgm:t>
        <a:bodyPr/>
        <a:lstStyle/>
        <a:p>
          <a:endParaRPr lang="en-US"/>
        </a:p>
      </dgm:t>
    </dgm:pt>
    <dgm:pt modelId="{75529A8D-BFBA-496D-921C-616366EB69DA}" type="pres">
      <dgm:prSet presAssocID="{1790DADD-A848-448A-AED8-03B5C71460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88822-6F13-4EF2-854E-6C6A2C777CBF}" type="pres">
      <dgm:prSet presAssocID="{1790DADD-A848-448A-AED8-03B5C714606D}" presName="hierFlow" presStyleCnt="0"/>
      <dgm:spPr/>
    </dgm:pt>
    <dgm:pt modelId="{0DD0450C-9E92-44DE-892C-3AACC8053408}" type="pres">
      <dgm:prSet presAssocID="{1790DADD-A848-448A-AED8-03B5C71460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683C2F9-A222-4AC6-97A7-E545AB59A3B7}" type="pres">
      <dgm:prSet presAssocID="{AB85FB63-AF33-42B9-A1DF-2A2ACBC795EC}" presName="Name14" presStyleCnt="0"/>
      <dgm:spPr/>
    </dgm:pt>
    <dgm:pt modelId="{7ADE4EFA-7CD3-420A-A7FB-DBC7A88D290A}" type="pres">
      <dgm:prSet presAssocID="{AB85FB63-AF33-42B9-A1DF-2A2ACBC795E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3A5F45-CCCD-4D1D-804B-E5688DB0AF4B}" type="pres">
      <dgm:prSet presAssocID="{AB85FB63-AF33-42B9-A1DF-2A2ACBC795EC}" presName="hierChild2" presStyleCnt="0"/>
      <dgm:spPr/>
    </dgm:pt>
    <dgm:pt modelId="{D100ABC7-C541-4F31-ADA5-5B3B3DCF2B59}" type="pres">
      <dgm:prSet presAssocID="{F11DFB5D-A155-41E1-9E97-8CE55D9496E1}" presName="Name19" presStyleLbl="parChTrans1D2" presStyleIdx="0" presStyleCnt="3"/>
      <dgm:spPr/>
      <dgm:t>
        <a:bodyPr/>
        <a:lstStyle/>
        <a:p>
          <a:endParaRPr lang="en-US"/>
        </a:p>
      </dgm:t>
    </dgm:pt>
    <dgm:pt modelId="{2568848F-04B5-43C0-90B4-D4D8983B15C9}" type="pres">
      <dgm:prSet presAssocID="{8ED65B54-989E-4151-8DDC-AD524B44F1C2}" presName="Name21" presStyleCnt="0"/>
      <dgm:spPr/>
    </dgm:pt>
    <dgm:pt modelId="{6B7437D3-79A1-4781-B227-429E51754123}" type="pres">
      <dgm:prSet presAssocID="{8ED65B54-989E-4151-8DDC-AD524B44F1C2}" presName="level2Shape" presStyleLbl="node2" presStyleIdx="0" presStyleCnt="3"/>
      <dgm:spPr/>
      <dgm:t>
        <a:bodyPr/>
        <a:lstStyle/>
        <a:p>
          <a:endParaRPr lang="en-US"/>
        </a:p>
      </dgm:t>
    </dgm:pt>
    <dgm:pt modelId="{1FD14778-2BF7-4F4F-80F8-9ACF3C6B5020}" type="pres">
      <dgm:prSet presAssocID="{8ED65B54-989E-4151-8DDC-AD524B44F1C2}" presName="hierChild3" presStyleCnt="0"/>
      <dgm:spPr/>
    </dgm:pt>
    <dgm:pt modelId="{00FC43D8-3244-4369-B584-19A1C94FFFFD}" type="pres">
      <dgm:prSet presAssocID="{D47F4A67-E574-4890-B681-F1F6B2B8B6B3}" presName="Name19" presStyleLbl="parChTrans1D3" presStyleIdx="0" presStyleCnt="4"/>
      <dgm:spPr/>
      <dgm:t>
        <a:bodyPr/>
        <a:lstStyle/>
        <a:p>
          <a:endParaRPr lang="en-US"/>
        </a:p>
      </dgm:t>
    </dgm:pt>
    <dgm:pt modelId="{6876FD83-7A2E-4F28-A8A6-F73453086117}" type="pres">
      <dgm:prSet presAssocID="{4F75EF9D-7DD4-44DF-8604-45B01675E8CF}" presName="Name21" presStyleCnt="0"/>
      <dgm:spPr/>
    </dgm:pt>
    <dgm:pt modelId="{886E92A2-7DCF-4CB9-A56B-DBE204D022FA}" type="pres">
      <dgm:prSet presAssocID="{4F75EF9D-7DD4-44DF-8604-45B01675E8CF}" presName="level2Shape" presStyleLbl="node3" presStyleIdx="0" presStyleCnt="4"/>
      <dgm:spPr/>
      <dgm:t>
        <a:bodyPr/>
        <a:lstStyle/>
        <a:p>
          <a:endParaRPr lang="en-US"/>
        </a:p>
      </dgm:t>
    </dgm:pt>
    <dgm:pt modelId="{6870FA70-96F4-4066-99AE-74DCAAD574F3}" type="pres">
      <dgm:prSet presAssocID="{4F75EF9D-7DD4-44DF-8604-45B01675E8CF}" presName="hierChild3" presStyleCnt="0"/>
      <dgm:spPr/>
    </dgm:pt>
    <dgm:pt modelId="{BDF573A4-CC27-46C0-AB6A-C920ABEC341D}" type="pres">
      <dgm:prSet presAssocID="{77ADE3E6-6D36-4F3F-A64E-CEA8EE93ECBC}" presName="Name19" presStyleLbl="parChTrans1D3" presStyleIdx="1" presStyleCnt="4"/>
      <dgm:spPr/>
      <dgm:t>
        <a:bodyPr/>
        <a:lstStyle/>
        <a:p>
          <a:endParaRPr lang="en-US"/>
        </a:p>
      </dgm:t>
    </dgm:pt>
    <dgm:pt modelId="{67C42CAB-53D3-4665-A1BD-0B7E62BF8BDB}" type="pres">
      <dgm:prSet presAssocID="{10BFA626-B861-4163-AD75-9D023322CB3A}" presName="Name21" presStyleCnt="0"/>
      <dgm:spPr/>
    </dgm:pt>
    <dgm:pt modelId="{2BF0302C-7A22-4D6F-86E8-AA9C1A2D75F8}" type="pres">
      <dgm:prSet presAssocID="{10BFA626-B861-4163-AD75-9D023322CB3A}" presName="level2Shape" presStyleLbl="node3" presStyleIdx="1" presStyleCnt="4"/>
      <dgm:spPr/>
      <dgm:t>
        <a:bodyPr/>
        <a:lstStyle/>
        <a:p>
          <a:endParaRPr lang="en-US"/>
        </a:p>
      </dgm:t>
    </dgm:pt>
    <dgm:pt modelId="{A689AABB-279B-4618-A390-2F6845848FC9}" type="pres">
      <dgm:prSet presAssocID="{10BFA626-B861-4163-AD75-9D023322CB3A}" presName="hierChild3" presStyleCnt="0"/>
      <dgm:spPr/>
    </dgm:pt>
    <dgm:pt modelId="{465E40FF-61AE-4A42-AF56-E657F35DBBCC}" type="pres">
      <dgm:prSet presAssocID="{E97BABF5-67DB-4C51-9220-ECAC184862F7}" presName="Name19" presStyleLbl="parChTrans1D2" presStyleIdx="1" presStyleCnt="3"/>
      <dgm:spPr/>
      <dgm:t>
        <a:bodyPr/>
        <a:lstStyle/>
        <a:p>
          <a:endParaRPr lang="en-US"/>
        </a:p>
      </dgm:t>
    </dgm:pt>
    <dgm:pt modelId="{79C49D83-05A8-49E4-95B7-AA2566AB2B91}" type="pres">
      <dgm:prSet presAssocID="{023757CD-18A2-4129-8F63-F22E900D4E8F}" presName="Name21" presStyleCnt="0"/>
      <dgm:spPr/>
    </dgm:pt>
    <dgm:pt modelId="{87186B27-5C1E-48E7-BDBB-BAEC014B4952}" type="pres">
      <dgm:prSet presAssocID="{023757CD-18A2-4129-8F63-F22E900D4E8F}" presName="level2Shape" presStyleLbl="node2" presStyleIdx="1" presStyleCnt="3"/>
      <dgm:spPr/>
      <dgm:t>
        <a:bodyPr/>
        <a:lstStyle/>
        <a:p>
          <a:endParaRPr lang="en-US"/>
        </a:p>
      </dgm:t>
    </dgm:pt>
    <dgm:pt modelId="{5103947E-CB59-4281-BEFE-8CE8EB5DBBE4}" type="pres">
      <dgm:prSet presAssocID="{023757CD-18A2-4129-8F63-F22E900D4E8F}" presName="hierChild3" presStyleCnt="0"/>
      <dgm:spPr/>
    </dgm:pt>
    <dgm:pt modelId="{2656F519-289E-455F-BB3F-84C172A39CE7}" type="pres">
      <dgm:prSet presAssocID="{9FAD3683-9535-4F7E-BB3C-F324D46DFEAF}" presName="Name19" presStyleLbl="parChTrans1D2" presStyleIdx="2" presStyleCnt="3"/>
      <dgm:spPr/>
      <dgm:t>
        <a:bodyPr/>
        <a:lstStyle/>
        <a:p>
          <a:endParaRPr lang="en-US"/>
        </a:p>
      </dgm:t>
    </dgm:pt>
    <dgm:pt modelId="{AFBD714B-65F5-4974-B2DB-E4E601CBA2EE}" type="pres">
      <dgm:prSet presAssocID="{410B35D8-C7B8-4AF8-BB50-C1C896417E82}" presName="Name21" presStyleCnt="0"/>
      <dgm:spPr/>
    </dgm:pt>
    <dgm:pt modelId="{37936F41-B7D2-4E3B-9432-F70D52496BE1}" type="pres">
      <dgm:prSet presAssocID="{410B35D8-C7B8-4AF8-BB50-C1C896417E82}" presName="level2Shape" presStyleLbl="node2" presStyleIdx="2" presStyleCnt="3"/>
      <dgm:spPr/>
      <dgm:t>
        <a:bodyPr/>
        <a:lstStyle/>
        <a:p>
          <a:endParaRPr lang="en-US"/>
        </a:p>
      </dgm:t>
    </dgm:pt>
    <dgm:pt modelId="{E0693B6A-DF5A-4352-A3C7-845D20166C42}" type="pres">
      <dgm:prSet presAssocID="{410B35D8-C7B8-4AF8-BB50-C1C896417E82}" presName="hierChild3" presStyleCnt="0"/>
      <dgm:spPr/>
    </dgm:pt>
    <dgm:pt modelId="{591C43BF-FFCC-4CD8-BB6C-1CF8E5DFE077}" type="pres">
      <dgm:prSet presAssocID="{B2619D8D-19C0-408F-85D3-A2D6180C5F83}" presName="Name19" presStyleLbl="parChTrans1D3" presStyleIdx="2" presStyleCnt="4"/>
      <dgm:spPr/>
      <dgm:t>
        <a:bodyPr/>
        <a:lstStyle/>
        <a:p>
          <a:endParaRPr lang="en-US"/>
        </a:p>
      </dgm:t>
    </dgm:pt>
    <dgm:pt modelId="{F38EB9EA-4F49-43CB-9362-4D9347B4C63A}" type="pres">
      <dgm:prSet presAssocID="{96881493-DBBB-4DA2-9000-6B1C1B94FD86}" presName="Name21" presStyleCnt="0"/>
      <dgm:spPr/>
    </dgm:pt>
    <dgm:pt modelId="{A6C9BA80-B7A4-4621-99BF-960161CFF283}" type="pres">
      <dgm:prSet presAssocID="{96881493-DBBB-4DA2-9000-6B1C1B94FD86}" presName="level2Shape" presStyleLbl="node3" presStyleIdx="2" presStyleCnt="4"/>
      <dgm:spPr/>
      <dgm:t>
        <a:bodyPr/>
        <a:lstStyle/>
        <a:p>
          <a:endParaRPr lang="en-US"/>
        </a:p>
      </dgm:t>
    </dgm:pt>
    <dgm:pt modelId="{0430632F-7853-4338-87A6-BE48DC72E597}" type="pres">
      <dgm:prSet presAssocID="{96881493-DBBB-4DA2-9000-6B1C1B94FD86}" presName="hierChild3" presStyleCnt="0"/>
      <dgm:spPr/>
    </dgm:pt>
    <dgm:pt modelId="{E43CCE92-0A40-4940-8C03-C17CB4411D58}" type="pres">
      <dgm:prSet presAssocID="{9CD1F137-5239-4B08-B55A-35D0E60F0FCA}" presName="Name19" presStyleLbl="parChTrans1D4" presStyleIdx="0" presStyleCnt="3"/>
      <dgm:spPr/>
      <dgm:t>
        <a:bodyPr/>
        <a:lstStyle/>
        <a:p>
          <a:endParaRPr lang="en-US"/>
        </a:p>
      </dgm:t>
    </dgm:pt>
    <dgm:pt modelId="{50CAEB61-C6A2-4B51-9B99-9BF71644A904}" type="pres">
      <dgm:prSet presAssocID="{818279D8-1CE2-431C-8490-D9107C84F224}" presName="Name21" presStyleCnt="0"/>
      <dgm:spPr/>
    </dgm:pt>
    <dgm:pt modelId="{163D7CEB-DF22-4D85-B7B1-DEF3B19683F5}" type="pres">
      <dgm:prSet presAssocID="{818279D8-1CE2-431C-8490-D9107C84F224}" presName="level2Shape" presStyleLbl="node4" presStyleIdx="0" presStyleCnt="3"/>
      <dgm:spPr/>
      <dgm:t>
        <a:bodyPr/>
        <a:lstStyle/>
        <a:p>
          <a:endParaRPr lang="en-US"/>
        </a:p>
      </dgm:t>
    </dgm:pt>
    <dgm:pt modelId="{8449EC1D-189C-4ABD-8465-D601A94BDC49}" type="pres">
      <dgm:prSet presAssocID="{818279D8-1CE2-431C-8490-D9107C84F224}" presName="hierChild3" presStyleCnt="0"/>
      <dgm:spPr/>
    </dgm:pt>
    <dgm:pt modelId="{0FD7D6D0-6715-4231-A02E-468E3378F7FE}" type="pres">
      <dgm:prSet presAssocID="{9F844F26-DFE5-4FF8-A83E-F4EBFAFB6BDD}" presName="Name19" presStyleLbl="parChTrans1D4" presStyleIdx="1" presStyleCnt="3"/>
      <dgm:spPr/>
      <dgm:t>
        <a:bodyPr/>
        <a:lstStyle/>
        <a:p>
          <a:endParaRPr lang="en-US"/>
        </a:p>
      </dgm:t>
    </dgm:pt>
    <dgm:pt modelId="{8D73333F-9F5A-4043-9A88-AE970E9CB647}" type="pres">
      <dgm:prSet presAssocID="{36040D8C-8760-41DF-A9EE-4582D1B1CAD2}" presName="Name21" presStyleCnt="0"/>
      <dgm:spPr/>
    </dgm:pt>
    <dgm:pt modelId="{095F2055-6E03-43A9-98AF-21B2C7DA8E42}" type="pres">
      <dgm:prSet presAssocID="{36040D8C-8760-41DF-A9EE-4582D1B1CAD2}" presName="level2Shape" presStyleLbl="node4" presStyleIdx="1" presStyleCnt="3"/>
      <dgm:spPr/>
      <dgm:t>
        <a:bodyPr/>
        <a:lstStyle/>
        <a:p>
          <a:endParaRPr lang="en-US"/>
        </a:p>
      </dgm:t>
    </dgm:pt>
    <dgm:pt modelId="{3D1C640F-0FFC-4184-A80C-5AAFBB698CE9}" type="pres">
      <dgm:prSet presAssocID="{36040D8C-8760-41DF-A9EE-4582D1B1CAD2}" presName="hierChild3" presStyleCnt="0"/>
      <dgm:spPr/>
    </dgm:pt>
    <dgm:pt modelId="{2E701D40-1F19-409C-8777-AB51F2D91149}" type="pres">
      <dgm:prSet presAssocID="{E736484A-A384-4079-A425-3D03B550B02B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A3205E4-91DA-4EB4-A27D-BB01BADB37CA}" type="pres">
      <dgm:prSet presAssocID="{7E229F34-1E8B-4242-BD32-552CD69198A8}" presName="Name21" presStyleCnt="0"/>
      <dgm:spPr/>
    </dgm:pt>
    <dgm:pt modelId="{B6C7018E-C048-4B8A-9E82-6D97F4FDB277}" type="pres">
      <dgm:prSet presAssocID="{7E229F34-1E8B-4242-BD32-552CD69198A8}" presName="level2Shape" presStyleLbl="node4" presStyleIdx="2" presStyleCnt="3"/>
      <dgm:spPr/>
      <dgm:t>
        <a:bodyPr/>
        <a:lstStyle/>
        <a:p>
          <a:endParaRPr lang="en-US"/>
        </a:p>
      </dgm:t>
    </dgm:pt>
    <dgm:pt modelId="{B5BC1B8B-BD14-47C7-9D24-E0E6F72A8A48}" type="pres">
      <dgm:prSet presAssocID="{7E229F34-1E8B-4242-BD32-552CD69198A8}" presName="hierChild3" presStyleCnt="0"/>
      <dgm:spPr/>
    </dgm:pt>
    <dgm:pt modelId="{6157D771-D9C2-4684-BBFB-49D7CEA22285}" type="pres">
      <dgm:prSet presAssocID="{5805B7EE-8342-464A-9465-0752E6A17C8F}" presName="Name19" presStyleLbl="parChTrans1D3" presStyleIdx="3" presStyleCnt="4"/>
      <dgm:spPr/>
      <dgm:t>
        <a:bodyPr/>
        <a:lstStyle/>
        <a:p>
          <a:endParaRPr lang="en-US"/>
        </a:p>
      </dgm:t>
    </dgm:pt>
    <dgm:pt modelId="{005267C0-0CDD-4502-B5B9-9FCB169C3E40}" type="pres">
      <dgm:prSet presAssocID="{49453C91-BF9B-46C2-9212-C8EB0FA6104C}" presName="Name21" presStyleCnt="0"/>
      <dgm:spPr/>
    </dgm:pt>
    <dgm:pt modelId="{8D0F55F8-3E4D-4D8A-A50F-49B1A8F025DB}" type="pres">
      <dgm:prSet presAssocID="{49453C91-BF9B-46C2-9212-C8EB0FA6104C}" presName="level2Shape" presStyleLbl="node3" presStyleIdx="3" presStyleCnt="4"/>
      <dgm:spPr/>
      <dgm:t>
        <a:bodyPr/>
        <a:lstStyle/>
        <a:p>
          <a:endParaRPr lang="en-US"/>
        </a:p>
      </dgm:t>
    </dgm:pt>
    <dgm:pt modelId="{D252FB15-5A8F-4DCE-ADA1-B18DFEDF26E8}" type="pres">
      <dgm:prSet presAssocID="{49453C91-BF9B-46C2-9212-C8EB0FA6104C}" presName="hierChild3" presStyleCnt="0"/>
      <dgm:spPr/>
    </dgm:pt>
    <dgm:pt modelId="{9095F397-E24B-4695-8A59-F128011B2758}" type="pres">
      <dgm:prSet presAssocID="{1790DADD-A848-448A-AED8-03B5C714606D}" presName="bgShapesFlow" presStyleCnt="0"/>
      <dgm:spPr/>
    </dgm:pt>
  </dgm:ptLst>
  <dgm:cxnLst>
    <dgm:cxn modelId="{3F005052-6BC1-49E7-9B99-A8543E276F96}" srcId="{AB85FB63-AF33-42B9-A1DF-2A2ACBC795EC}" destId="{8ED65B54-989E-4151-8DDC-AD524B44F1C2}" srcOrd="0" destOrd="0" parTransId="{F11DFB5D-A155-41E1-9E97-8CE55D9496E1}" sibTransId="{DC2FE59E-B177-4E78-93FD-D2AFE1964C28}"/>
    <dgm:cxn modelId="{9C20D194-9AB1-41BD-B4E6-238E0D1EB281}" type="presOf" srcId="{410B35D8-C7B8-4AF8-BB50-C1C896417E82}" destId="{37936F41-B7D2-4E3B-9432-F70D52496BE1}" srcOrd="0" destOrd="0" presId="urn:microsoft.com/office/officeart/2005/8/layout/hierarchy6"/>
    <dgm:cxn modelId="{E9C86E6A-90F1-44DC-A733-A2CE85863884}" type="presOf" srcId="{023757CD-18A2-4129-8F63-F22E900D4E8F}" destId="{87186B27-5C1E-48E7-BDBB-BAEC014B4952}" srcOrd="0" destOrd="0" presId="urn:microsoft.com/office/officeart/2005/8/layout/hierarchy6"/>
    <dgm:cxn modelId="{8721B619-56CB-4BEA-B9A6-EA998AF26B60}" type="presOf" srcId="{F11DFB5D-A155-41E1-9E97-8CE55D9496E1}" destId="{D100ABC7-C541-4F31-ADA5-5B3B3DCF2B59}" srcOrd="0" destOrd="0" presId="urn:microsoft.com/office/officeart/2005/8/layout/hierarchy6"/>
    <dgm:cxn modelId="{6056DE59-B2B2-49C9-9E05-3E602BC19058}" srcId="{8ED65B54-989E-4151-8DDC-AD524B44F1C2}" destId="{10BFA626-B861-4163-AD75-9D023322CB3A}" srcOrd="1" destOrd="0" parTransId="{77ADE3E6-6D36-4F3F-A64E-CEA8EE93ECBC}" sibTransId="{0BA1E393-AC1B-4838-B1A5-51692DFA9719}"/>
    <dgm:cxn modelId="{CB2A150C-D70E-4098-9828-AB28A0DDE336}" type="presOf" srcId="{E736484A-A384-4079-A425-3D03B550B02B}" destId="{2E701D40-1F19-409C-8777-AB51F2D91149}" srcOrd="0" destOrd="0" presId="urn:microsoft.com/office/officeart/2005/8/layout/hierarchy6"/>
    <dgm:cxn modelId="{A526B560-30B4-4CF1-B66C-1940EDF844A1}" type="presOf" srcId="{1790DADD-A848-448A-AED8-03B5C714606D}" destId="{75529A8D-BFBA-496D-921C-616366EB69DA}" srcOrd="0" destOrd="0" presId="urn:microsoft.com/office/officeart/2005/8/layout/hierarchy6"/>
    <dgm:cxn modelId="{0BC5924A-7153-46FD-8A92-A8A3AC7BD198}" srcId="{410B35D8-C7B8-4AF8-BB50-C1C896417E82}" destId="{49453C91-BF9B-46C2-9212-C8EB0FA6104C}" srcOrd="1" destOrd="0" parTransId="{5805B7EE-8342-464A-9465-0752E6A17C8F}" sibTransId="{94BE2A34-2381-4C88-A9C2-2FE00B5A0E8F}"/>
    <dgm:cxn modelId="{DFACA516-050C-4090-829A-8E7F0BAA461A}" type="presOf" srcId="{36040D8C-8760-41DF-A9EE-4582D1B1CAD2}" destId="{095F2055-6E03-43A9-98AF-21B2C7DA8E42}" srcOrd="0" destOrd="0" presId="urn:microsoft.com/office/officeart/2005/8/layout/hierarchy6"/>
    <dgm:cxn modelId="{C0D710A7-4D2E-4A2F-97A3-E190E2B5F4F4}" type="presOf" srcId="{B2619D8D-19C0-408F-85D3-A2D6180C5F83}" destId="{591C43BF-FFCC-4CD8-BB6C-1CF8E5DFE077}" srcOrd="0" destOrd="0" presId="urn:microsoft.com/office/officeart/2005/8/layout/hierarchy6"/>
    <dgm:cxn modelId="{ABBFDFAC-8BB0-4BEC-BCE0-F0AED7FF10D6}" srcId="{AB85FB63-AF33-42B9-A1DF-2A2ACBC795EC}" destId="{023757CD-18A2-4129-8F63-F22E900D4E8F}" srcOrd="1" destOrd="0" parTransId="{E97BABF5-67DB-4C51-9220-ECAC184862F7}" sibTransId="{D8F3EC25-D8CD-47B8-8882-3CFC9108EB74}"/>
    <dgm:cxn modelId="{E16AA4D0-C3A5-411A-9C42-3E5652A3FFCD}" srcId="{96881493-DBBB-4DA2-9000-6B1C1B94FD86}" destId="{36040D8C-8760-41DF-A9EE-4582D1B1CAD2}" srcOrd="1" destOrd="0" parTransId="{9F844F26-DFE5-4FF8-A83E-F4EBFAFB6BDD}" sibTransId="{C7B22A42-7684-4C4B-BD6B-1D2F6F4B1CC8}"/>
    <dgm:cxn modelId="{FB12EF3F-67AB-4947-B32C-282C43414D07}" type="presOf" srcId="{9F844F26-DFE5-4FF8-A83E-F4EBFAFB6BDD}" destId="{0FD7D6D0-6715-4231-A02E-468E3378F7FE}" srcOrd="0" destOrd="0" presId="urn:microsoft.com/office/officeart/2005/8/layout/hierarchy6"/>
    <dgm:cxn modelId="{EAFA895E-A444-46E3-B6EF-2EE236422704}" type="presOf" srcId="{7E229F34-1E8B-4242-BD32-552CD69198A8}" destId="{B6C7018E-C048-4B8A-9E82-6D97F4FDB277}" srcOrd="0" destOrd="0" presId="urn:microsoft.com/office/officeart/2005/8/layout/hierarchy6"/>
    <dgm:cxn modelId="{27C90474-46C5-40DA-9D37-5E1799C68BCD}" type="presOf" srcId="{818279D8-1CE2-431C-8490-D9107C84F224}" destId="{163D7CEB-DF22-4D85-B7B1-DEF3B19683F5}" srcOrd="0" destOrd="0" presId="urn:microsoft.com/office/officeart/2005/8/layout/hierarchy6"/>
    <dgm:cxn modelId="{B13FF4EE-E204-4EF9-9395-D90C48BDDFAC}" srcId="{96881493-DBBB-4DA2-9000-6B1C1B94FD86}" destId="{7E229F34-1E8B-4242-BD32-552CD69198A8}" srcOrd="2" destOrd="0" parTransId="{E736484A-A384-4079-A425-3D03B550B02B}" sibTransId="{06627997-412A-4806-B71E-9EA459C72CE4}"/>
    <dgm:cxn modelId="{A2F60E50-30E2-4152-9538-0E48E239F174}" type="presOf" srcId="{4F75EF9D-7DD4-44DF-8604-45B01675E8CF}" destId="{886E92A2-7DCF-4CB9-A56B-DBE204D022FA}" srcOrd="0" destOrd="0" presId="urn:microsoft.com/office/officeart/2005/8/layout/hierarchy6"/>
    <dgm:cxn modelId="{911B50FA-890F-447C-A045-6B8520D018B5}" srcId="{AB85FB63-AF33-42B9-A1DF-2A2ACBC795EC}" destId="{410B35D8-C7B8-4AF8-BB50-C1C896417E82}" srcOrd="2" destOrd="0" parTransId="{9FAD3683-9535-4F7E-BB3C-F324D46DFEAF}" sibTransId="{2D55B0A2-C094-461B-BD9A-5FE5C500DBE8}"/>
    <dgm:cxn modelId="{94AE2B81-4B86-4AD6-A0BD-D54514A257F2}" type="presOf" srcId="{9CD1F137-5239-4B08-B55A-35D0E60F0FCA}" destId="{E43CCE92-0A40-4940-8C03-C17CB4411D58}" srcOrd="0" destOrd="0" presId="urn:microsoft.com/office/officeart/2005/8/layout/hierarchy6"/>
    <dgm:cxn modelId="{057A5AC5-1571-4D21-981E-118A8A12FB85}" type="presOf" srcId="{AB85FB63-AF33-42B9-A1DF-2A2ACBC795EC}" destId="{7ADE4EFA-7CD3-420A-A7FB-DBC7A88D290A}" srcOrd="0" destOrd="0" presId="urn:microsoft.com/office/officeart/2005/8/layout/hierarchy6"/>
    <dgm:cxn modelId="{529019D7-7BBA-485E-B28A-4BED006A4296}" type="presOf" srcId="{77ADE3E6-6D36-4F3F-A64E-CEA8EE93ECBC}" destId="{BDF573A4-CC27-46C0-AB6A-C920ABEC341D}" srcOrd="0" destOrd="0" presId="urn:microsoft.com/office/officeart/2005/8/layout/hierarchy6"/>
    <dgm:cxn modelId="{7A428D69-CD46-4BD0-851D-287DBCD4FEB7}" type="presOf" srcId="{E97BABF5-67DB-4C51-9220-ECAC184862F7}" destId="{465E40FF-61AE-4A42-AF56-E657F35DBBCC}" srcOrd="0" destOrd="0" presId="urn:microsoft.com/office/officeart/2005/8/layout/hierarchy6"/>
    <dgm:cxn modelId="{7C598B53-C17F-49C9-A43D-832D3C0ED4FC}" srcId="{1790DADD-A848-448A-AED8-03B5C714606D}" destId="{AB85FB63-AF33-42B9-A1DF-2A2ACBC795EC}" srcOrd="0" destOrd="0" parTransId="{316F98AD-7A92-46EC-922C-B856EC604937}" sibTransId="{ED9339FF-BD2E-415D-B8A4-864D3CA1FEB1}"/>
    <dgm:cxn modelId="{EBB01FF0-7291-4C74-A205-45FA52D0216F}" srcId="{8ED65B54-989E-4151-8DDC-AD524B44F1C2}" destId="{4F75EF9D-7DD4-44DF-8604-45B01675E8CF}" srcOrd="0" destOrd="0" parTransId="{D47F4A67-E574-4890-B681-F1F6B2B8B6B3}" sibTransId="{DC97455E-231F-493E-AB05-35BB92BD3231}"/>
    <dgm:cxn modelId="{1F62AA3E-26E3-48AD-A9D8-24FEC3ECABF8}" type="presOf" srcId="{9FAD3683-9535-4F7E-BB3C-F324D46DFEAF}" destId="{2656F519-289E-455F-BB3F-84C172A39CE7}" srcOrd="0" destOrd="0" presId="urn:microsoft.com/office/officeart/2005/8/layout/hierarchy6"/>
    <dgm:cxn modelId="{782C4C7B-DD0C-436D-91CB-DD9914C2E567}" type="presOf" srcId="{96881493-DBBB-4DA2-9000-6B1C1B94FD86}" destId="{A6C9BA80-B7A4-4621-99BF-960161CFF283}" srcOrd="0" destOrd="0" presId="urn:microsoft.com/office/officeart/2005/8/layout/hierarchy6"/>
    <dgm:cxn modelId="{F227B656-7B33-4CEB-865F-C7941F7D349F}" type="presOf" srcId="{8ED65B54-989E-4151-8DDC-AD524B44F1C2}" destId="{6B7437D3-79A1-4781-B227-429E51754123}" srcOrd="0" destOrd="0" presId="urn:microsoft.com/office/officeart/2005/8/layout/hierarchy6"/>
    <dgm:cxn modelId="{3CBF9121-58B8-4402-97E3-7F641743E697}" srcId="{410B35D8-C7B8-4AF8-BB50-C1C896417E82}" destId="{96881493-DBBB-4DA2-9000-6B1C1B94FD86}" srcOrd="0" destOrd="0" parTransId="{B2619D8D-19C0-408F-85D3-A2D6180C5F83}" sibTransId="{5916FF43-E9A7-4439-96C8-8B0FDFC6E7CB}"/>
    <dgm:cxn modelId="{1C30202A-6235-48EB-963A-DCFCA2CFAC34}" type="presOf" srcId="{10BFA626-B861-4163-AD75-9D023322CB3A}" destId="{2BF0302C-7A22-4D6F-86E8-AA9C1A2D75F8}" srcOrd="0" destOrd="0" presId="urn:microsoft.com/office/officeart/2005/8/layout/hierarchy6"/>
    <dgm:cxn modelId="{1B74E247-06C8-435E-854B-CC6D08D0B310}" srcId="{96881493-DBBB-4DA2-9000-6B1C1B94FD86}" destId="{818279D8-1CE2-431C-8490-D9107C84F224}" srcOrd="0" destOrd="0" parTransId="{9CD1F137-5239-4B08-B55A-35D0E60F0FCA}" sibTransId="{B922C5D5-9C08-450B-92D5-4B777C251FAD}"/>
    <dgm:cxn modelId="{6639CC13-2ED5-4364-B83C-05424AC030DD}" type="presOf" srcId="{49453C91-BF9B-46C2-9212-C8EB0FA6104C}" destId="{8D0F55F8-3E4D-4D8A-A50F-49B1A8F025DB}" srcOrd="0" destOrd="0" presId="urn:microsoft.com/office/officeart/2005/8/layout/hierarchy6"/>
    <dgm:cxn modelId="{DD29D88F-C3FB-4482-963E-14E12A932492}" type="presOf" srcId="{5805B7EE-8342-464A-9465-0752E6A17C8F}" destId="{6157D771-D9C2-4684-BBFB-49D7CEA22285}" srcOrd="0" destOrd="0" presId="urn:microsoft.com/office/officeart/2005/8/layout/hierarchy6"/>
    <dgm:cxn modelId="{998ACE79-C77E-4525-B424-148F6958A91D}" type="presOf" srcId="{D47F4A67-E574-4890-B681-F1F6B2B8B6B3}" destId="{00FC43D8-3244-4369-B584-19A1C94FFFFD}" srcOrd="0" destOrd="0" presId="urn:microsoft.com/office/officeart/2005/8/layout/hierarchy6"/>
    <dgm:cxn modelId="{B5523F85-996A-43C6-8140-EE326D824EA2}" type="presParOf" srcId="{75529A8D-BFBA-496D-921C-616366EB69DA}" destId="{5E388822-6F13-4EF2-854E-6C6A2C777CBF}" srcOrd="0" destOrd="0" presId="urn:microsoft.com/office/officeart/2005/8/layout/hierarchy6"/>
    <dgm:cxn modelId="{4AD91AEC-646D-4E06-83EA-BAB39E963466}" type="presParOf" srcId="{5E388822-6F13-4EF2-854E-6C6A2C777CBF}" destId="{0DD0450C-9E92-44DE-892C-3AACC8053408}" srcOrd="0" destOrd="0" presId="urn:microsoft.com/office/officeart/2005/8/layout/hierarchy6"/>
    <dgm:cxn modelId="{FFD0AE30-A1B9-4A15-ACB1-8E824D290C8D}" type="presParOf" srcId="{0DD0450C-9E92-44DE-892C-3AACC8053408}" destId="{5683C2F9-A222-4AC6-97A7-E545AB59A3B7}" srcOrd="0" destOrd="0" presId="urn:microsoft.com/office/officeart/2005/8/layout/hierarchy6"/>
    <dgm:cxn modelId="{9D8F3169-4350-4A17-A738-9E2DB52E4189}" type="presParOf" srcId="{5683C2F9-A222-4AC6-97A7-E545AB59A3B7}" destId="{7ADE4EFA-7CD3-420A-A7FB-DBC7A88D290A}" srcOrd="0" destOrd="0" presId="urn:microsoft.com/office/officeart/2005/8/layout/hierarchy6"/>
    <dgm:cxn modelId="{24BC6B5C-A94C-4D62-B66F-6634EEF122C3}" type="presParOf" srcId="{5683C2F9-A222-4AC6-97A7-E545AB59A3B7}" destId="{D53A5F45-CCCD-4D1D-804B-E5688DB0AF4B}" srcOrd="1" destOrd="0" presId="urn:microsoft.com/office/officeart/2005/8/layout/hierarchy6"/>
    <dgm:cxn modelId="{190CE60A-2AD8-4AB1-A034-F59356C6D740}" type="presParOf" srcId="{D53A5F45-CCCD-4D1D-804B-E5688DB0AF4B}" destId="{D100ABC7-C541-4F31-ADA5-5B3B3DCF2B59}" srcOrd="0" destOrd="0" presId="urn:microsoft.com/office/officeart/2005/8/layout/hierarchy6"/>
    <dgm:cxn modelId="{10C00629-AD9A-47F0-9B32-D7753AE186F1}" type="presParOf" srcId="{D53A5F45-CCCD-4D1D-804B-E5688DB0AF4B}" destId="{2568848F-04B5-43C0-90B4-D4D8983B15C9}" srcOrd="1" destOrd="0" presId="urn:microsoft.com/office/officeart/2005/8/layout/hierarchy6"/>
    <dgm:cxn modelId="{104BC2AB-AE9E-4B76-9FFB-FCC04F0C66F4}" type="presParOf" srcId="{2568848F-04B5-43C0-90B4-D4D8983B15C9}" destId="{6B7437D3-79A1-4781-B227-429E51754123}" srcOrd="0" destOrd="0" presId="urn:microsoft.com/office/officeart/2005/8/layout/hierarchy6"/>
    <dgm:cxn modelId="{0F3EB71F-994E-476A-B0C0-8CA08C8D4FBD}" type="presParOf" srcId="{2568848F-04B5-43C0-90B4-D4D8983B15C9}" destId="{1FD14778-2BF7-4F4F-80F8-9ACF3C6B5020}" srcOrd="1" destOrd="0" presId="urn:microsoft.com/office/officeart/2005/8/layout/hierarchy6"/>
    <dgm:cxn modelId="{F6559290-9D34-401F-A372-F49A4CE0D68C}" type="presParOf" srcId="{1FD14778-2BF7-4F4F-80F8-9ACF3C6B5020}" destId="{00FC43D8-3244-4369-B584-19A1C94FFFFD}" srcOrd="0" destOrd="0" presId="urn:microsoft.com/office/officeart/2005/8/layout/hierarchy6"/>
    <dgm:cxn modelId="{8A1EC8F4-EF5A-4BB1-9C4B-53BE4F2748F0}" type="presParOf" srcId="{1FD14778-2BF7-4F4F-80F8-9ACF3C6B5020}" destId="{6876FD83-7A2E-4F28-A8A6-F73453086117}" srcOrd="1" destOrd="0" presId="urn:microsoft.com/office/officeart/2005/8/layout/hierarchy6"/>
    <dgm:cxn modelId="{87E0D13A-05AC-4C98-B001-B62BDF42A0E8}" type="presParOf" srcId="{6876FD83-7A2E-4F28-A8A6-F73453086117}" destId="{886E92A2-7DCF-4CB9-A56B-DBE204D022FA}" srcOrd="0" destOrd="0" presId="urn:microsoft.com/office/officeart/2005/8/layout/hierarchy6"/>
    <dgm:cxn modelId="{B7D87CC6-584F-4641-9C56-9054E11A8E37}" type="presParOf" srcId="{6876FD83-7A2E-4F28-A8A6-F73453086117}" destId="{6870FA70-96F4-4066-99AE-74DCAAD574F3}" srcOrd="1" destOrd="0" presId="urn:microsoft.com/office/officeart/2005/8/layout/hierarchy6"/>
    <dgm:cxn modelId="{D365E9B5-A672-4F22-8410-377A60D7839A}" type="presParOf" srcId="{1FD14778-2BF7-4F4F-80F8-9ACF3C6B5020}" destId="{BDF573A4-CC27-46C0-AB6A-C920ABEC341D}" srcOrd="2" destOrd="0" presId="urn:microsoft.com/office/officeart/2005/8/layout/hierarchy6"/>
    <dgm:cxn modelId="{BF488E13-C35A-4F89-9BED-34E95B413FBA}" type="presParOf" srcId="{1FD14778-2BF7-4F4F-80F8-9ACF3C6B5020}" destId="{67C42CAB-53D3-4665-A1BD-0B7E62BF8BDB}" srcOrd="3" destOrd="0" presId="urn:microsoft.com/office/officeart/2005/8/layout/hierarchy6"/>
    <dgm:cxn modelId="{41268872-9B2D-4D5E-96F8-7C7424286990}" type="presParOf" srcId="{67C42CAB-53D3-4665-A1BD-0B7E62BF8BDB}" destId="{2BF0302C-7A22-4D6F-86E8-AA9C1A2D75F8}" srcOrd="0" destOrd="0" presId="urn:microsoft.com/office/officeart/2005/8/layout/hierarchy6"/>
    <dgm:cxn modelId="{9188E9E6-9E5B-46F6-83EB-9B15F5F17D00}" type="presParOf" srcId="{67C42CAB-53D3-4665-A1BD-0B7E62BF8BDB}" destId="{A689AABB-279B-4618-A390-2F6845848FC9}" srcOrd="1" destOrd="0" presId="urn:microsoft.com/office/officeart/2005/8/layout/hierarchy6"/>
    <dgm:cxn modelId="{2DA1DB3D-478E-4C19-BDD0-59504655F7F3}" type="presParOf" srcId="{D53A5F45-CCCD-4D1D-804B-E5688DB0AF4B}" destId="{465E40FF-61AE-4A42-AF56-E657F35DBBCC}" srcOrd="2" destOrd="0" presId="urn:microsoft.com/office/officeart/2005/8/layout/hierarchy6"/>
    <dgm:cxn modelId="{8447F812-D1FE-4D77-8661-6D3EF98E32C1}" type="presParOf" srcId="{D53A5F45-CCCD-4D1D-804B-E5688DB0AF4B}" destId="{79C49D83-05A8-49E4-95B7-AA2566AB2B91}" srcOrd="3" destOrd="0" presId="urn:microsoft.com/office/officeart/2005/8/layout/hierarchy6"/>
    <dgm:cxn modelId="{43275B23-7D86-4501-A5F3-62DC502CBCE9}" type="presParOf" srcId="{79C49D83-05A8-49E4-95B7-AA2566AB2B91}" destId="{87186B27-5C1E-48E7-BDBB-BAEC014B4952}" srcOrd="0" destOrd="0" presId="urn:microsoft.com/office/officeart/2005/8/layout/hierarchy6"/>
    <dgm:cxn modelId="{F6E9E829-A163-4544-B79B-DCAF40B3DB72}" type="presParOf" srcId="{79C49D83-05A8-49E4-95B7-AA2566AB2B91}" destId="{5103947E-CB59-4281-BEFE-8CE8EB5DBBE4}" srcOrd="1" destOrd="0" presId="urn:microsoft.com/office/officeart/2005/8/layout/hierarchy6"/>
    <dgm:cxn modelId="{10B50998-A0C8-47E4-86D8-FE449249523B}" type="presParOf" srcId="{D53A5F45-CCCD-4D1D-804B-E5688DB0AF4B}" destId="{2656F519-289E-455F-BB3F-84C172A39CE7}" srcOrd="4" destOrd="0" presId="urn:microsoft.com/office/officeart/2005/8/layout/hierarchy6"/>
    <dgm:cxn modelId="{D496F323-A32A-4AB4-AB4F-9BDBFC46E183}" type="presParOf" srcId="{D53A5F45-CCCD-4D1D-804B-E5688DB0AF4B}" destId="{AFBD714B-65F5-4974-B2DB-E4E601CBA2EE}" srcOrd="5" destOrd="0" presId="urn:microsoft.com/office/officeart/2005/8/layout/hierarchy6"/>
    <dgm:cxn modelId="{2ECC6F27-B068-4E0F-99C4-6ACB377D8ECF}" type="presParOf" srcId="{AFBD714B-65F5-4974-B2DB-E4E601CBA2EE}" destId="{37936F41-B7D2-4E3B-9432-F70D52496BE1}" srcOrd="0" destOrd="0" presId="urn:microsoft.com/office/officeart/2005/8/layout/hierarchy6"/>
    <dgm:cxn modelId="{726A5FF6-75E1-4354-B674-D812DC1146F2}" type="presParOf" srcId="{AFBD714B-65F5-4974-B2DB-E4E601CBA2EE}" destId="{E0693B6A-DF5A-4352-A3C7-845D20166C42}" srcOrd="1" destOrd="0" presId="urn:microsoft.com/office/officeart/2005/8/layout/hierarchy6"/>
    <dgm:cxn modelId="{9CF157C3-F948-4040-A1E2-84FCD99ADD7F}" type="presParOf" srcId="{E0693B6A-DF5A-4352-A3C7-845D20166C42}" destId="{591C43BF-FFCC-4CD8-BB6C-1CF8E5DFE077}" srcOrd="0" destOrd="0" presId="urn:microsoft.com/office/officeart/2005/8/layout/hierarchy6"/>
    <dgm:cxn modelId="{4D08256C-5A2C-48D4-B8EC-D7ED9FC6AA3C}" type="presParOf" srcId="{E0693B6A-DF5A-4352-A3C7-845D20166C42}" destId="{F38EB9EA-4F49-43CB-9362-4D9347B4C63A}" srcOrd="1" destOrd="0" presId="urn:microsoft.com/office/officeart/2005/8/layout/hierarchy6"/>
    <dgm:cxn modelId="{44045B6B-AA9C-4780-BE5E-47D91CE39101}" type="presParOf" srcId="{F38EB9EA-4F49-43CB-9362-4D9347B4C63A}" destId="{A6C9BA80-B7A4-4621-99BF-960161CFF283}" srcOrd="0" destOrd="0" presId="urn:microsoft.com/office/officeart/2005/8/layout/hierarchy6"/>
    <dgm:cxn modelId="{08795197-A112-444F-B997-0DF96F22D5DA}" type="presParOf" srcId="{F38EB9EA-4F49-43CB-9362-4D9347B4C63A}" destId="{0430632F-7853-4338-87A6-BE48DC72E597}" srcOrd="1" destOrd="0" presId="urn:microsoft.com/office/officeart/2005/8/layout/hierarchy6"/>
    <dgm:cxn modelId="{FD308A39-DCC9-46F2-9DD6-E023DD7B20DF}" type="presParOf" srcId="{0430632F-7853-4338-87A6-BE48DC72E597}" destId="{E43CCE92-0A40-4940-8C03-C17CB4411D58}" srcOrd="0" destOrd="0" presId="urn:microsoft.com/office/officeart/2005/8/layout/hierarchy6"/>
    <dgm:cxn modelId="{164BCEBC-B88A-45E9-B524-4F05D047F0BE}" type="presParOf" srcId="{0430632F-7853-4338-87A6-BE48DC72E597}" destId="{50CAEB61-C6A2-4B51-9B99-9BF71644A904}" srcOrd="1" destOrd="0" presId="urn:microsoft.com/office/officeart/2005/8/layout/hierarchy6"/>
    <dgm:cxn modelId="{11D98BCA-D0F0-406A-A4E2-FACD7F717EDA}" type="presParOf" srcId="{50CAEB61-C6A2-4B51-9B99-9BF71644A904}" destId="{163D7CEB-DF22-4D85-B7B1-DEF3B19683F5}" srcOrd="0" destOrd="0" presId="urn:microsoft.com/office/officeart/2005/8/layout/hierarchy6"/>
    <dgm:cxn modelId="{9202330F-8CA1-4D94-A226-F0388AD448A6}" type="presParOf" srcId="{50CAEB61-C6A2-4B51-9B99-9BF71644A904}" destId="{8449EC1D-189C-4ABD-8465-D601A94BDC49}" srcOrd="1" destOrd="0" presId="urn:microsoft.com/office/officeart/2005/8/layout/hierarchy6"/>
    <dgm:cxn modelId="{5122668B-D470-427A-90CF-713AB89FEAE8}" type="presParOf" srcId="{0430632F-7853-4338-87A6-BE48DC72E597}" destId="{0FD7D6D0-6715-4231-A02E-468E3378F7FE}" srcOrd="2" destOrd="0" presId="urn:microsoft.com/office/officeart/2005/8/layout/hierarchy6"/>
    <dgm:cxn modelId="{7FFC0A1B-9A88-4A82-B36D-B76A04DEEB88}" type="presParOf" srcId="{0430632F-7853-4338-87A6-BE48DC72E597}" destId="{8D73333F-9F5A-4043-9A88-AE970E9CB647}" srcOrd="3" destOrd="0" presId="urn:microsoft.com/office/officeart/2005/8/layout/hierarchy6"/>
    <dgm:cxn modelId="{A2A29983-FD8F-42DB-BFBB-1DB29BD6EE20}" type="presParOf" srcId="{8D73333F-9F5A-4043-9A88-AE970E9CB647}" destId="{095F2055-6E03-43A9-98AF-21B2C7DA8E42}" srcOrd="0" destOrd="0" presId="urn:microsoft.com/office/officeart/2005/8/layout/hierarchy6"/>
    <dgm:cxn modelId="{9AC7EE25-DAA9-45D3-A297-029C67D09E87}" type="presParOf" srcId="{8D73333F-9F5A-4043-9A88-AE970E9CB647}" destId="{3D1C640F-0FFC-4184-A80C-5AAFBB698CE9}" srcOrd="1" destOrd="0" presId="urn:microsoft.com/office/officeart/2005/8/layout/hierarchy6"/>
    <dgm:cxn modelId="{59482DBF-F184-4416-AF0E-A18E2C4D7815}" type="presParOf" srcId="{0430632F-7853-4338-87A6-BE48DC72E597}" destId="{2E701D40-1F19-409C-8777-AB51F2D91149}" srcOrd="4" destOrd="0" presId="urn:microsoft.com/office/officeart/2005/8/layout/hierarchy6"/>
    <dgm:cxn modelId="{AFD77484-265F-4E84-837F-444A4A0565AA}" type="presParOf" srcId="{0430632F-7853-4338-87A6-BE48DC72E597}" destId="{8A3205E4-91DA-4EB4-A27D-BB01BADB37CA}" srcOrd="5" destOrd="0" presId="urn:microsoft.com/office/officeart/2005/8/layout/hierarchy6"/>
    <dgm:cxn modelId="{A409BDF7-824E-4672-98CF-A6F4CC507926}" type="presParOf" srcId="{8A3205E4-91DA-4EB4-A27D-BB01BADB37CA}" destId="{B6C7018E-C048-4B8A-9E82-6D97F4FDB277}" srcOrd="0" destOrd="0" presId="urn:microsoft.com/office/officeart/2005/8/layout/hierarchy6"/>
    <dgm:cxn modelId="{B339D80F-6A6E-490A-966E-721B8240A0F4}" type="presParOf" srcId="{8A3205E4-91DA-4EB4-A27D-BB01BADB37CA}" destId="{B5BC1B8B-BD14-47C7-9D24-E0E6F72A8A48}" srcOrd="1" destOrd="0" presId="urn:microsoft.com/office/officeart/2005/8/layout/hierarchy6"/>
    <dgm:cxn modelId="{E825466E-33EC-4001-AD96-FF8997B5C323}" type="presParOf" srcId="{E0693B6A-DF5A-4352-A3C7-845D20166C42}" destId="{6157D771-D9C2-4684-BBFB-49D7CEA22285}" srcOrd="2" destOrd="0" presId="urn:microsoft.com/office/officeart/2005/8/layout/hierarchy6"/>
    <dgm:cxn modelId="{70181DB4-AA6B-46C9-A368-BA1CB944D217}" type="presParOf" srcId="{E0693B6A-DF5A-4352-A3C7-845D20166C42}" destId="{005267C0-0CDD-4502-B5B9-9FCB169C3E40}" srcOrd="3" destOrd="0" presId="urn:microsoft.com/office/officeart/2005/8/layout/hierarchy6"/>
    <dgm:cxn modelId="{781B23E8-0FA7-4B37-9CB0-B5DF4AFB7EA5}" type="presParOf" srcId="{005267C0-0CDD-4502-B5B9-9FCB169C3E40}" destId="{8D0F55F8-3E4D-4D8A-A50F-49B1A8F025DB}" srcOrd="0" destOrd="0" presId="urn:microsoft.com/office/officeart/2005/8/layout/hierarchy6"/>
    <dgm:cxn modelId="{01EF9D84-A380-4921-AE4D-59EB94770C28}" type="presParOf" srcId="{005267C0-0CDD-4502-B5B9-9FCB169C3E40}" destId="{D252FB15-5A8F-4DCE-ADA1-B18DFEDF26E8}" srcOrd="1" destOrd="0" presId="urn:microsoft.com/office/officeart/2005/8/layout/hierarchy6"/>
    <dgm:cxn modelId="{D71A8F44-2850-4CEB-AB99-E8E859B5C660}" type="presParOf" srcId="{75529A8D-BFBA-496D-921C-616366EB69DA}" destId="{9095F397-E24B-4695-8A59-F128011B275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E4EFA-7CD3-420A-A7FB-DBC7A88D290A}">
      <dsp:nvSpPr>
        <dsp:cNvPr id="0" name=""/>
        <dsp:cNvSpPr/>
      </dsp:nvSpPr>
      <dsp:spPr>
        <a:xfrm>
          <a:off x="3068240" y="420687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Asteroids Game</a:t>
          </a:r>
          <a:endParaRPr lang="en-US" sz="1400" kern="1200" dirty="0"/>
        </a:p>
      </dsp:txBody>
      <dsp:txXfrm>
        <a:off x="3091256" y="443703"/>
        <a:ext cx="1132686" cy="739780"/>
      </dsp:txXfrm>
    </dsp:sp>
    <dsp:sp modelId="{D100ABC7-C541-4F31-ADA5-5B3B3DCF2B59}">
      <dsp:nvSpPr>
        <dsp:cNvPr id="0" name=""/>
        <dsp:cNvSpPr/>
      </dsp:nvSpPr>
      <dsp:spPr>
        <a:xfrm>
          <a:off x="1359098" y="1206499"/>
          <a:ext cx="2298501" cy="314325"/>
        </a:xfrm>
        <a:custGeom>
          <a:avLst/>
          <a:gdLst/>
          <a:ahLst/>
          <a:cxnLst/>
          <a:rect l="0" t="0" r="0" b="0"/>
          <a:pathLst>
            <a:path>
              <a:moveTo>
                <a:pt x="2298501" y="0"/>
              </a:moveTo>
              <a:lnTo>
                <a:pt x="2298501" y="157162"/>
              </a:lnTo>
              <a:lnTo>
                <a:pt x="0" y="157162"/>
              </a:lnTo>
              <a:lnTo>
                <a:pt x="0" y="31432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437D3-79A1-4781-B227-429E51754123}">
      <dsp:nvSpPr>
        <dsp:cNvPr id="0" name=""/>
        <dsp:cNvSpPr/>
      </dsp:nvSpPr>
      <dsp:spPr>
        <a:xfrm>
          <a:off x="769739" y="1520824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Graphical Output</a:t>
          </a:r>
          <a:endParaRPr lang="en-US" sz="1400" kern="1200" dirty="0"/>
        </a:p>
      </dsp:txBody>
      <dsp:txXfrm>
        <a:off x="792755" y="1543840"/>
        <a:ext cx="1132686" cy="739780"/>
      </dsp:txXfrm>
    </dsp:sp>
    <dsp:sp modelId="{00FC43D8-3244-4369-B584-19A1C94FFFFD}">
      <dsp:nvSpPr>
        <dsp:cNvPr id="0" name=""/>
        <dsp:cNvSpPr/>
      </dsp:nvSpPr>
      <dsp:spPr>
        <a:xfrm>
          <a:off x="592931" y="2306637"/>
          <a:ext cx="766167" cy="314325"/>
        </a:xfrm>
        <a:custGeom>
          <a:avLst/>
          <a:gdLst/>
          <a:ahLst/>
          <a:cxnLst/>
          <a:rect l="0" t="0" r="0" b="0"/>
          <a:pathLst>
            <a:path>
              <a:moveTo>
                <a:pt x="766167" y="0"/>
              </a:moveTo>
              <a:lnTo>
                <a:pt x="766167" y="157162"/>
              </a:lnTo>
              <a:lnTo>
                <a:pt x="0" y="157162"/>
              </a:lnTo>
              <a:lnTo>
                <a:pt x="0" y="31432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E92A2-7DCF-4CB9-A56B-DBE204D022FA}">
      <dsp:nvSpPr>
        <dsp:cNvPr id="0" name=""/>
        <dsp:cNvSpPr/>
      </dsp:nvSpPr>
      <dsp:spPr>
        <a:xfrm>
          <a:off x="3571" y="2620962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VGA Controller</a:t>
          </a:r>
          <a:endParaRPr lang="en-US" sz="1400" kern="1200" dirty="0"/>
        </a:p>
      </dsp:txBody>
      <dsp:txXfrm>
        <a:off x="26587" y="2643978"/>
        <a:ext cx="1132686" cy="739780"/>
      </dsp:txXfrm>
    </dsp:sp>
    <dsp:sp modelId="{BDF573A4-CC27-46C0-AB6A-C920ABEC341D}">
      <dsp:nvSpPr>
        <dsp:cNvPr id="0" name=""/>
        <dsp:cNvSpPr/>
      </dsp:nvSpPr>
      <dsp:spPr>
        <a:xfrm>
          <a:off x="1359098" y="2306637"/>
          <a:ext cx="766167" cy="31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62"/>
              </a:lnTo>
              <a:lnTo>
                <a:pt x="766167" y="157162"/>
              </a:lnTo>
              <a:lnTo>
                <a:pt x="766167" y="31432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0302C-7A22-4D6F-86E8-AA9C1A2D75F8}">
      <dsp:nvSpPr>
        <dsp:cNvPr id="0" name=""/>
        <dsp:cNvSpPr/>
      </dsp:nvSpPr>
      <dsp:spPr>
        <a:xfrm>
          <a:off x="1535906" y="2620962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Rendering Engine</a:t>
          </a:r>
          <a:endParaRPr lang="en-US" sz="1400" kern="1200" dirty="0"/>
        </a:p>
      </dsp:txBody>
      <dsp:txXfrm>
        <a:off x="1558922" y="2643978"/>
        <a:ext cx="1132686" cy="739780"/>
      </dsp:txXfrm>
    </dsp:sp>
    <dsp:sp modelId="{465E40FF-61AE-4A42-AF56-E657F35DBBCC}">
      <dsp:nvSpPr>
        <dsp:cNvPr id="0" name=""/>
        <dsp:cNvSpPr/>
      </dsp:nvSpPr>
      <dsp:spPr>
        <a:xfrm>
          <a:off x="2891432" y="1206499"/>
          <a:ext cx="766167" cy="314325"/>
        </a:xfrm>
        <a:custGeom>
          <a:avLst/>
          <a:gdLst/>
          <a:ahLst/>
          <a:cxnLst/>
          <a:rect l="0" t="0" r="0" b="0"/>
          <a:pathLst>
            <a:path>
              <a:moveTo>
                <a:pt x="766167" y="0"/>
              </a:moveTo>
              <a:lnTo>
                <a:pt x="766167" y="157162"/>
              </a:lnTo>
              <a:lnTo>
                <a:pt x="0" y="157162"/>
              </a:lnTo>
              <a:lnTo>
                <a:pt x="0" y="31432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86B27-5C1E-48E7-BDBB-BAEC014B4952}">
      <dsp:nvSpPr>
        <dsp:cNvPr id="0" name=""/>
        <dsp:cNvSpPr/>
      </dsp:nvSpPr>
      <dsp:spPr>
        <a:xfrm>
          <a:off x="2302073" y="1520824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PS/2 Controller</a:t>
          </a:r>
          <a:endParaRPr lang="en-US" sz="1400" kern="1200" dirty="0"/>
        </a:p>
      </dsp:txBody>
      <dsp:txXfrm>
        <a:off x="2325089" y="1543840"/>
        <a:ext cx="1132686" cy="739780"/>
      </dsp:txXfrm>
    </dsp:sp>
    <dsp:sp modelId="{2656F519-289E-455F-BB3F-84C172A39CE7}">
      <dsp:nvSpPr>
        <dsp:cNvPr id="0" name=""/>
        <dsp:cNvSpPr/>
      </dsp:nvSpPr>
      <dsp:spPr>
        <a:xfrm>
          <a:off x="3657600" y="1206499"/>
          <a:ext cx="2298501" cy="31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62"/>
              </a:lnTo>
              <a:lnTo>
                <a:pt x="2298501" y="157162"/>
              </a:lnTo>
              <a:lnTo>
                <a:pt x="2298501" y="31432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36F41-B7D2-4E3B-9432-F70D52496BE1}">
      <dsp:nvSpPr>
        <dsp:cNvPr id="0" name=""/>
        <dsp:cNvSpPr/>
      </dsp:nvSpPr>
      <dsp:spPr>
        <a:xfrm>
          <a:off x="5366742" y="1520824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Game Logic</a:t>
          </a:r>
          <a:endParaRPr lang="en-US" sz="1400" kern="1200" dirty="0"/>
        </a:p>
      </dsp:txBody>
      <dsp:txXfrm>
        <a:off x="5389758" y="1543840"/>
        <a:ext cx="1132686" cy="739780"/>
      </dsp:txXfrm>
    </dsp:sp>
    <dsp:sp modelId="{591C43BF-FFCC-4CD8-BB6C-1CF8E5DFE077}">
      <dsp:nvSpPr>
        <dsp:cNvPr id="0" name=""/>
        <dsp:cNvSpPr/>
      </dsp:nvSpPr>
      <dsp:spPr>
        <a:xfrm>
          <a:off x="5189934" y="2306637"/>
          <a:ext cx="766167" cy="314325"/>
        </a:xfrm>
        <a:custGeom>
          <a:avLst/>
          <a:gdLst/>
          <a:ahLst/>
          <a:cxnLst/>
          <a:rect l="0" t="0" r="0" b="0"/>
          <a:pathLst>
            <a:path>
              <a:moveTo>
                <a:pt x="766167" y="0"/>
              </a:moveTo>
              <a:lnTo>
                <a:pt x="766167" y="157162"/>
              </a:lnTo>
              <a:lnTo>
                <a:pt x="0" y="157162"/>
              </a:lnTo>
              <a:lnTo>
                <a:pt x="0" y="31432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9BA80-B7A4-4621-99BF-960161CFF283}">
      <dsp:nvSpPr>
        <dsp:cNvPr id="0" name=""/>
        <dsp:cNvSpPr/>
      </dsp:nvSpPr>
      <dsp:spPr>
        <a:xfrm>
          <a:off x="4600575" y="2620962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Game State</a:t>
          </a:r>
          <a:endParaRPr lang="en-US" sz="1400" kern="1200" dirty="0"/>
        </a:p>
      </dsp:txBody>
      <dsp:txXfrm>
        <a:off x="4623591" y="2643978"/>
        <a:ext cx="1132686" cy="739780"/>
      </dsp:txXfrm>
    </dsp:sp>
    <dsp:sp modelId="{E43CCE92-0A40-4940-8C03-C17CB4411D58}">
      <dsp:nvSpPr>
        <dsp:cNvPr id="0" name=""/>
        <dsp:cNvSpPr/>
      </dsp:nvSpPr>
      <dsp:spPr>
        <a:xfrm>
          <a:off x="3657600" y="3406775"/>
          <a:ext cx="1532334" cy="314325"/>
        </a:xfrm>
        <a:custGeom>
          <a:avLst/>
          <a:gdLst/>
          <a:ahLst/>
          <a:cxnLst/>
          <a:rect l="0" t="0" r="0" b="0"/>
          <a:pathLst>
            <a:path>
              <a:moveTo>
                <a:pt x="1532334" y="0"/>
              </a:moveTo>
              <a:lnTo>
                <a:pt x="1532334" y="157162"/>
              </a:lnTo>
              <a:lnTo>
                <a:pt x="0" y="157162"/>
              </a:lnTo>
              <a:lnTo>
                <a:pt x="0" y="31432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7CEB-DF22-4D85-B7B1-DEF3B19683F5}">
      <dsp:nvSpPr>
        <dsp:cNvPr id="0" name=""/>
        <dsp:cNvSpPr/>
      </dsp:nvSpPr>
      <dsp:spPr>
        <a:xfrm>
          <a:off x="3068240" y="3721100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Timer Subsystem</a:t>
          </a:r>
          <a:endParaRPr lang="en-US" sz="1400" kern="1200" dirty="0"/>
        </a:p>
      </dsp:txBody>
      <dsp:txXfrm>
        <a:off x="3091256" y="3744116"/>
        <a:ext cx="1132686" cy="739780"/>
      </dsp:txXfrm>
    </dsp:sp>
    <dsp:sp modelId="{0FD7D6D0-6715-4231-A02E-468E3378F7FE}">
      <dsp:nvSpPr>
        <dsp:cNvPr id="0" name=""/>
        <dsp:cNvSpPr/>
      </dsp:nvSpPr>
      <dsp:spPr>
        <a:xfrm>
          <a:off x="5144214" y="3406775"/>
          <a:ext cx="91440" cy="314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2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F2055-6E03-43A9-98AF-21B2C7DA8E42}">
      <dsp:nvSpPr>
        <dsp:cNvPr id="0" name=""/>
        <dsp:cNvSpPr/>
      </dsp:nvSpPr>
      <dsp:spPr>
        <a:xfrm>
          <a:off x="4600575" y="3721100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Collision Detection</a:t>
          </a:r>
          <a:endParaRPr lang="en-US" sz="1400" kern="1200" dirty="0"/>
        </a:p>
      </dsp:txBody>
      <dsp:txXfrm>
        <a:off x="4623591" y="3744116"/>
        <a:ext cx="1132686" cy="739780"/>
      </dsp:txXfrm>
    </dsp:sp>
    <dsp:sp modelId="{2E701D40-1F19-409C-8777-AB51F2D91149}">
      <dsp:nvSpPr>
        <dsp:cNvPr id="0" name=""/>
        <dsp:cNvSpPr/>
      </dsp:nvSpPr>
      <dsp:spPr>
        <a:xfrm>
          <a:off x="5189934" y="3406775"/>
          <a:ext cx="1532334" cy="31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62"/>
              </a:lnTo>
              <a:lnTo>
                <a:pt x="1532334" y="157162"/>
              </a:lnTo>
              <a:lnTo>
                <a:pt x="1532334" y="31432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7018E-C048-4B8A-9E82-6D97F4FDB277}">
      <dsp:nvSpPr>
        <dsp:cNvPr id="0" name=""/>
        <dsp:cNvSpPr/>
      </dsp:nvSpPr>
      <dsp:spPr>
        <a:xfrm>
          <a:off x="6132909" y="3721100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State Propagation</a:t>
          </a:r>
          <a:endParaRPr lang="en-US" sz="1400" kern="1200" dirty="0"/>
        </a:p>
      </dsp:txBody>
      <dsp:txXfrm>
        <a:off x="6155925" y="3744116"/>
        <a:ext cx="1132686" cy="739780"/>
      </dsp:txXfrm>
    </dsp:sp>
    <dsp:sp modelId="{6157D771-D9C2-4684-BBFB-49D7CEA22285}">
      <dsp:nvSpPr>
        <dsp:cNvPr id="0" name=""/>
        <dsp:cNvSpPr/>
      </dsp:nvSpPr>
      <dsp:spPr>
        <a:xfrm>
          <a:off x="5956101" y="2306637"/>
          <a:ext cx="766167" cy="31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62"/>
              </a:lnTo>
              <a:lnTo>
                <a:pt x="766167" y="157162"/>
              </a:lnTo>
              <a:lnTo>
                <a:pt x="766167" y="31432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F55F8-3E4D-4D8A-A50F-49B1A8F025DB}">
      <dsp:nvSpPr>
        <dsp:cNvPr id="0" name=""/>
        <dsp:cNvSpPr/>
      </dsp:nvSpPr>
      <dsp:spPr>
        <a:xfrm>
          <a:off x="6132909" y="2620962"/>
          <a:ext cx="1178718" cy="785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Processing</a:t>
          </a:r>
          <a:endParaRPr lang="en-US" sz="1400" kern="1200" dirty="0"/>
        </a:p>
      </dsp:txBody>
      <dsp:txXfrm>
        <a:off x="6155925" y="2643978"/>
        <a:ext cx="1132686" cy="739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 March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br>
              <a:rPr lang="en-US" sz="4000" dirty="0" smtClean="0"/>
            </a:br>
            <a:r>
              <a:rPr lang="en-US" sz="3200"/>
              <a:t>Lecture </a:t>
            </a:r>
            <a:r>
              <a:rPr lang="en-US" sz="3200" smtClean="0"/>
              <a:t>9 </a:t>
            </a:r>
            <a:r>
              <a:rPr lang="en-US" sz="3200" dirty="0" smtClean="0"/>
              <a:t>– </a:t>
            </a:r>
            <a:r>
              <a:rPr lang="en-US" sz="3200" dirty="0" err="1" smtClean="0"/>
              <a:t>PicoBlaze</a:t>
            </a:r>
            <a:r>
              <a:rPr lang="en-US" sz="3200" dirty="0"/>
              <a:t> </a:t>
            </a:r>
            <a:r>
              <a:rPr lang="en-US" sz="3200" dirty="0" smtClean="0"/>
              <a:t>and HW/SW Partitioning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err="1" smtClean="0"/>
              <a:t>PicoBlaze</a:t>
            </a:r>
            <a:r>
              <a:rPr lang="en-US" dirty="0" smtClean="0"/>
              <a:t> Feature Set</a:t>
            </a:r>
            <a:br>
              <a:rPr lang="en-US" dirty="0" smtClean="0"/>
            </a:br>
            <a:r>
              <a:rPr lang="en-US" sz="2800" dirty="0" smtClean="0"/>
              <a:t>KCPSM6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few slides are extracted from the manual</a:t>
            </a:r>
          </a:p>
          <a:p>
            <a:r>
              <a:rPr lang="en-US" dirty="0"/>
              <a:t>Read the </a:t>
            </a:r>
            <a:r>
              <a:rPr lang="en-US" dirty="0" smtClean="0"/>
              <a:t>manual!  Some “goodies” include:</a:t>
            </a:r>
          </a:p>
          <a:p>
            <a:pPr lvl="1"/>
            <a:r>
              <a:rPr lang="en-US" dirty="0" smtClean="0"/>
              <a:t>Sample VHDL code for input/output ports</a:t>
            </a:r>
          </a:p>
          <a:p>
            <a:pPr lvl="1"/>
            <a:r>
              <a:rPr lang="en-US" dirty="0" smtClean="0"/>
              <a:t>Detailed port descriptions</a:t>
            </a:r>
          </a:p>
          <a:p>
            <a:pPr lvl="1"/>
            <a:r>
              <a:rPr lang="en-US" dirty="0" smtClean="0"/>
              <a:t>Detailed description of assembly instructions</a:t>
            </a:r>
          </a:p>
          <a:p>
            <a:pPr lvl="1"/>
            <a:r>
              <a:rPr lang="en-US" dirty="0" smtClean="0"/>
              <a:t>Example assembly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err="1" smtClean="0"/>
              <a:t>PicoBlaze</a:t>
            </a:r>
            <a:r>
              <a:rPr lang="en-US" dirty="0" smtClean="0"/>
              <a:t> Architecture</a:t>
            </a:r>
            <a:br>
              <a:rPr lang="en-US" dirty="0" smtClean="0"/>
            </a:br>
            <a:r>
              <a:rPr lang="en-US" sz="2800" dirty="0" smtClean="0"/>
              <a:t>KCPSM6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47799"/>
            <a:ext cx="7848600" cy="492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3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Read and Write Strobes</a:t>
            </a:r>
            <a:br>
              <a:rPr lang="en-US" dirty="0" smtClean="0"/>
            </a:br>
            <a:r>
              <a:rPr lang="en-US" sz="2800" dirty="0" smtClean="0"/>
              <a:t>KCPSM6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6355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256 input ports, 256 output ports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read_strobe</a:t>
            </a:r>
            <a:r>
              <a:rPr lang="en-US" sz="1800" dirty="0" smtClean="0"/>
              <a:t> – high for one clock cycle after data read in</a:t>
            </a:r>
            <a:endParaRPr lang="en-US" sz="1800" dirty="0"/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write_strobe</a:t>
            </a:r>
            <a:r>
              <a:rPr lang="en-US" sz="1800" dirty="0" smtClean="0"/>
              <a:t> – high for one clock cycle after data written out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83820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Design of Output Ports</a:t>
            </a:r>
            <a:br>
              <a:rPr lang="en-US" dirty="0" smtClean="0"/>
            </a:br>
            <a:r>
              <a:rPr lang="en-US" sz="2800" dirty="0" smtClean="0"/>
              <a:t>KCPSM6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09633" cy="477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7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Design of Input Ports</a:t>
            </a:r>
            <a:br>
              <a:rPr lang="en-US" dirty="0" smtClean="0"/>
            </a:br>
            <a:r>
              <a:rPr lang="en-US" sz="2800" dirty="0" smtClean="0"/>
              <a:t>KCPSM6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644142"/>
            <a:ext cx="8464550" cy="407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6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Assembly Instructions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4076699" cy="4635500"/>
          </a:xfrm>
        </p:spPr>
        <p:txBody>
          <a:bodyPr/>
          <a:lstStyle/>
          <a:p>
            <a:r>
              <a:rPr lang="en-US" sz="1800" dirty="0" smtClean="0"/>
              <a:t>ADD, ADDC</a:t>
            </a:r>
          </a:p>
          <a:p>
            <a:r>
              <a:rPr lang="en-US" sz="1800" dirty="0" smtClean="0"/>
              <a:t>AND</a:t>
            </a:r>
          </a:p>
          <a:p>
            <a:r>
              <a:rPr lang="en-US" sz="1800" dirty="0" smtClean="0"/>
              <a:t>CALL</a:t>
            </a:r>
          </a:p>
          <a:p>
            <a:r>
              <a:rPr lang="en-US" sz="1800" dirty="0" smtClean="0"/>
              <a:t>COMP</a:t>
            </a:r>
          </a:p>
          <a:p>
            <a:r>
              <a:rPr lang="en-US" sz="1800" dirty="0" smtClean="0"/>
              <a:t>IN</a:t>
            </a:r>
            <a:endParaRPr lang="en-US" sz="1800" dirty="0" smtClean="0"/>
          </a:p>
          <a:p>
            <a:r>
              <a:rPr lang="en-US" sz="1800" dirty="0" smtClean="0"/>
              <a:t>JUMP [C, NC, Z, NZ]</a:t>
            </a:r>
          </a:p>
          <a:p>
            <a:r>
              <a:rPr lang="en-US" sz="1800" dirty="0" smtClean="0"/>
              <a:t>LOAD</a:t>
            </a:r>
          </a:p>
          <a:p>
            <a:r>
              <a:rPr lang="en-US" sz="1800" dirty="0" smtClean="0"/>
              <a:t>OR</a:t>
            </a:r>
          </a:p>
          <a:p>
            <a:r>
              <a:rPr lang="en-US" sz="1800" dirty="0"/>
              <a:t>OUT</a:t>
            </a:r>
          </a:p>
          <a:p>
            <a:r>
              <a:rPr lang="en-US" sz="1800" dirty="0"/>
              <a:t>RET [C, NC, Z, NZ]</a:t>
            </a:r>
          </a:p>
          <a:p>
            <a:r>
              <a:rPr lang="en-US" sz="1800" dirty="0"/>
              <a:t>RETI [ENABLE, DISABLE]</a:t>
            </a:r>
          </a:p>
          <a:p>
            <a:r>
              <a:rPr lang="en-US" sz="1800" dirty="0"/>
              <a:t>STORE</a:t>
            </a:r>
          </a:p>
          <a:p>
            <a:r>
              <a:rPr lang="en-US" sz="1800" dirty="0"/>
              <a:t>SUB, SUBC</a:t>
            </a:r>
          </a:p>
          <a:p>
            <a:r>
              <a:rPr lang="en-US" sz="1800" dirty="0"/>
              <a:t>TEST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82469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4800600"/>
            <a:ext cx="37338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openPICIDE</a:t>
            </a:r>
            <a:r>
              <a:rPr lang="en-US" dirty="0" smtClean="0"/>
              <a:t> provides a complete list of available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err="1" smtClean="0"/>
              <a:t>PicoBlaze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1000" y="5943600"/>
            <a:ext cx="8382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How do we simulate the software? </a:t>
            </a:r>
            <a:r>
              <a:rPr lang="en-US" sz="1400" smtClean="0">
                <a:latin typeface="Arial" pitchFamily="34" charset="0"/>
              </a:rPr>
              <a:t>Hardware?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switches_port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EQU $AF  ; input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led_port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EQU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07  ; output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          EQU s0   ; temporary register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Main: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temp,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switches_port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OUT     temp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led_port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JUMP    Main                 ; labels are case sensitive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ISR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 RETI    ENABLE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ORG   0x3FF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JUMP     ISR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err="1" smtClean="0"/>
              <a:t>openPICIDE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19200" y="1670050"/>
            <a:ext cx="2924175" cy="2876550"/>
            <a:chOff x="1219200" y="1670050"/>
            <a:chExt cx="2924175" cy="28765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670050"/>
              <a:ext cx="2924175" cy="287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2673349" y="2514600"/>
              <a:ext cx="1136651" cy="2286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47949" y="3000375"/>
              <a:ext cx="1136651" cy="2286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47948" y="3228975"/>
              <a:ext cx="1136651" cy="2286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47947" y="3733800"/>
              <a:ext cx="1136651" cy="2286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91075" y="1581150"/>
            <a:ext cx="3743325" cy="2914650"/>
            <a:chOff x="4791075" y="1581150"/>
            <a:chExt cx="3743325" cy="291465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75" y="1581150"/>
              <a:ext cx="3743325" cy="29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6103936" y="2438400"/>
              <a:ext cx="1592264" cy="4857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21730" y="4610100"/>
            <a:ext cx="4678412" cy="1746766"/>
            <a:chOff x="309562" y="4610100"/>
            <a:chExt cx="4678412" cy="1746766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62" y="4610100"/>
              <a:ext cx="2713036" cy="596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 bwMode="auto">
            <a:xfrm flipV="1">
              <a:off x="685800" y="5206684"/>
              <a:ext cx="0" cy="9655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685800" y="6172200"/>
              <a:ext cx="304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90600" y="5987534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 Syntax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V="1">
              <a:off x="1077917" y="5206684"/>
              <a:ext cx="0" cy="6929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1077917" y="5899666"/>
              <a:ext cx="304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717" y="5715000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to VHDL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2741617" y="5206684"/>
              <a:ext cx="0" cy="3559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>
              <a:off x="2741617" y="5562600"/>
              <a:ext cx="304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46417" y="5410200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Enable Simulator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Hardware Simulation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6800" y="1458913"/>
            <a:ext cx="6858000" cy="4419404"/>
            <a:chOff x="228600" y="1471613"/>
            <a:chExt cx="7419975" cy="478155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471613"/>
              <a:ext cx="7419975" cy="478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2346322" y="2743200"/>
              <a:ext cx="2606677" cy="333375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7" name="Rounded Rectangle 6"/>
          <p:cNvSpPr/>
          <p:nvPr/>
        </p:nvSpPr>
        <p:spPr bwMode="auto">
          <a:xfrm>
            <a:off x="374650" y="5949754"/>
            <a:ext cx="8388350" cy="3748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 hardware simulation,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</a:rPr>
              <a:t>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 can even view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the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opcode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in plain text!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Hardware Simulation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1524000"/>
            <a:ext cx="8662988" cy="479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Software on an FPGA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err="1"/>
              <a:t>PicoBlaze</a:t>
            </a:r>
            <a:r>
              <a:rPr lang="en-US" sz="2800" dirty="0"/>
              <a:t> Overview</a:t>
            </a:r>
            <a:endParaRPr lang="en-US" sz="28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HW </a:t>
            </a:r>
            <a:r>
              <a:rPr lang="en-US" sz="2800" dirty="0"/>
              <a:t>and SW Partitioning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err="1" smtClean="0"/>
              <a:t>PicoBlaze</a:t>
            </a:r>
            <a:r>
              <a:rPr lang="en-US" dirty="0" smtClean="0"/>
              <a:t> Development Process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893050" cy="3568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Software: Write assembly code in </a:t>
            </a:r>
            <a:r>
              <a:rPr lang="en-US" dirty="0" err="1" smtClean="0"/>
              <a:t>openPICIDE</a:t>
            </a:r>
            <a:endParaRPr lang="en-US" dirty="0" smtClean="0"/>
          </a:p>
          <a:p>
            <a:pPr marL="860425" lvl="1" indent="-457200">
              <a:buFont typeface="+mj-lt"/>
              <a:buAutoNum type="alphaLcPeriod"/>
            </a:pPr>
            <a:r>
              <a:rPr lang="en-US" sz="2000" dirty="0" smtClean="0"/>
              <a:t>Simulate code to verify it works correctly, in software</a:t>
            </a:r>
          </a:p>
          <a:p>
            <a:pPr marL="860425" lvl="1" indent="-457200">
              <a:buFont typeface="+mj-lt"/>
              <a:buAutoNum type="alphaLcPeriod"/>
            </a:pPr>
            <a:r>
              <a:rPr lang="en-US" sz="2000" dirty="0" smtClean="0"/>
              <a:t>Generate VHDL ROM file for hardware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Hardware: Implement design using VHDL</a:t>
            </a:r>
          </a:p>
          <a:p>
            <a:pPr marL="860425" lvl="1" indent="-457200">
              <a:buFont typeface="+mj-lt"/>
              <a:buAutoNum type="alphaLcParenR"/>
            </a:pPr>
            <a:r>
              <a:rPr lang="en-US" sz="2000" dirty="0" smtClean="0"/>
              <a:t>Instantiate the KCPSM6 module</a:t>
            </a:r>
          </a:p>
          <a:p>
            <a:pPr marL="860425" lvl="1" indent="-457200">
              <a:buFont typeface="+mj-lt"/>
              <a:buAutoNum type="alphaLcParenR"/>
            </a:pPr>
            <a:r>
              <a:rPr lang="en-US" sz="2000" dirty="0" smtClean="0"/>
              <a:t>Instantiate your generated ROM module</a:t>
            </a:r>
          </a:p>
          <a:p>
            <a:pPr marL="860425" lvl="1" indent="-457200">
              <a:buFont typeface="+mj-lt"/>
              <a:buAutoNum type="alphaLcParenR"/>
            </a:pPr>
            <a:r>
              <a:rPr lang="en-US" sz="2000" dirty="0" smtClean="0"/>
              <a:t>Connect signals, as needed</a:t>
            </a:r>
          </a:p>
          <a:p>
            <a:pPr marL="1198563" lvl="2" indent="-457200">
              <a:buFont typeface="+mj-lt"/>
              <a:buAutoNum type="romanLcPeriod"/>
            </a:pPr>
            <a:r>
              <a:rPr lang="en-US" sz="1800" dirty="0" err="1" smtClean="0"/>
              <a:t>Input/Output</a:t>
            </a:r>
            <a:r>
              <a:rPr lang="en-US" sz="1800" dirty="0" smtClean="0"/>
              <a:t> ports</a:t>
            </a:r>
          </a:p>
          <a:p>
            <a:pPr marL="1198563" lvl="2" indent="-457200">
              <a:buFont typeface="+mj-lt"/>
              <a:buAutoNum type="romanLcPeriod"/>
            </a:pPr>
            <a:r>
              <a:rPr lang="en-US" sz="1800" dirty="0" smtClean="0"/>
              <a:t>Between the ROM and KCPSM6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74650" y="5949754"/>
            <a:ext cx="8388350" cy="3748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Iterate through this process a few times.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Start simple!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HW and SW Partitioning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Dividing Between HW and SW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102100"/>
          </a:xfrm>
        </p:spPr>
        <p:txBody>
          <a:bodyPr/>
          <a:lstStyle/>
          <a:p>
            <a:r>
              <a:rPr lang="en-US" sz="2200" i="1" dirty="0" smtClean="0"/>
              <a:t>Partitioning</a:t>
            </a:r>
            <a:r>
              <a:rPr lang="en-US" sz="2200" dirty="0" smtClean="0"/>
              <a:t> – Grouping of specific sets of instructions in an application and then mapping those groups to either hardware or software.</a:t>
            </a:r>
          </a:p>
          <a:p>
            <a:r>
              <a:rPr lang="en-US" sz="2200" i="1" dirty="0" smtClean="0"/>
              <a:t>Profile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en-US" sz="2200" dirty="0" smtClean="0"/>
              <a:t>collect run-time information on an application during execution for a given set of inputs.</a:t>
            </a:r>
          </a:p>
          <a:p>
            <a:pPr lvl="1"/>
            <a:r>
              <a:rPr lang="en-US" sz="2000" dirty="0" smtClean="0"/>
              <a:t>Type of information collected</a:t>
            </a:r>
          </a:p>
          <a:p>
            <a:pPr lvl="2"/>
            <a:r>
              <a:rPr lang="en-US" sz="1800" dirty="0" smtClean="0"/>
              <a:t>Execution time</a:t>
            </a:r>
          </a:p>
          <a:p>
            <a:pPr lvl="2"/>
            <a:r>
              <a:rPr lang="en-US" sz="1800" dirty="0" smtClean="0"/>
              <a:t>Resource usage (CPU cycles, memory, hardware, etc.)</a:t>
            </a:r>
          </a:p>
          <a:p>
            <a:pPr lvl="1"/>
            <a:r>
              <a:rPr lang="en-US" sz="2000" dirty="0" smtClean="0"/>
              <a:t>Variety of tools available</a:t>
            </a:r>
          </a:p>
          <a:p>
            <a:pPr lvl="2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gprof</a:t>
            </a:r>
            <a:r>
              <a:rPr lang="en-US" sz="1800" dirty="0" smtClean="0"/>
              <a:t> – </a:t>
            </a:r>
            <a:r>
              <a:rPr lang="en-US" sz="1800" dirty="0"/>
              <a:t>U</a:t>
            </a:r>
            <a:r>
              <a:rPr lang="en-US" sz="1800" dirty="0" smtClean="0"/>
              <a:t>nix command-line tool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1800" dirty="0" smtClean="0"/>
              <a:t> – </a:t>
            </a:r>
            <a:r>
              <a:rPr lang="en-US" sz="1800" dirty="0"/>
              <a:t>U</a:t>
            </a:r>
            <a:r>
              <a:rPr lang="en-US" sz="1800" dirty="0" smtClean="0"/>
              <a:t>nix command-line tool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tic/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toc</a:t>
            </a:r>
            <a:r>
              <a:rPr lang="en-US" sz="1800" dirty="0" smtClean="0"/>
              <a:t> – MATLAB command-line tool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9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Decomposition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8641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Decompose the problem and draw a hierarchy of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possible, profile a pure software implementation</a:t>
            </a:r>
          </a:p>
          <a:p>
            <a:pPr marL="860425" lvl="1" indent="-457200">
              <a:buFont typeface="+mj-lt"/>
              <a:buAutoNum type="alphaLcParenR"/>
            </a:pPr>
            <a:r>
              <a:rPr lang="en-US" sz="1800" dirty="0" smtClean="0"/>
              <a:t>Group components into individual functions</a:t>
            </a:r>
          </a:p>
          <a:p>
            <a:pPr marL="860425" lvl="1" indent="-457200">
              <a:buFont typeface="+mj-lt"/>
              <a:buAutoNum type="alphaLcParenR"/>
            </a:pPr>
            <a:r>
              <a:rPr lang="en-US" sz="1800" dirty="0" smtClean="0"/>
              <a:t>Find the “bottleneck” functions and attempt to parallelize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Divide components into hardware and software implementation categories</a:t>
            </a:r>
          </a:p>
          <a:p>
            <a:pPr marL="860425" lvl="1" indent="-457200">
              <a:buFont typeface="+mj-lt"/>
              <a:buAutoNum type="alphaLcParenR"/>
            </a:pPr>
            <a:r>
              <a:rPr lang="en-US" sz="1800" dirty="0" smtClean="0"/>
              <a:t>Hardware (expensive to develop/test, great area/power/speed)</a:t>
            </a:r>
          </a:p>
          <a:p>
            <a:pPr marL="1198563" lvl="2" indent="-457200">
              <a:buFont typeface="+mj-lt"/>
              <a:buAutoNum type="romanLcPeriod"/>
            </a:pPr>
            <a:r>
              <a:rPr lang="en-US" sz="1600" dirty="0" smtClean="0"/>
              <a:t>Hard area/power/speed requirements</a:t>
            </a:r>
          </a:p>
          <a:p>
            <a:pPr marL="1198563" lvl="2" indent="-457200">
              <a:buFont typeface="+mj-lt"/>
              <a:buAutoNum type="romanLcPeriod"/>
            </a:pPr>
            <a:r>
              <a:rPr lang="en-US" sz="1600" dirty="0" smtClean="0"/>
              <a:t>Inherently parallel problem</a:t>
            </a:r>
          </a:p>
          <a:p>
            <a:pPr marL="860425" lvl="1" indent="-457200">
              <a:buFont typeface="+mj-lt"/>
              <a:buAutoNum type="alphaLcParenR"/>
            </a:pPr>
            <a:r>
              <a:rPr lang="en-US" sz="1800" dirty="0" smtClean="0"/>
              <a:t>Software (cheap to develop/test, poor area/power/speed)</a:t>
            </a:r>
          </a:p>
          <a:p>
            <a:pPr marL="1198563" lvl="2" indent="-457200">
              <a:buFont typeface="+mj-lt"/>
              <a:buAutoNum type="romanLcPeriod"/>
            </a:pPr>
            <a:r>
              <a:rPr lang="en-US" sz="1600" dirty="0" smtClean="0"/>
              <a:t>Sequential algorithms</a:t>
            </a:r>
          </a:p>
          <a:p>
            <a:pPr marL="1198563" lvl="2" indent="-457200">
              <a:buFont typeface="+mj-lt"/>
              <a:buAutoNum type="romanLcPeriod"/>
            </a:pPr>
            <a:r>
              <a:rPr lang="en-US" sz="1600" dirty="0" smtClean="0"/>
              <a:t>Non-time critical complex state machines</a:t>
            </a:r>
          </a:p>
          <a:p>
            <a:pPr marL="1198563" lvl="2" indent="-457200">
              <a:buFont typeface="+mj-lt"/>
              <a:buAutoNum type="romanLcPeriod"/>
            </a:pPr>
            <a:r>
              <a:rPr lang="en-US" sz="1600" dirty="0" smtClean="0"/>
              <a:t>Anything not implemented in hardware!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5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102100"/>
          </a:xfrm>
        </p:spPr>
        <p:txBody>
          <a:bodyPr/>
          <a:lstStyle/>
          <a:p>
            <a:r>
              <a:rPr lang="en-US" sz="2000" dirty="0" smtClean="0"/>
              <a:t>Important equation for computer architecture</a:t>
            </a:r>
          </a:p>
          <a:p>
            <a:r>
              <a:rPr lang="en-US" sz="2000" dirty="0" smtClean="0"/>
              <a:t>Applies law of diminishing returns to the usefulness of a single architecture feature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0482" y="2438400"/>
                <a:ext cx="6643037" cy="884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𝑆𝑝𝑒𝑒𝑑𝑢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𝑜𝑣𝑒𝑟𝑎𝑙𝑙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𝐹𝑟𝑎𝑐𝑡𝑖𝑜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𝑒𝑛h𝑎𝑛𝑐𝑒𝑑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𝐹𝑟𝑎𝑐𝑡𝑖𝑜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𝑒𝑛h𝑎𝑛𝑐𝑒𝑑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𝑆𝑝𝑒𝑒𝑑𝑢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𝑒𝑛h𝑎𝑛𝑐𝑒𝑑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82" y="2438400"/>
                <a:ext cx="6643037" cy="8845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 bwMode="auto">
          <a:xfrm>
            <a:off x="381000" y="3352800"/>
            <a:ext cx="8312149" cy="914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Example 1: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en-US" sz="1600" dirty="0" smtClean="0"/>
              <a:t>Suppose </a:t>
            </a:r>
            <a:r>
              <a:rPr lang="en-US" sz="1600" dirty="0"/>
              <a:t>an enhancement that makes a portion of Machine A runs </a:t>
            </a:r>
            <a:r>
              <a:rPr lang="en-US" sz="1600" dirty="0" smtClean="0"/>
              <a:t>500 </a:t>
            </a:r>
            <a:r>
              <a:rPr lang="en-US" sz="1600" dirty="0"/>
              <a:t>times faster than the original.  The portion makes up </a:t>
            </a:r>
            <a:r>
              <a:rPr lang="en-US" sz="1600" dirty="0" smtClean="0"/>
              <a:t>20% </a:t>
            </a:r>
            <a:r>
              <a:rPr lang="en-US" sz="1600" dirty="0"/>
              <a:t>of the machine.  What is the overall speedup?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77371" y="4419599"/>
            <a:ext cx="8312149" cy="11430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Example 2: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en-US" sz="1600" dirty="0" smtClean="0"/>
              <a:t>After benchmarking a certain computer algorithm, you find that a certain for loop takes 80% of the execution time.  You calculate that a hardware implementation of this loop will execute 100 times faster.  How much faster will this algorithm run with the hardware accelerator?</a:t>
            </a:r>
            <a:endParaRPr lang="en-US" sz="1600" dirty="0"/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5638800"/>
            <a:ext cx="8312149" cy="6858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Example 3: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en-US" sz="1600" dirty="0" smtClean="0"/>
              <a:t>If a given part of an algorithm takes </a:t>
            </a:r>
            <a:r>
              <a:rPr lang="en-US" sz="1600" smtClean="0"/>
              <a:t>up 80% </a:t>
            </a:r>
            <a:r>
              <a:rPr lang="en-US" sz="1600" dirty="0" smtClean="0"/>
              <a:t>of the execution time, what is the theoretical maximum speedup you can achieve with a hardware accelerator?</a:t>
            </a:r>
            <a:endParaRPr lang="en-US" sz="1600" dirty="0"/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Decomposing a Problem</a:t>
            </a:r>
            <a:br>
              <a:rPr lang="en-US" dirty="0" smtClean="0"/>
            </a:br>
            <a:r>
              <a:rPr lang="en-US" sz="2800" dirty="0" smtClean="0"/>
              <a:t>Asteroids Game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9483395"/>
              </p:ext>
            </p:extLst>
          </p:nvPr>
        </p:nvGraphicFramePr>
        <p:xfrm>
          <a:off x="914400" y="1397000"/>
          <a:ext cx="7315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6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Software on an FPGA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err="1"/>
              <a:t>PicoBlaze</a:t>
            </a:r>
            <a:r>
              <a:rPr lang="en-US" sz="2800" dirty="0"/>
              <a:t> Overview</a:t>
            </a:r>
            <a:endParaRPr lang="en-US" sz="28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HW </a:t>
            </a:r>
            <a:r>
              <a:rPr lang="en-US" sz="2800" dirty="0"/>
              <a:t>and SW Partitioning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1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Software on an </a:t>
            </a:r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4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Software on an FPGA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635500"/>
          </a:xfrm>
        </p:spPr>
        <p:txBody>
          <a:bodyPr/>
          <a:lstStyle/>
          <a:p>
            <a:r>
              <a:rPr lang="en-US" sz="2000" dirty="0" smtClean="0"/>
              <a:t>Types of CPUs</a:t>
            </a:r>
          </a:p>
          <a:p>
            <a:pPr lvl="1"/>
            <a:r>
              <a:rPr lang="en-US" sz="1800" i="1" dirty="0" smtClean="0"/>
              <a:t>Hard Core CPU</a:t>
            </a:r>
            <a:r>
              <a:rPr lang="en-US" sz="1800" dirty="0" smtClean="0"/>
              <a:t> – CPU is custom built/fabricated on the same die as the FPGA.</a:t>
            </a:r>
          </a:p>
          <a:p>
            <a:pPr lvl="1"/>
            <a:r>
              <a:rPr lang="en-US" sz="1800" i="1" dirty="0" smtClean="0"/>
              <a:t>Soft Core CPU</a:t>
            </a:r>
            <a:r>
              <a:rPr lang="en-US" sz="1800" dirty="0" smtClean="0"/>
              <a:t> – CPU is built with CLBs and other standard FPGA components</a:t>
            </a:r>
          </a:p>
          <a:p>
            <a:pPr lvl="1"/>
            <a:r>
              <a:rPr lang="en-US" sz="1800" dirty="0" smtClean="0"/>
              <a:t>Xilinx</a:t>
            </a:r>
          </a:p>
          <a:p>
            <a:pPr lvl="2"/>
            <a:r>
              <a:rPr lang="en-US" sz="1800" dirty="0" err="1" smtClean="0"/>
              <a:t>PicoBlaze</a:t>
            </a:r>
            <a:r>
              <a:rPr lang="en-US" sz="1800" dirty="0" smtClean="0"/>
              <a:t> (8-bit Soft-Core CPU)</a:t>
            </a:r>
          </a:p>
          <a:p>
            <a:pPr lvl="2"/>
            <a:r>
              <a:rPr lang="en-US" sz="1800" dirty="0" err="1" smtClean="0"/>
              <a:t>MicroBlaze</a:t>
            </a:r>
            <a:r>
              <a:rPr lang="en-US" sz="1800" dirty="0" smtClean="0"/>
              <a:t> (32-bit Soft-Core CPU)</a:t>
            </a:r>
          </a:p>
          <a:p>
            <a:pPr lvl="2"/>
            <a:r>
              <a:rPr lang="en-US" sz="1800" dirty="0" smtClean="0"/>
              <a:t>PowerPC (32-bit Hard/Soft-Core CPU)</a:t>
            </a:r>
          </a:p>
          <a:p>
            <a:pPr lvl="2"/>
            <a:r>
              <a:rPr lang="en-US" sz="1800" dirty="0" smtClean="0"/>
              <a:t>ARM (32-bit Hard/Soft-Core CPU)</a:t>
            </a:r>
          </a:p>
          <a:p>
            <a:pPr lvl="1"/>
            <a:r>
              <a:rPr lang="en-US" sz="1800" dirty="0"/>
              <a:t>Altera</a:t>
            </a:r>
          </a:p>
          <a:p>
            <a:pPr lvl="2"/>
            <a:r>
              <a:rPr lang="en-US" sz="1800" dirty="0" err="1" smtClean="0"/>
              <a:t>Nios</a:t>
            </a:r>
            <a:r>
              <a:rPr lang="en-US" sz="1800" dirty="0" smtClean="0"/>
              <a:t> II (32-bit Soft-Core CPU)</a:t>
            </a:r>
          </a:p>
          <a:p>
            <a:r>
              <a:rPr lang="en-US" sz="2000" dirty="0" smtClean="0"/>
              <a:t>Connect CPU to your custom hardware through I/O (memory mapped or port mapped)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3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36699"/>
            <a:ext cx="8534400" cy="1663701"/>
          </a:xfrm>
        </p:spPr>
        <p:txBody>
          <a:bodyPr/>
          <a:lstStyle/>
          <a:p>
            <a:r>
              <a:rPr lang="en-US" sz="1800" dirty="0" smtClean="0"/>
              <a:t>Write/Test/Debug software on PC using vendor-provided development tools.</a:t>
            </a:r>
          </a:p>
          <a:p>
            <a:r>
              <a:rPr lang="en-US" sz="1800" dirty="0" smtClean="0"/>
              <a:t>HDL Simulation to test software and hardware interfaces</a:t>
            </a:r>
          </a:p>
          <a:p>
            <a:r>
              <a:rPr lang="en-US" sz="1800" dirty="0" smtClean="0"/>
              <a:t>Compile/Assemble code and store in program memory accessible from FPGA</a:t>
            </a:r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7" idx="3"/>
            <a:endCxn id="3" idx="1"/>
          </p:cNvCxnSpPr>
          <p:nvPr/>
        </p:nvCxnSpPr>
        <p:spPr bwMode="auto">
          <a:xfrm flipV="1">
            <a:off x="1920875" y="4722019"/>
            <a:ext cx="520264" cy="40005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396875" y="4741069"/>
            <a:ext cx="1524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openPICIDE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39" y="3119437"/>
            <a:ext cx="6321861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5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err="1" smtClean="0"/>
              <a:t>PicoBlaze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8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err="1" smtClean="0"/>
              <a:t>PicoBlaze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36700"/>
            <a:ext cx="8131175" cy="1663700"/>
          </a:xfrm>
        </p:spPr>
        <p:txBody>
          <a:bodyPr/>
          <a:lstStyle/>
          <a:p>
            <a:r>
              <a:rPr lang="en-US" sz="2000" dirty="0" smtClean="0"/>
              <a:t>8-Bit Xilinx Microprocessor</a:t>
            </a:r>
          </a:p>
          <a:p>
            <a:r>
              <a:rPr lang="en-US" sz="2000" dirty="0" smtClean="0"/>
              <a:t>26 Spartan-6 </a:t>
            </a:r>
            <a:r>
              <a:rPr lang="en-US" sz="2000" dirty="0" smtClean="0"/>
              <a:t>Slices – Can use lots of them in a single design!</a:t>
            </a:r>
          </a:p>
          <a:p>
            <a:r>
              <a:rPr lang="en-US" sz="2000" dirty="0" smtClean="0"/>
              <a:t>Up to 4096 instructions (configurable)</a:t>
            </a:r>
            <a:endParaRPr lang="en-US" sz="2000" dirty="0" smtClean="0"/>
          </a:p>
          <a:p>
            <a:r>
              <a:rPr lang="en-US" sz="2000" dirty="0"/>
              <a:t>105 MHz on Spartan 6 (-2)</a:t>
            </a:r>
          </a:p>
          <a:p>
            <a:r>
              <a:rPr lang="en-US" sz="2000" dirty="0" smtClean="0"/>
              <a:t>52 </a:t>
            </a:r>
            <a:r>
              <a:rPr lang="en-US" sz="2000" dirty="0" smtClean="0"/>
              <a:t>– </a:t>
            </a:r>
            <a:r>
              <a:rPr lang="en-US" sz="2000" dirty="0" smtClean="0"/>
              <a:t>119 MIPS</a:t>
            </a:r>
          </a:p>
          <a:p>
            <a:r>
              <a:rPr lang="en-US" sz="2000" dirty="0" smtClean="0"/>
              <a:t>Can go to “sleep”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03126"/>
            <a:ext cx="4876800" cy="329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2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err="1" smtClean="0"/>
              <a:t>PicoBlaze</a:t>
            </a:r>
            <a:r>
              <a:rPr lang="en-US" dirty="0" smtClean="0"/>
              <a:t> on Spartan 3E-500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56706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5494" y="1551325"/>
            <a:ext cx="3116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Less than </a:t>
            </a:r>
            <a:r>
              <a:rPr lang="en-US" sz="2000" b="1" dirty="0" smtClean="0">
                <a:solidFill>
                  <a:srgbClr val="FF0000"/>
                </a:solidFill>
              </a:rPr>
              <a:t>1% </a:t>
            </a:r>
            <a:r>
              <a:rPr lang="en-US" sz="2000" b="1" dirty="0" smtClean="0"/>
              <a:t>Utilization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4" y="2590800"/>
            <a:ext cx="3324225" cy="348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7696200" y="3810000"/>
            <a:ext cx="1052468" cy="1066800"/>
          </a:xfrm>
          <a:prstGeom prst="rect">
            <a:avLst/>
          </a:prstGeom>
          <a:solidFill>
            <a:schemeClr val="bg1">
              <a:alpha val="4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 flipV="1">
            <a:off x="3989719" y="2590800"/>
            <a:ext cx="3706481" cy="121920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3989719" y="4876800"/>
            <a:ext cx="3706481" cy="120152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86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err="1" smtClean="0"/>
              <a:t>PicoBlaze</a:t>
            </a:r>
            <a:r>
              <a:rPr lang="en-US" dirty="0" smtClean="0"/>
              <a:t> Feature Set</a:t>
            </a:r>
            <a:br>
              <a:rPr lang="en-US" dirty="0" smtClean="0"/>
            </a:br>
            <a:r>
              <a:rPr lang="en-US" sz="2800" dirty="0" smtClean="0"/>
              <a:t>KCPSM6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635500"/>
          </a:xfrm>
        </p:spPr>
        <p:txBody>
          <a:bodyPr/>
          <a:lstStyle/>
          <a:p>
            <a:r>
              <a:rPr lang="en-US" sz="2000" dirty="0" smtClean="0"/>
              <a:t>16 General Purpose registers (s0 through </a:t>
            </a:r>
            <a:r>
              <a:rPr lang="en-US" sz="2000" dirty="0" err="1" smtClean="0"/>
              <a:t>sF</a:t>
            </a:r>
            <a:r>
              <a:rPr lang="en-US" sz="2000" dirty="0" smtClean="0"/>
              <a:t>)</a:t>
            </a:r>
          </a:p>
          <a:p>
            <a:r>
              <a:rPr lang="en-US" sz="2000" i="1" dirty="0" smtClean="0"/>
              <a:t>All</a:t>
            </a:r>
            <a:r>
              <a:rPr lang="en-US" sz="2000" dirty="0" smtClean="0"/>
              <a:t> instructions under </a:t>
            </a:r>
            <a:r>
              <a:rPr lang="en-US" sz="2000" i="1" dirty="0" smtClean="0"/>
              <a:t>all</a:t>
            </a:r>
            <a:r>
              <a:rPr lang="en-US" sz="2000" dirty="0" smtClean="0"/>
              <a:t> conditions execute in exactly </a:t>
            </a:r>
            <a:r>
              <a:rPr lang="en-US" sz="2000" u="sng" dirty="0"/>
              <a:t>2 clock cycles</a:t>
            </a:r>
            <a:endParaRPr lang="en-US" sz="2000" u="sng" dirty="0" smtClean="0"/>
          </a:p>
          <a:p>
            <a:r>
              <a:rPr lang="en-US" sz="2000" dirty="0" smtClean="0"/>
              <a:t>8-bit ALU</a:t>
            </a:r>
          </a:p>
          <a:p>
            <a:pPr lvl="1"/>
            <a:r>
              <a:rPr lang="en-US" sz="1800" dirty="0"/>
              <a:t>load, add, subtract, </a:t>
            </a:r>
            <a:r>
              <a:rPr lang="en-US" sz="1800" dirty="0" err="1"/>
              <a:t>xor</a:t>
            </a:r>
            <a:r>
              <a:rPr lang="en-US" sz="1800" dirty="0"/>
              <a:t>, and, compare, test, etc.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zero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carry</a:t>
            </a:r>
            <a:r>
              <a:rPr lang="en-US" sz="1800" dirty="0" smtClean="0"/>
              <a:t> </a:t>
            </a:r>
            <a:r>
              <a:rPr lang="en-US" sz="1800" dirty="0" smtClean="0"/>
              <a:t>flags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2000" dirty="0" smtClean="0"/>
              <a:t> </a:t>
            </a:r>
            <a:r>
              <a:rPr lang="en-US" sz="2000" dirty="0" smtClean="0"/>
              <a:t>returns processor to initial state except for register contents</a:t>
            </a:r>
          </a:p>
          <a:p>
            <a:r>
              <a:rPr lang="en-US" sz="2000" dirty="0" smtClean="0"/>
              <a:t>64, 128, or 256 </a:t>
            </a:r>
            <a:r>
              <a:rPr lang="en-US" sz="2000" i="1" dirty="0" smtClean="0"/>
              <a:t>byte</a:t>
            </a:r>
            <a:r>
              <a:rPr lang="en-US" sz="2000" dirty="0" smtClean="0"/>
              <a:t> general purpose memory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en-US" sz="2000" dirty="0" smtClean="0"/>
              <a:t>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sz="2000" dirty="0" smtClean="0"/>
              <a:t> register contents)</a:t>
            </a:r>
          </a:p>
          <a:p>
            <a:r>
              <a:rPr lang="en-US" sz="2000" dirty="0" smtClean="0"/>
              <a:t>Capable of handling a single external interrupt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8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1006</Words>
  <Application>Microsoft Office PowerPoint</Application>
  <PresentationFormat>On-screen Show (4:3)</PresentationFormat>
  <Paragraphs>217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Blank Presentation</vt:lpstr>
      <vt:lpstr>ECE 484 - Advanced Digital Systems Design Lecture 9 – PicoBlaze and HW/SW Partitioning</vt:lpstr>
      <vt:lpstr>Lesson Outline</vt:lpstr>
      <vt:lpstr>Software on an FPGA</vt:lpstr>
      <vt:lpstr>Software on an FPGA</vt:lpstr>
      <vt:lpstr>Software Development</vt:lpstr>
      <vt:lpstr>PicoBlaze Overview</vt:lpstr>
      <vt:lpstr>PicoBlaze Overview</vt:lpstr>
      <vt:lpstr>PicoBlaze on Spartan 3E-500</vt:lpstr>
      <vt:lpstr>PicoBlaze Feature Set KCPSM6</vt:lpstr>
      <vt:lpstr>PicoBlaze Feature Set KCPSM6</vt:lpstr>
      <vt:lpstr>PicoBlaze Architecture KCPSM6</vt:lpstr>
      <vt:lpstr>Read and Write Strobes KCPSM6</vt:lpstr>
      <vt:lpstr>Design of Output Ports KCPSM6</vt:lpstr>
      <vt:lpstr>Design of Input Ports KCPSM6</vt:lpstr>
      <vt:lpstr>Assembly Instructions</vt:lpstr>
      <vt:lpstr>PicoBlaze Example</vt:lpstr>
      <vt:lpstr>openPICIDE Configuration</vt:lpstr>
      <vt:lpstr>Hardware Simulation</vt:lpstr>
      <vt:lpstr>Hardware Simulation</vt:lpstr>
      <vt:lpstr>PicoBlaze Development Process</vt:lpstr>
      <vt:lpstr>HW and SW Partitioning</vt:lpstr>
      <vt:lpstr>Dividing Between HW and SW</vt:lpstr>
      <vt:lpstr>Decomposition Steps</vt:lpstr>
      <vt:lpstr>Amdahl’s Law</vt:lpstr>
      <vt:lpstr>Decomposing a Problem Asteroids Game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1233</cp:revision>
  <cp:lastPrinted>2011-08-04T19:34:27Z</cp:lastPrinted>
  <dcterms:created xsi:type="dcterms:W3CDTF">2007-08-09T13:45:40Z</dcterms:created>
  <dcterms:modified xsi:type="dcterms:W3CDTF">2013-03-01T19:55:23Z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