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8"/>
  </p:notesMasterIdLst>
  <p:handoutMasterIdLst>
    <p:handoutMasterId r:id="rId39"/>
  </p:handoutMasterIdLst>
  <p:sldIdLst>
    <p:sldId id="283" r:id="rId6"/>
    <p:sldId id="380" r:id="rId7"/>
    <p:sldId id="326" r:id="rId8"/>
    <p:sldId id="348" r:id="rId9"/>
    <p:sldId id="421" r:id="rId10"/>
    <p:sldId id="422" r:id="rId11"/>
    <p:sldId id="327" r:id="rId12"/>
    <p:sldId id="339" r:id="rId13"/>
    <p:sldId id="423" r:id="rId14"/>
    <p:sldId id="424" r:id="rId15"/>
    <p:sldId id="328" r:id="rId16"/>
    <p:sldId id="386" r:id="rId17"/>
    <p:sldId id="425" r:id="rId18"/>
    <p:sldId id="426" r:id="rId19"/>
    <p:sldId id="340" r:id="rId20"/>
    <p:sldId id="359" r:id="rId21"/>
    <p:sldId id="429" r:id="rId22"/>
    <p:sldId id="430" r:id="rId23"/>
    <p:sldId id="431" r:id="rId24"/>
    <p:sldId id="432" r:id="rId25"/>
    <p:sldId id="377" r:id="rId26"/>
    <p:sldId id="38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381" r:id="rId35"/>
    <p:sldId id="419" r:id="rId36"/>
    <p:sldId id="420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66" d="100"/>
          <a:sy n="66" d="100"/>
        </p:scale>
        <p:origin x="-1896" y="-15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02B7B-41AC-4481-B2B5-D650AB6F3B33}" type="doc">
      <dgm:prSet loTypeId="urn:microsoft.com/office/officeart/2005/8/layout/hierarchy6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FD074F-1255-46F0-A06F-D21740545BC6}">
      <dgm:prSet phldrT="[Text]"/>
      <dgm:spPr/>
      <dgm:t>
        <a:bodyPr/>
        <a:lstStyle/>
        <a:p>
          <a:r>
            <a:rPr lang="en-US" dirty="0" smtClean="0"/>
            <a:t>Sequential Multiplier</a:t>
          </a:r>
          <a:endParaRPr lang="en-US" dirty="0"/>
        </a:p>
      </dgm:t>
    </dgm:pt>
    <dgm:pt modelId="{CF0BD8B2-3D25-4851-9807-B50C5C21D135}" type="parTrans" cxnId="{61C3DCDF-0DC4-45E5-9082-683D8A3BF606}">
      <dgm:prSet/>
      <dgm:spPr/>
      <dgm:t>
        <a:bodyPr/>
        <a:lstStyle/>
        <a:p>
          <a:endParaRPr lang="en-US"/>
        </a:p>
      </dgm:t>
    </dgm:pt>
    <dgm:pt modelId="{47C6186C-BFE3-4336-8F9B-C599A8807EEB}" type="sibTrans" cxnId="{61C3DCDF-0DC4-45E5-9082-683D8A3BF606}">
      <dgm:prSet/>
      <dgm:spPr/>
      <dgm:t>
        <a:bodyPr/>
        <a:lstStyle/>
        <a:p>
          <a:endParaRPr lang="en-US"/>
        </a:p>
      </dgm:t>
    </dgm:pt>
    <dgm:pt modelId="{040827B9-1EC4-498E-9417-0171F1EFD094}">
      <dgm:prSet phldrT="[Text]"/>
      <dgm:spPr/>
      <dgm:t>
        <a:bodyPr/>
        <a:lstStyle/>
        <a:p>
          <a:r>
            <a:rPr lang="en-US" dirty="0" smtClean="0"/>
            <a:t>Control Path</a:t>
          </a:r>
          <a:endParaRPr lang="en-US" dirty="0"/>
        </a:p>
      </dgm:t>
    </dgm:pt>
    <dgm:pt modelId="{5BF98DEC-2060-4885-9E4F-9BC7A8C4C3DA}" type="parTrans" cxnId="{F26532E7-E576-4774-9D2E-FABAD6A6234A}">
      <dgm:prSet/>
      <dgm:spPr/>
      <dgm:t>
        <a:bodyPr/>
        <a:lstStyle/>
        <a:p>
          <a:endParaRPr lang="en-US"/>
        </a:p>
      </dgm:t>
    </dgm:pt>
    <dgm:pt modelId="{A46A1EDE-EFED-4A69-A9B7-3398BE5AE89D}" type="sibTrans" cxnId="{F26532E7-E576-4774-9D2E-FABAD6A6234A}">
      <dgm:prSet/>
      <dgm:spPr/>
      <dgm:t>
        <a:bodyPr/>
        <a:lstStyle/>
        <a:p>
          <a:endParaRPr lang="en-US"/>
        </a:p>
      </dgm:t>
    </dgm:pt>
    <dgm:pt modelId="{A87B5CFB-D8A8-4C7E-96DC-A3430E4FBBA6}">
      <dgm:prSet phldrT="[Text]"/>
      <dgm:spPr/>
      <dgm:t>
        <a:bodyPr/>
        <a:lstStyle/>
        <a:p>
          <a:r>
            <a:rPr lang="en-US" dirty="0" smtClean="0"/>
            <a:t>Data Path</a:t>
          </a:r>
          <a:endParaRPr lang="en-US" dirty="0"/>
        </a:p>
      </dgm:t>
    </dgm:pt>
    <dgm:pt modelId="{E77DB116-70DA-4AA1-AE9B-E403267D9614}" type="parTrans" cxnId="{8F9271B0-F719-41E0-98BD-B173428D941A}">
      <dgm:prSet/>
      <dgm:spPr/>
      <dgm:t>
        <a:bodyPr/>
        <a:lstStyle/>
        <a:p>
          <a:endParaRPr lang="en-US"/>
        </a:p>
      </dgm:t>
    </dgm:pt>
    <dgm:pt modelId="{4895BD13-75E1-4047-AE37-2AC22B1B5D1F}" type="sibTrans" cxnId="{8F9271B0-F719-41E0-98BD-B173428D941A}">
      <dgm:prSet/>
      <dgm:spPr/>
      <dgm:t>
        <a:bodyPr/>
        <a:lstStyle/>
        <a:p>
          <a:endParaRPr lang="en-US"/>
        </a:p>
      </dgm:t>
    </dgm:pt>
    <dgm:pt modelId="{EF797440-438D-4553-93CB-239AC0DCC629}">
      <dgm:prSet phldrT="[Text]"/>
      <dgm:spPr/>
      <dgm:t>
        <a:bodyPr/>
        <a:lstStyle/>
        <a:p>
          <a:r>
            <a:rPr lang="en-US" dirty="0" smtClean="0"/>
            <a:t>State Register</a:t>
          </a:r>
          <a:endParaRPr lang="en-US" dirty="0"/>
        </a:p>
      </dgm:t>
    </dgm:pt>
    <dgm:pt modelId="{DCBA2964-055F-41B8-9E31-40010F7742BA}" type="parTrans" cxnId="{DCEC0AAF-5C87-4A44-9836-4C05839BCDEA}">
      <dgm:prSet/>
      <dgm:spPr/>
      <dgm:t>
        <a:bodyPr/>
        <a:lstStyle/>
        <a:p>
          <a:endParaRPr lang="en-US"/>
        </a:p>
      </dgm:t>
    </dgm:pt>
    <dgm:pt modelId="{829DCB1B-550A-4B86-A239-DB08D85BFCA5}" type="sibTrans" cxnId="{DCEC0AAF-5C87-4A44-9836-4C05839BCDEA}">
      <dgm:prSet/>
      <dgm:spPr/>
      <dgm:t>
        <a:bodyPr/>
        <a:lstStyle/>
        <a:p>
          <a:endParaRPr lang="en-US"/>
        </a:p>
      </dgm:t>
    </dgm:pt>
    <dgm:pt modelId="{C7C1EA07-5AAF-4FFE-ACD7-384325FAE203}">
      <dgm:prSet phldrT="[Text]"/>
      <dgm:spPr/>
      <dgm:t>
        <a:bodyPr/>
        <a:lstStyle/>
        <a:p>
          <a:r>
            <a:rPr lang="en-US" dirty="0" smtClean="0"/>
            <a:t>Next-State Logic</a:t>
          </a:r>
          <a:endParaRPr lang="en-US" dirty="0"/>
        </a:p>
      </dgm:t>
    </dgm:pt>
    <dgm:pt modelId="{CB01D8B4-2BAA-48B1-83E1-010B4C2C4CA5}" type="parTrans" cxnId="{0D42771E-031F-40BB-99EC-1ED459EEDF7D}">
      <dgm:prSet/>
      <dgm:spPr/>
      <dgm:t>
        <a:bodyPr/>
        <a:lstStyle/>
        <a:p>
          <a:endParaRPr lang="en-US"/>
        </a:p>
      </dgm:t>
    </dgm:pt>
    <dgm:pt modelId="{AD608341-9ADB-4FD8-A379-B96F73960D36}" type="sibTrans" cxnId="{0D42771E-031F-40BB-99EC-1ED459EEDF7D}">
      <dgm:prSet/>
      <dgm:spPr/>
      <dgm:t>
        <a:bodyPr/>
        <a:lstStyle/>
        <a:p>
          <a:endParaRPr lang="en-US"/>
        </a:p>
      </dgm:t>
    </dgm:pt>
    <dgm:pt modelId="{788547BB-D488-43F3-9535-9F0D147FC405}">
      <dgm:prSet phldrT="[Text]"/>
      <dgm:spPr/>
      <dgm:t>
        <a:bodyPr/>
        <a:lstStyle/>
        <a:p>
          <a:r>
            <a:rPr lang="en-US" dirty="0" smtClean="0"/>
            <a:t>Data Register</a:t>
          </a:r>
          <a:endParaRPr lang="en-US" dirty="0"/>
        </a:p>
      </dgm:t>
    </dgm:pt>
    <dgm:pt modelId="{9D8CAFA4-7614-461F-8535-12D7D50D60CB}" type="parTrans" cxnId="{5D29BA07-02EF-4358-A32C-5CFAC382FE0B}">
      <dgm:prSet/>
      <dgm:spPr/>
      <dgm:t>
        <a:bodyPr/>
        <a:lstStyle/>
        <a:p>
          <a:endParaRPr lang="en-US"/>
        </a:p>
      </dgm:t>
    </dgm:pt>
    <dgm:pt modelId="{71F33216-EBF2-4BEE-9F9A-8425CBC2B53A}" type="sibTrans" cxnId="{5D29BA07-02EF-4358-A32C-5CFAC382FE0B}">
      <dgm:prSet/>
      <dgm:spPr/>
      <dgm:t>
        <a:bodyPr/>
        <a:lstStyle/>
        <a:p>
          <a:endParaRPr lang="en-US"/>
        </a:p>
      </dgm:t>
    </dgm:pt>
    <dgm:pt modelId="{5FCCE0CD-BEAB-4287-B8EE-ED44648F7223}">
      <dgm:prSet phldrT="[Text]"/>
      <dgm:spPr/>
      <dgm:t>
        <a:bodyPr/>
        <a:lstStyle/>
        <a:p>
          <a:r>
            <a:rPr lang="en-US" dirty="0" smtClean="0"/>
            <a:t>Functional Units</a:t>
          </a:r>
          <a:endParaRPr lang="en-US" dirty="0"/>
        </a:p>
      </dgm:t>
    </dgm:pt>
    <dgm:pt modelId="{4F43BDF6-EA73-4CD3-8DCD-A0EC1FCE40E8}" type="parTrans" cxnId="{C4CDB229-A7E9-4123-94B8-E79A0C827414}">
      <dgm:prSet/>
      <dgm:spPr/>
      <dgm:t>
        <a:bodyPr/>
        <a:lstStyle/>
        <a:p>
          <a:endParaRPr lang="en-US"/>
        </a:p>
      </dgm:t>
    </dgm:pt>
    <dgm:pt modelId="{77D30784-1491-4193-8D75-AFA0311EB2B8}" type="sibTrans" cxnId="{C4CDB229-A7E9-4123-94B8-E79A0C827414}">
      <dgm:prSet/>
      <dgm:spPr/>
      <dgm:t>
        <a:bodyPr/>
        <a:lstStyle/>
        <a:p>
          <a:endParaRPr lang="en-US"/>
        </a:p>
      </dgm:t>
    </dgm:pt>
    <dgm:pt modelId="{FAE18B97-49FC-4825-BAB8-5B8549224161}">
      <dgm:prSet phldrT="[Text]"/>
      <dgm:spPr/>
      <dgm:t>
        <a:bodyPr/>
        <a:lstStyle/>
        <a:p>
          <a:r>
            <a:rPr lang="en-US" dirty="0" smtClean="0"/>
            <a:t>Adder</a:t>
          </a:r>
          <a:endParaRPr lang="en-US" dirty="0"/>
        </a:p>
      </dgm:t>
    </dgm:pt>
    <dgm:pt modelId="{166D08A1-7ECA-4254-98FD-590D4C929A59}" type="parTrans" cxnId="{A79C24CD-5C8A-46D5-96CC-4C8C0FB1D148}">
      <dgm:prSet/>
      <dgm:spPr/>
      <dgm:t>
        <a:bodyPr/>
        <a:lstStyle/>
        <a:p>
          <a:endParaRPr lang="en-US"/>
        </a:p>
      </dgm:t>
    </dgm:pt>
    <dgm:pt modelId="{1C6920EC-7721-4209-B99A-679BA9CCC986}" type="sibTrans" cxnId="{A79C24CD-5C8A-46D5-96CC-4C8C0FB1D148}">
      <dgm:prSet/>
      <dgm:spPr/>
      <dgm:t>
        <a:bodyPr/>
        <a:lstStyle/>
        <a:p>
          <a:endParaRPr lang="en-US"/>
        </a:p>
      </dgm:t>
    </dgm:pt>
    <dgm:pt modelId="{E698B1F1-31F9-496B-A5AC-15D116470413}">
      <dgm:prSet phldrT="[Text]"/>
      <dgm:spPr/>
      <dgm:t>
        <a:bodyPr/>
        <a:lstStyle/>
        <a:p>
          <a:r>
            <a:rPr lang="en-US" dirty="0" err="1" smtClean="0"/>
            <a:t>Decrementor</a:t>
          </a:r>
          <a:endParaRPr lang="en-US" dirty="0"/>
        </a:p>
      </dgm:t>
    </dgm:pt>
    <dgm:pt modelId="{D4E81395-C3AD-426A-AA1F-C12F51702D5E}" type="parTrans" cxnId="{3C532A66-050C-4DD2-9797-E73E73EAE476}">
      <dgm:prSet/>
      <dgm:spPr/>
      <dgm:t>
        <a:bodyPr/>
        <a:lstStyle/>
        <a:p>
          <a:endParaRPr lang="en-US"/>
        </a:p>
      </dgm:t>
    </dgm:pt>
    <dgm:pt modelId="{6AA96AC4-8B46-411A-B49E-74B2C022CE6B}" type="sibTrans" cxnId="{3C532A66-050C-4DD2-9797-E73E73EAE476}">
      <dgm:prSet/>
      <dgm:spPr/>
      <dgm:t>
        <a:bodyPr/>
        <a:lstStyle/>
        <a:p>
          <a:endParaRPr lang="en-US"/>
        </a:p>
      </dgm:t>
    </dgm:pt>
    <dgm:pt modelId="{E16B8FF0-C562-4BDF-9457-3DEBED364B19}">
      <dgm:prSet phldrT="[Text]"/>
      <dgm:spPr/>
      <dgm:t>
        <a:bodyPr/>
        <a:lstStyle/>
        <a:p>
          <a:r>
            <a:rPr lang="en-US" dirty="0" smtClean="0"/>
            <a:t>Routing Network</a:t>
          </a:r>
          <a:endParaRPr lang="en-US" dirty="0"/>
        </a:p>
      </dgm:t>
    </dgm:pt>
    <dgm:pt modelId="{45DCD680-B6E0-4C36-99DB-4B3E736E4D67}" type="parTrans" cxnId="{BB99218C-E675-4B29-9B8D-985F724F6173}">
      <dgm:prSet/>
      <dgm:spPr/>
      <dgm:t>
        <a:bodyPr/>
        <a:lstStyle/>
        <a:p>
          <a:endParaRPr lang="en-US"/>
        </a:p>
      </dgm:t>
    </dgm:pt>
    <dgm:pt modelId="{FD1A4780-5D85-4051-9770-F55E58234557}" type="sibTrans" cxnId="{BB99218C-E675-4B29-9B8D-985F724F6173}">
      <dgm:prSet/>
      <dgm:spPr/>
      <dgm:t>
        <a:bodyPr/>
        <a:lstStyle/>
        <a:p>
          <a:endParaRPr lang="en-US"/>
        </a:p>
      </dgm:t>
    </dgm:pt>
    <dgm:pt modelId="{50377FE6-C330-497C-84E1-2F71501F7054}" type="pres">
      <dgm:prSet presAssocID="{38102B7B-41AC-4481-B2B5-D650AB6F3B3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350C3E-F96F-4500-A795-5F8DC846AC32}" type="pres">
      <dgm:prSet presAssocID="{38102B7B-41AC-4481-B2B5-D650AB6F3B33}" presName="hierFlow" presStyleCnt="0"/>
      <dgm:spPr/>
    </dgm:pt>
    <dgm:pt modelId="{5E52E20F-670F-4489-98CC-BD504F5BFC45}" type="pres">
      <dgm:prSet presAssocID="{38102B7B-41AC-4481-B2B5-D650AB6F3B3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90C1375-C0E2-4D23-8EAC-713BBD8978CA}" type="pres">
      <dgm:prSet presAssocID="{8AFD074F-1255-46F0-A06F-D21740545BC6}" presName="Name14" presStyleCnt="0"/>
      <dgm:spPr/>
    </dgm:pt>
    <dgm:pt modelId="{3E220B1D-269B-4CF0-94BD-4412A0B9A3CD}" type="pres">
      <dgm:prSet presAssocID="{8AFD074F-1255-46F0-A06F-D21740545BC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550FC-7B70-4966-9066-29568DA35221}" type="pres">
      <dgm:prSet presAssocID="{8AFD074F-1255-46F0-A06F-D21740545BC6}" presName="hierChild2" presStyleCnt="0"/>
      <dgm:spPr/>
    </dgm:pt>
    <dgm:pt modelId="{6DEE8D13-81E9-4C64-961B-19C01F466B92}" type="pres">
      <dgm:prSet presAssocID="{5BF98DEC-2060-4885-9E4F-9BC7A8C4C3DA}" presName="Name19" presStyleLbl="parChTrans1D2" presStyleIdx="0" presStyleCnt="2"/>
      <dgm:spPr/>
      <dgm:t>
        <a:bodyPr/>
        <a:lstStyle/>
        <a:p>
          <a:endParaRPr lang="en-US"/>
        </a:p>
      </dgm:t>
    </dgm:pt>
    <dgm:pt modelId="{3F625D02-F93C-4173-BFA0-66E59349C7F2}" type="pres">
      <dgm:prSet presAssocID="{040827B9-1EC4-498E-9417-0171F1EFD094}" presName="Name21" presStyleCnt="0"/>
      <dgm:spPr/>
    </dgm:pt>
    <dgm:pt modelId="{25963FD1-7A44-4C03-8E9B-36AA617F48F1}" type="pres">
      <dgm:prSet presAssocID="{040827B9-1EC4-498E-9417-0171F1EFD094}" presName="level2Shape" presStyleLbl="node2" presStyleIdx="0" presStyleCnt="2"/>
      <dgm:spPr/>
      <dgm:t>
        <a:bodyPr/>
        <a:lstStyle/>
        <a:p>
          <a:endParaRPr lang="en-US"/>
        </a:p>
      </dgm:t>
    </dgm:pt>
    <dgm:pt modelId="{3ECE3F63-31C5-42A5-9C5D-26640C73AD6E}" type="pres">
      <dgm:prSet presAssocID="{040827B9-1EC4-498E-9417-0171F1EFD094}" presName="hierChild3" presStyleCnt="0"/>
      <dgm:spPr/>
    </dgm:pt>
    <dgm:pt modelId="{DC556050-EA74-450E-A5F5-A988ED8A5579}" type="pres">
      <dgm:prSet presAssocID="{DCBA2964-055F-41B8-9E31-40010F7742BA}" presName="Name19" presStyleLbl="parChTrans1D3" presStyleIdx="0" presStyleCnt="5"/>
      <dgm:spPr/>
      <dgm:t>
        <a:bodyPr/>
        <a:lstStyle/>
        <a:p>
          <a:endParaRPr lang="en-US"/>
        </a:p>
      </dgm:t>
    </dgm:pt>
    <dgm:pt modelId="{3FCDB595-678F-4981-A7F6-7B0BCA58AFFE}" type="pres">
      <dgm:prSet presAssocID="{EF797440-438D-4553-93CB-239AC0DCC629}" presName="Name21" presStyleCnt="0"/>
      <dgm:spPr/>
    </dgm:pt>
    <dgm:pt modelId="{BEA07250-B406-4684-92BC-CC252F14CFBE}" type="pres">
      <dgm:prSet presAssocID="{EF797440-438D-4553-93CB-239AC0DCC629}" presName="level2Shape" presStyleLbl="node3" presStyleIdx="0" presStyleCnt="5"/>
      <dgm:spPr/>
      <dgm:t>
        <a:bodyPr/>
        <a:lstStyle/>
        <a:p>
          <a:endParaRPr lang="en-US"/>
        </a:p>
      </dgm:t>
    </dgm:pt>
    <dgm:pt modelId="{3960575D-9032-464F-94DB-55D4B09D1C87}" type="pres">
      <dgm:prSet presAssocID="{EF797440-438D-4553-93CB-239AC0DCC629}" presName="hierChild3" presStyleCnt="0"/>
      <dgm:spPr/>
    </dgm:pt>
    <dgm:pt modelId="{3D3BA86C-C135-4160-A2AC-E22501CBABE5}" type="pres">
      <dgm:prSet presAssocID="{CB01D8B4-2BAA-48B1-83E1-010B4C2C4CA5}" presName="Name19" presStyleLbl="parChTrans1D3" presStyleIdx="1" presStyleCnt="5"/>
      <dgm:spPr/>
      <dgm:t>
        <a:bodyPr/>
        <a:lstStyle/>
        <a:p>
          <a:endParaRPr lang="en-US"/>
        </a:p>
      </dgm:t>
    </dgm:pt>
    <dgm:pt modelId="{D70469F8-3F40-4BA5-B1A9-EAA863BAEFDF}" type="pres">
      <dgm:prSet presAssocID="{C7C1EA07-5AAF-4FFE-ACD7-384325FAE203}" presName="Name21" presStyleCnt="0"/>
      <dgm:spPr/>
    </dgm:pt>
    <dgm:pt modelId="{F674FCA6-6B83-41C2-B377-0A2359ECA5E7}" type="pres">
      <dgm:prSet presAssocID="{C7C1EA07-5AAF-4FFE-ACD7-384325FAE203}" presName="level2Shape" presStyleLbl="node3" presStyleIdx="1" presStyleCnt="5"/>
      <dgm:spPr/>
      <dgm:t>
        <a:bodyPr/>
        <a:lstStyle/>
        <a:p>
          <a:endParaRPr lang="en-US"/>
        </a:p>
      </dgm:t>
    </dgm:pt>
    <dgm:pt modelId="{8D13F8B5-754A-42CE-AA22-F7658741AFB9}" type="pres">
      <dgm:prSet presAssocID="{C7C1EA07-5AAF-4FFE-ACD7-384325FAE203}" presName="hierChild3" presStyleCnt="0"/>
      <dgm:spPr/>
    </dgm:pt>
    <dgm:pt modelId="{F94CD954-1CB6-4BEE-AE6C-D7DAF7C45AEB}" type="pres">
      <dgm:prSet presAssocID="{E77DB116-70DA-4AA1-AE9B-E403267D961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B16EF57E-E53E-4B5E-B8EF-9CEA95CF9E7D}" type="pres">
      <dgm:prSet presAssocID="{A87B5CFB-D8A8-4C7E-96DC-A3430E4FBBA6}" presName="Name21" presStyleCnt="0"/>
      <dgm:spPr/>
    </dgm:pt>
    <dgm:pt modelId="{BB719AD1-B250-4390-85E2-3D4E721E39A7}" type="pres">
      <dgm:prSet presAssocID="{A87B5CFB-D8A8-4C7E-96DC-A3430E4FBBA6}" presName="level2Shape" presStyleLbl="node2" presStyleIdx="1" presStyleCnt="2"/>
      <dgm:spPr/>
      <dgm:t>
        <a:bodyPr/>
        <a:lstStyle/>
        <a:p>
          <a:endParaRPr lang="en-US"/>
        </a:p>
      </dgm:t>
    </dgm:pt>
    <dgm:pt modelId="{5149F8E1-2438-483E-9036-FB58A2102968}" type="pres">
      <dgm:prSet presAssocID="{A87B5CFB-D8A8-4C7E-96DC-A3430E4FBBA6}" presName="hierChild3" presStyleCnt="0"/>
      <dgm:spPr/>
    </dgm:pt>
    <dgm:pt modelId="{FEE583CF-62FD-454A-A4C3-BCD2B5725045}" type="pres">
      <dgm:prSet presAssocID="{9D8CAFA4-7614-461F-8535-12D7D50D60CB}" presName="Name19" presStyleLbl="parChTrans1D3" presStyleIdx="2" presStyleCnt="5"/>
      <dgm:spPr/>
      <dgm:t>
        <a:bodyPr/>
        <a:lstStyle/>
        <a:p>
          <a:endParaRPr lang="en-US"/>
        </a:p>
      </dgm:t>
    </dgm:pt>
    <dgm:pt modelId="{C382D131-C3C7-4520-B9FF-6E4EF7E81C17}" type="pres">
      <dgm:prSet presAssocID="{788547BB-D488-43F3-9535-9F0D147FC405}" presName="Name21" presStyleCnt="0"/>
      <dgm:spPr/>
    </dgm:pt>
    <dgm:pt modelId="{88368EB3-62AA-42D4-BCFE-50678EF2D71E}" type="pres">
      <dgm:prSet presAssocID="{788547BB-D488-43F3-9535-9F0D147FC405}" presName="level2Shape" presStyleLbl="node3" presStyleIdx="2" presStyleCnt="5"/>
      <dgm:spPr/>
      <dgm:t>
        <a:bodyPr/>
        <a:lstStyle/>
        <a:p>
          <a:endParaRPr lang="en-US"/>
        </a:p>
      </dgm:t>
    </dgm:pt>
    <dgm:pt modelId="{8C33EB00-FBD1-4208-B03F-0542207445D4}" type="pres">
      <dgm:prSet presAssocID="{788547BB-D488-43F3-9535-9F0D147FC405}" presName="hierChild3" presStyleCnt="0"/>
      <dgm:spPr/>
    </dgm:pt>
    <dgm:pt modelId="{8552722C-67A2-4F01-B5A0-C9E89C2C70B3}" type="pres">
      <dgm:prSet presAssocID="{4F43BDF6-EA73-4CD3-8DCD-A0EC1FCE40E8}" presName="Name19" presStyleLbl="parChTrans1D3" presStyleIdx="3" presStyleCnt="5"/>
      <dgm:spPr/>
      <dgm:t>
        <a:bodyPr/>
        <a:lstStyle/>
        <a:p>
          <a:endParaRPr lang="en-US"/>
        </a:p>
      </dgm:t>
    </dgm:pt>
    <dgm:pt modelId="{6E89650F-4A32-48F0-A9EE-6C3D5FBCFF06}" type="pres">
      <dgm:prSet presAssocID="{5FCCE0CD-BEAB-4287-B8EE-ED44648F7223}" presName="Name21" presStyleCnt="0"/>
      <dgm:spPr/>
    </dgm:pt>
    <dgm:pt modelId="{403222E0-9FEB-434C-9A23-44BC96034C7B}" type="pres">
      <dgm:prSet presAssocID="{5FCCE0CD-BEAB-4287-B8EE-ED44648F7223}" presName="level2Shape" presStyleLbl="node3" presStyleIdx="3" presStyleCnt="5"/>
      <dgm:spPr/>
      <dgm:t>
        <a:bodyPr/>
        <a:lstStyle/>
        <a:p>
          <a:endParaRPr lang="en-US"/>
        </a:p>
      </dgm:t>
    </dgm:pt>
    <dgm:pt modelId="{8701A5EB-76E8-425F-9A39-3424A547B71F}" type="pres">
      <dgm:prSet presAssocID="{5FCCE0CD-BEAB-4287-B8EE-ED44648F7223}" presName="hierChild3" presStyleCnt="0"/>
      <dgm:spPr/>
    </dgm:pt>
    <dgm:pt modelId="{9F86CB2B-B78C-46AC-9926-D766C5F6CA18}" type="pres">
      <dgm:prSet presAssocID="{166D08A1-7ECA-4254-98FD-590D4C929A59}" presName="Name19" presStyleLbl="parChTrans1D4" presStyleIdx="0" presStyleCnt="2"/>
      <dgm:spPr/>
      <dgm:t>
        <a:bodyPr/>
        <a:lstStyle/>
        <a:p>
          <a:endParaRPr lang="en-US"/>
        </a:p>
      </dgm:t>
    </dgm:pt>
    <dgm:pt modelId="{77E4741A-6E2A-4904-97EE-5060898A8921}" type="pres">
      <dgm:prSet presAssocID="{FAE18B97-49FC-4825-BAB8-5B8549224161}" presName="Name21" presStyleCnt="0"/>
      <dgm:spPr/>
    </dgm:pt>
    <dgm:pt modelId="{EDA2A27E-0C9C-43D9-9CB1-B31DE92D0B2D}" type="pres">
      <dgm:prSet presAssocID="{FAE18B97-49FC-4825-BAB8-5B8549224161}" presName="level2Shape" presStyleLbl="node4" presStyleIdx="0" presStyleCnt="2"/>
      <dgm:spPr/>
      <dgm:t>
        <a:bodyPr/>
        <a:lstStyle/>
        <a:p>
          <a:endParaRPr lang="en-US"/>
        </a:p>
      </dgm:t>
    </dgm:pt>
    <dgm:pt modelId="{CBE59711-6DFF-463B-9295-A0406650D4B7}" type="pres">
      <dgm:prSet presAssocID="{FAE18B97-49FC-4825-BAB8-5B8549224161}" presName="hierChild3" presStyleCnt="0"/>
      <dgm:spPr/>
    </dgm:pt>
    <dgm:pt modelId="{9C0F3C91-84AE-40EC-B47F-8393498AEB35}" type="pres">
      <dgm:prSet presAssocID="{D4E81395-C3AD-426A-AA1F-C12F51702D5E}" presName="Name19" presStyleLbl="parChTrans1D4" presStyleIdx="1" presStyleCnt="2"/>
      <dgm:spPr/>
      <dgm:t>
        <a:bodyPr/>
        <a:lstStyle/>
        <a:p>
          <a:endParaRPr lang="en-US"/>
        </a:p>
      </dgm:t>
    </dgm:pt>
    <dgm:pt modelId="{5B1A0ABC-ACBA-45C4-B576-C5EA91921B8A}" type="pres">
      <dgm:prSet presAssocID="{E698B1F1-31F9-496B-A5AC-15D116470413}" presName="Name21" presStyleCnt="0"/>
      <dgm:spPr/>
    </dgm:pt>
    <dgm:pt modelId="{76C0B8C4-506D-4FBB-99AA-228A0C2D5DE8}" type="pres">
      <dgm:prSet presAssocID="{E698B1F1-31F9-496B-A5AC-15D116470413}" presName="level2Shape" presStyleLbl="node4" presStyleIdx="1" presStyleCnt="2"/>
      <dgm:spPr/>
      <dgm:t>
        <a:bodyPr/>
        <a:lstStyle/>
        <a:p>
          <a:endParaRPr lang="en-US"/>
        </a:p>
      </dgm:t>
    </dgm:pt>
    <dgm:pt modelId="{F775F46C-2122-497E-AA91-7196D312F9B5}" type="pres">
      <dgm:prSet presAssocID="{E698B1F1-31F9-496B-A5AC-15D116470413}" presName="hierChild3" presStyleCnt="0"/>
      <dgm:spPr/>
    </dgm:pt>
    <dgm:pt modelId="{3E09170B-D30A-473C-8532-42948AFDE0F3}" type="pres">
      <dgm:prSet presAssocID="{45DCD680-B6E0-4C36-99DB-4B3E736E4D67}" presName="Name19" presStyleLbl="parChTrans1D3" presStyleIdx="4" presStyleCnt="5"/>
      <dgm:spPr/>
      <dgm:t>
        <a:bodyPr/>
        <a:lstStyle/>
        <a:p>
          <a:endParaRPr lang="en-US"/>
        </a:p>
      </dgm:t>
    </dgm:pt>
    <dgm:pt modelId="{F5F72D8A-43FD-4280-AB16-C309ED2F05C5}" type="pres">
      <dgm:prSet presAssocID="{E16B8FF0-C562-4BDF-9457-3DEBED364B19}" presName="Name21" presStyleCnt="0"/>
      <dgm:spPr/>
    </dgm:pt>
    <dgm:pt modelId="{30B0F0E6-EDD8-4A6C-A8C4-02C773939F8C}" type="pres">
      <dgm:prSet presAssocID="{E16B8FF0-C562-4BDF-9457-3DEBED364B19}" presName="level2Shape" presStyleLbl="node3" presStyleIdx="4" presStyleCnt="5"/>
      <dgm:spPr/>
      <dgm:t>
        <a:bodyPr/>
        <a:lstStyle/>
        <a:p>
          <a:endParaRPr lang="en-US"/>
        </a:p>
      </dgm:t>
    </dgm:pt>
    <dgm:pt modelId="{46A5EDA1-3340-411E-9DBA-B75286A3D32F}" type="pres">
      <dgm:prSet presAssocID="{E16B8FF0-C562-4BDF-9457-3DEBED364B19}" presName="hierChild3" presStyleCnt="0"/>
      <dgm:spPr/>
    </dgm:pt>
    <dgm:pt modelId="{2A0AB4E3-2555-4D11-8C63-C16A78EE9F4C}" type="pres">
      <dgm:prSet presAssocID="{38102B7B-41AC-4481-B2B5-D650AB6F3B33}" presName="bgShapesFlow" presStyleCnt="0"/>
      <dgm:spPr/>
    </dgm:pt>
  </dgm:ptLst>
  <dgm:cxnLst>
    <dgm:cxn modelId="{EB517A0D-93F7-4366-BCFF-9F1802B0B7AF}" type="presOf" srcId="{5BF98DEC-2060-4885-9E4F-9BC7A8C4C3DA}" destId="{6DEE8D13-81E9-4C64-961B-19C01F466B92}" srcOrd="0" destOrd="0" presId="urn:microsoft.com/office/officeart/2005/8/layout/hierarchy6"/>
    <dgm:cxn modelId="{3699EA47-E805-44DB-882B-51A4EDA8BAAC}" type="presOf" srcId="{38102B7B-41AC-4481-B2B5-D650AB6F3B33}" destId="{50377FE6-C330-497C-84E1-2F71501F7054}" srcOrd="0" destOrd="0" presId="urn:microsoft.com/office/officeart/2005/8/layout/hierarchy6"/>
    <dgm:cxn modelId="{61C3DCDF-0DC4-45E5-9082-683D8A3BF606}" srcId="{38102B7B-41AC-4481-B2B5-D650AB6F3B33}" destId="{8AFD074F-1255-46F0-A06F-D21740545BC6}" srcOrd="0" destOrd="0" parTransId="{CF0BD8B2-3D25-4851-9807-B50C5C21D135}" sibTransId="{47C6186C-BFE3-4336-8F9B-C599A8807EEB}"/>
    <dgm:cxn modelId="{8D006C4E-A275-49D4-82BD-EA5586D77A04}" type="presOf" srcId="{9D8CAFA4-7614-461F-8535-12D7D50D60CB}" destId="{FEE583CF-62FD-454A-A4C3-BCD2B5725045}" srcOrd="0" destOrd="0" presId="urn:microsoft.com/office/officeart/2005/8/layout/hierarchy6"/>
    <dgm:cxn modelId="{5D29BA07-02EF-4358-A32C-5CFAC382FE0B}" srcId="{A87B5CFB-D8A8-4C7E-96DC-A3430E4FBBA6}" destId="{788547BB-D488-43F3-9535-9F0D147FC405}" srcOrd="0" destOrd="0" parTransId="{9D8CAFA4-7614-461F-8535-12D7D50D60CB}" sibTransId="{71F33216-EBF2-4BEE-9F9A-8425CBC2B53A}"/>
    <dgm:cxn modelId="{6BD83DFA-CD70-418F-BAF8-9A15B80F2A49}" type="presOf" srcId="{FAE18B97-49FC-4825-BAB8-5B8549224161}" destId="{EDA2A27E-0C9C-43D9-9CB1-B31DE92D0B2D}" srcOrd="0" destOrd="0" presId="urn:microsoft.com/office/officeart/2005/8/layout/hierarchy6"/>
    <dgm:cxn modelId="{9CA01BC1-5B63-4573-9F4D-EF29F0045BFC}" type="presOf" srcId="{E77DB116-70DA-4AA1-AE9B-E403267D9614}" destId="{F94CD954-1CB6-4BEE-AE6C-D7DAF7C45AEB}" srcOrd="0" destOrd="0" presId="urn:microsoft.com/office/officeart/2005/8/layout/hierarchy6"/>
    <dgm:cxn modelId="{06281BC7-BFB8-4CC3-BC7E-A48D77C33E09}" type="presOf" srcId="{DCBA2964-055F-41B8-9E31-40010F7742BA}" destId="{DC556050-EA74-450E-A5F5-A988ED8A5579}" srcOrd="0" destOrd="0" presId="urn:microsoft.com/office/officeart/2005/8/layout/hierarchy6"/>
    <dgm:cxn modelId="{F26532E7-E576-4774-9D2E-FABAD6A6234A}" srcId="{8AFD074F-1255-46F0-A06F-D21740545BC6}" destId="{040827B9-1EC4-498E-9417-0171F1EFD094}" srcOrd="0" destOrd="0" parTransId="{5BF98DEC-2060-4885-9E4F-9BC7A8C4C3DA}" sibTransId="{A46A1EDE-EFED-4A69-A9B7-3398BE5AE89D}"/>
    <dgm:cxn modelId="{0D42771E-031F-40BB-99EC-1ED459EEDF7D}" srcId="{040827B9-1EC4-498E-9417-0171F1EFD094}" destId="{C7C1EA07-5AAF-4FFE-ACD7-384325FAE203}" srcOrd="1" destOrd="0" parTransId="{CB01D8B4-2BAA-48B1-83E1-010B4C2C4CA5}" sibTransId="{AD608341-9ADB-4FD8-A379-B96F73960D36}"/>
    <dgm:cxn modelId="{DE4101E7-010C-4FA7-8FFE-8DF0D77CE514}" type="presOf" srcId="{E698B1F1-31F9-496B-A5AC-15D116470413}" destId="{76C0B8C4-506D-4FBB-99AA-228A0C2D5DE8}" srcOrd="0" destOrd="0" presId="urn:microsoft.com/office/officeart/2005/8/layout/hierarchy6"/>
    <dgm:cxn modelId="{CA04F874-B28C-42C0-BCDA-3C0A43B12ABE}" type="presOf" srcId="{4F43BDF6-EA73-4CD3-8DCD-A0EC1FCE40E8}" destId="{8552722C-67A2-4F01-B5A0-C9E89C2C70B3}" srcOrd="0" destOrd="0" presId="urn:microsoft.com/office/officeart/2005/8/layout/hierarchy6"/>
    <dgm:cxn modelId="{3C532A66-050C-4DD2-9797-E73E73EAE476}" srcId="{5FCCE0CD-BEAB-4287-B8EE-ED44648F7223}" destId="{E698B1F1-31F9-496B-A5AC-15D116470413}" srcOrd="1" destOrd="0" parTransId="{D4E81395-C3AD-426A-AA1F-C12F51702D5E}" sibTransId="{6AA96AC4-8B46-411A-B49E-74B2C022CE6B}"/>
    <dgm:cxn modelId="{C4CDB229-A7E9-4123-94B8-E79A0C827414}" srcId="{A87B5CFB-D8A8-4C7E-96DC-A3430E4FBBA6}" destId="{5FCCE0CD-BEAB-4287-B8EE-ED44648F7223}" srcOrd="1" destOrd="0" parTransId="{4F43BDF6-EA73-4CD3-8DCD-A0EC1FCE40E8}" sibTransId="{77D30784-1491-4193-8D75-AFA0311EB2B8}"/>
    <dgm:cxn modelId="{8D48AB97-1AD6-4732-AE67-8BB949B90933}" type="presOf" srcId="{8AFD074F-1255-46F0-A06F-D21740545BC6}" destId="{3E220B1D-269B-4CF0-94BD-4412A0B9A3CD}" srcOrd="0" destOrd="0" presId="urn:microsoft.com/office/officeart/2005/8/layout/hierarchy6"/>
    <dgm:cxn modelId="{2DE5D723-5731-4E37-A9CD-3A866AF60559}" type="presOf" srcId="{040827B9-1EC4-498E-9417-0171F1EFD094}" destId="{25963FD1-7A44-4C03-8E9B-36AA617F48F1}" srcOrd="0" destOrd="0" presId="urn:microsoft.com/office/officeart/2005/8/layout/hierarchy6"/>
    <dgm:cxn modelId="{FD102DDA-6AF6-4C9E-BCB4-FF7167AC9D41}" type="presOf" srcId="{CB01D8B4-2BAA-48B1-83E1-010B4C2C4CA5}" destId="{3D3BA86C-C135-4160-A2AC-E22501CBABE5}" srcOrd="0" destOrd="0" presId="urn:microsoft.com/office/officeart/2005/8/layout/hierarchy6"/>
    <dgm:cxn modelId="{BB99218C-E675-4B29-9B8D-985F724F6173}" srcId="{A87B5CFB-D8A8-4C7E-96DC-A3430E4FBBA6}" destId="{E16B8FF0-C562-4BDF-9457-3DEBED364B19}" srcOrd="2" destOrd="0" parTransId="{45DCD680-B6E0-4C36-99DB-4B3E736E4D67}" sibTransId="{FD1A4780-5D85-4051-9770-F55E58234557}"/>
    <dgm:cxn modelId="{CE0394F2-5F3C-454B-A3FB-741636DA0DC3}" type="presOf" srcId="{D4E81395-C3AD-426A-AA1F-C12F51702D5E}" destId="{9C0F3C91-84AE-40EC-B47F-8393498AEB35}" srcOrd="0" destOrd="0" presId="urn:microsoft.com/office/officeart/2005/8/layout/hierarchy6"/>
    <dgm:cxn modelId="{A79C24CD-5C8A-46D5-96CC-4C8C0FB1D148}" srcId="{5FCCE0CD-BEAB-4287-B8EE-ED44648F7223}" destId="{FAE18B97-49FC-4825-BAB8-5B8549224161}" srcOrd="0" destOrd="0" parTransId="{166D08A1-7ECA-4254-98FD-590D4C929A59}" sibTransId="{1C6920EC-7721-4209-B99A-679BA9CCC986}"/>
    <dgm:cxn modelId="{711F1B32-3ADD-4889-8812-86C70886F8A8}" type="presOf" srcId="{166D08A1-7ECA-4254-98FD-590D4C929A59}" destId="{9F86CB2B-B78C-46AC-9926-D766C5F6CA18}" srcOrd="0" destOrd="0" presId="urn:microsoft.com/office/officeart/2005/8/layout/hierarchy6"/>
    <dgm:cxn modelId="{16EFCD65-1B82-4387-BA87-4B005537F130}" type="presOf" srcId="{C7C1EA07-5AAF-4FFE-ACD7-384325FAE203}" destId="{F674FCA6-6B83-41C2-B377-0A2359ECA5E7}" srcOrd="0" destOrd="0" presId="urn:microsoft.com/office/officeart/2005/8/layout/hierarchy6"/>
    <dgm:cxn modelId="{A0F1E76E-6DF9-4E7B-B8B5-E2A99ECE2AC3}" type="presOf" srcId="{788547BB-D488-43F3-9535-9F0D147FC405}" destId="{88368EB3-62AA-42D4-BCFE-50678EF2D71E}" srcOrd="0" destOrd="0" presId="urn:microsoft.com/office/officeart/2005/8/layout/hierarchy6"/>
    <dgm:cxn modelId="{6699CD5E-F2A0-40AF-8C17-8220D9C6ADF3}" type="presOf" srcId="{5FCCE0CD-BEAB-4287-B8EE-ED44648F7223}" destId="{403222E0-9FEB-434C-9A23-44BC96034C7B}" srcOrd="0" destOrd="0" presId="urn:microsoft.com/office/officeart/2005/8/layout/hierarchy6"/>
    <dgm:cxn modelId="{2B71064F-E10D-47E0-8ADE-7A2C6F5B4AEE}" type="presOf" srcId="{45DCD680-B6E0-4C36-99DB-4B3E736E4D67}" destId="{3E09170B-D30A-473C-8532-42948AFDE0F3}" srcOrd="0" destOrd="0" presId="urn:microsoft.com/office/officeart/2005/8/layout/hierarchy6"/>
    <dgm:cxn modelId="{DCEC0AAF-5C87-4A44-9836-4C05839BCDEA}" srcId="{040827B9-1EC4-498E-9417-0171F1EFD094}" destId="{EF797440-438D-4553-93CB-239AC0DCC629}" srcOrd="0" destOrd="0" parTransId="{DCBA2964-055F-41B8-9E31-40010F7742BA}" sibTransId="{829DCB1B-550A-4B86-A239-DB08D85BFCA5}"/>
    <dgm:cxn modelId="{D42B699C-D13B-4761-9EE0-514482C6B5C1}" type="presOf" srcId="{EF797440-438D-4553-93CB-239AC0DCC629}" destId="{BEA07250-B406-4684-92BC-CC252F14CFBE}" srcOrd="0" destOrd="0" presId="urn:microsoft.com/office/officeart/2005/8/layout/hierarchy6"/>
    <dgm:cxn modelId="{8F9271B0-F719-41E0-98BD-B173428D941A}" srcId="{8AFD074F-1255-46F0-A06F-D21740545BC6}" destId="{A87B5CFB-D8A8-4C7E-96DC-A3430E4FBBA6}" srcOrd="1" destOrd="0" parTransId="{E77DB116-70DA-4AA1-AE9B-E403267D9614}" sibTransId="{4895BD13-75E1-4047-AE37-2AC22B1B5D1F}"/>
    <dgm:cxn modelId="{8CFCBE1E-EA3D-4036-B620-7D7D59AD853F}" type="presOf" srcId="{A87B5CFB-D8A8-4C7E-96DC-A3430E4FBBA6}" destId="{BB719AD1-B250-4390-85E2-3D4E721E39A7}" srcOrd="0" destOrd="0" presId="urn:microsoft.com/office/officeart/2005/8/layout/hierarchy6"/>
    <dgm:cxn modelId="{BDAD04AE-CFCC-47F6-B6BD-96F0FC366E0B}" type="presOf" srcId="{E16B8FF0-C562-4BDF-9457-3DEBED364B19}" destId="{30B0F0E6-EDD8-4A6C-A8C4-02C773939F8C}" srcOrd="0" destOrd="0" presId="urn:microsoft.com/office/officeart/2005/8/layout/hierarchy6"/>
    <dgm:cxn modelId="{BEFD5154-8D41-42C5-911B-D66CF341E443}" type="presParOf" srcId="{50377FE6-C330-497C-84E1-2F71501F7054}" destId="{D4350C3E-F96F-4500-A795-5F8DC846AC32}" srcOrd="0" destOrd="0" presId="urn:microsoft.com/office/officeart/2005/8/layout/hierarchy6"/>
    <dgm:cxn modelId="{739D8714-1E3E-4CE0-B188-D9677C678B97}" type="presParOf" srcId="{D4350C3E-F96F-4500-A795-5F8DC846AC32}" destId="{5E52E20F-670F-4489-98CC-BD504F5BFC45}" srcOrd="0" destOrd="0" presId="urn:microsoft.com/office/officeart/2005/8/layout/hierarchy6"/>
    <dgm:cxn modelId="{EBA9E5F3-2840-4981-B376-9979FC3569D7}" type="presParOf" srcId="{5E52E20F-670F-4489-98CC-BD504F5BFC45}" destId="{790C1375-C0E2-4D23-8EAC-713BBD8978CA}" srcOrd="0" destOrd="0" presId="urn:microsoft.com/office/officeart/2005/8/layout/hierarchy6"/>
    <dgm:cxn modelId="{84824035-3147-499E-AB8E-795CBEB86878}" type="presParOf" srcId="{790C1375-C0E2-4D23-8EAC-713BBD8978CA}" destId="{3E220B1D-269B-4CF0-94BD-4412A0B9A3CD}" srcOrd="0" destOrd="0" presId="urn:microsoft.com/office/officeart/2005/8/layout/hierarchy6"/>
    <dgm:cxn modelId="{359915E6-5C7B-4C0D-A721-D2DE5F93B24C}" type="presParOf" srcId="{790C1375-C0E2-4D23-8EAC-713BBD8978CA}" destId="{70C550FC-7B70-4966-9066-29568DA35221}" srcOrd="1" destOrd="0" presId="urn:microsoft.com/office/officeart/2005/8/layout/hierarchy6"/>
    <dgm:cxn modelId="{3A7205CB-D55B-4FF4-A8E2-B0AA1AEE5883}" type="presParOf" srcId="{70C550FC-7B70-4966-9066-29568DA35221}" destId="{6DEE8D13-81E9-4C64-961B-19C01F466B92}" srcOrd="0" destOrd="0" presId="urn:microsoft.com/office/officeart/2005/8/layout/hierarchy6"/>
    <dgm:cxn modelId="{EA98C0C5-7846-4117-B56C-7CD598BE817B}" type="presParOf" srcId="{70C550FC-7B70-4966-9066-29568DA35221}" destId="{3F625D02-F93C-4173-BFA0-66E59349C7F2}" srcOrd="1" destOrd="0" presId="urn:microsoft.com/office/officeart/2005/8/layout/hierarchy6"/>
    <dgm:cxn modelId="{36F84729-FCB1-48B8-A5ED-41CFE688AA68}" type="presParOf" srcId="{3F625D02-F93C-4173-BFA0-66E59349C7F2}" destId="{25963FD1-7A44-4C03-8E9B-36AA617F48F1}" srcOrd="0" destOrd="0" presId="urn:microsoft.com/office/officeart/2005/8/layout/hierarchy6"/>
    <dgm:cxn modelId="{23DAD5AA-FB8A-4F57-A80A-48C197F84733}" type="presParOf" srcId="{3F625D02-F93C-4173-BFA0-66E59349C7F2}" destId="{3ECE3F63-31C5-42A5-9C5D-26640C73AD6E}" srcOrd="1" destOrd="0" presId="urn:microsoft.com/office/officeart/2005/8/layout/hierarchy6"/>
    <dgm:cxn modelId="{7969DC18-93AC-44B8-8009-9BB34F33FC57}" type="presParOf" srcId="{3ECE3F63-31C5-42A5-9C5D-26640C73AD6E}" destId="{DC556050-EA74-450E-A5F5-A988ED8A5579}" srcOrd="0" destOrd="0" presId="urn:microsoft.com/office/officeart/2005/8/layout/hierarchy6"/>
    <dgm:cxn modelId="{F85244C9-0715-4070-8147-60ADF2E1DFF9}" type="presParOf" srcId="{3ECE3F63-31C5-42A5-9C5D-26640C73AD6E}" destId="{3FCDB595-678F-4981-A7F6-7B0BCA58AFFE}" srcOrd="1" destOrd="0" presId="urn:microsoft.com/office/officeart/2005/8/layout/hierarchy6"/>
    <dgm:cxn modelId="{029F717A-0B78-4713-A9D2-40D6C25C37BE}" type="presParOf" srcId="{3FCDB595-678F-4981-A7F6-7B0BCA58AFFE}" destId="{BEA07250-B406-4684-92BC-CC252F14CFBE}" srcOrd="0" destOrd="0" presId="urn:microsoft.com/office/officeart/2005/8/layout/hierarchy6"/>
    <dgm:cxn modelId="{17513DD2-3D1C-4BAF-A6AF-4CE1B2A0B391}" type="presParOf" srcId="{3FCDB595-678F-4981-A7F6-7B0BCA58AFFE}" destId="{3960575D-9032-464F-94DB-55D4B09D1C87}" srcOrd="1" destOrd="0" presId="urn:microsoft.com/office/officeart/2005/8/layout/hierarchy6"/>
    <dgm:cxn modelId="{E135FF73-7C84-4412-8120-97840D9C464C}" type="presParOf" srcId="{3ECE3F63-31C5-42A5-9C5D-26640C73AD6E}" destId="{3D3BA86C-C135-4160-A2AC-E22501CBABE5}" srcOrd="2" destOrd="0" presId="urn:microsoft.com/office/officeart/2005/8/layout/hierarchy6"/>
    <dgm:cxn modelId="{24F45F87-EC24-4A1C-AF35-284E1520A571}" type="presParOf" srcId="{3ECE3F63-31C5-42A5-9C5D-26640C73AD6E}" destId="{D70469F8-3F40-4BA5-B1A9-EAA863BAEFDF}" srcOrd="3" destOrd="0" presId="urn:microsoft.com/office/officeart/2005/8/layout/hierarchy6"/>
    <dgm:cxn modelId="{8CB1D54B-A73B-4A1B-B77F-6F12F3C5CC87}" type="presParOf" srcId="{D70469F8-3F40-4BA5-B1A9-EAA863BAEFDF}" destId="{F674FCA6-6B83-41C2-B377-0A2359ECA5E7}" srcOrd="0" destOrd="0" presId="urn:microsoft.com/office/officeart/2005/8/layout/hierarchy6"/>
    <dgm:cxn modelId="{92774069-1EBC-468B-A42B-6EFE88DB4B38}" type="presParOf" srcId="{D70469F8-3F40-4BA5-B1A9-EAA863BAEFDF}" destId="{8D13F8B5-754A-42CE-AA22-F7658741AFB9}" srcOrd="1" destOrd="0" presId="urn:microsoft.com/office/officeart/2005/8/layout/hierarchy6"/>
    <dgm:cxn modelId="{160A5C59-CBC4-4B88-A04A-B5F7ED2D4EF1}" type="presParOf" srcId="{70C550FC-7B70-4966-9066-29568DA35221}" destId="{F94CD954-1CB6-4BEE-AE6C-D7DAF7C45AEB}" srcOrd="2" destOrd="0" presId="urn:microsoft.com/office/officeart/2005/8/layout/hierarchy6"/>
    <dgm:cxn modelId="{8B8B06A9-0978-4AAF-8A62-7E4522B91C53}" type="presParOf" srcId="{70C550FC-7B70-4966-9066-29568DA35221}" destId="{B16EF57E-E53E-4B5E-B8EF-9CEA95CF9E7D}" srcOrd="3" destOrd="0" presId="urn:microsoft.com/office/officeart/2005/8/layout/hierarchy6"/>
    <dgm:cxn modelId="{5924BF24-AEF9-44F1-A380-66A2A41EBD68}" type="presParOf" srcId="{B16EF57E-E53E-4B5E-B8EF-9CEA95CF9E7D}" destId="{BB719AD1-B250-4390-85E2-3D4E721E39A7}" srcOrd="0" destOrd="0" presId="urn:microsoft.com/office/officeart/2005/8/layout/hierarchy6"/>
    <dgm:cxn modelId="{04305F12-D9E6-4369-89FD-8225BF81000F}" type="presParOf" srcId="{B16EF57E-E53E-4B5E-B8EF-9CEA95CF9E7D}" destId="{5149F8E1-2438-483E-9036-FB58A2102968}" srcOrd="1" destOrd="0" presId="urn:microsoft.com/office/officeart/2005/8/layout/hierarchy6"/>
    <dgm:cxn modelId="{00A65C0A-7B0B-4BB9-85E5-C8052D5BE76A}" type="presParOf" srcId="{5149F8E1-2438-483E-9036-FB58A2102968}" destId="{FEE583CF-62FD-454A-A4C3-BCD2B5725045}" srcOrd="0" destOrd="0" presId="urn:microsoft.com/office/officeart/2005/8/layout/hierarchy6"/>
    <dgm:cxn modelId="{334E54BF-6799-4803-9A12-2A22EDF1FAF9}" type="presParOf" srcId="{5149F8E1-2438-483E-9036-FB58A2102968}" destId="{C382D131-C3C7-4520-B9FF-6E4EF7E81C17}" srcOrd="1" destOrd="0" presId="urn:microsoft.com/office/officeart/2005/8/layout/hierarchy6"/>
    <dgm:cxn modelId="{969648E6-6C99-46CE-BABB-17D101DADCE8}" type="presParOf" srcId="{C382D131-C3C7-4520-B9FF-6E4EF7E81C17}" destId="{88368EB3-62AA-42D4-BCFE-50678EF2D71E}" srcOrd="0" destOrd="0" presId="urn:microsoft.com/office/officeart/2005/8/layout/hierarchy6"/>
    <dgm:cxn modelId="{BEC3FC2B-2F84-44D4-9461-E9FEE0544A94}" type="presParOf" srcId="{C382D131-C3C7-4520-B9FF-6E4EF7E81C17}" destId="{8C33EB00-FBD1-4208-B03F-0542207445D4}" srcOrd="1" destOrd="0" presId="urn:microsoft.com/office/officeart/2005/8/layout/hierarchy6"/>
    <dgm:cxn modelId="{A09C4DBE-0273-43DA-BE55-6F919B8A48F4}" type="presParOf" srcId="{5149F8E1-2438-483E-9036-FB58A2102968}" destId="{8552722C-67A2-4F01-B5A0-C9E89C2C70B3}" srcOrd="2" destOrd="0" presId="urn:microsoft.com/office/officeart/2005/8/layout/hierarchy6"/>
    <dgm:cxn modelId="{37E51840-9C9E-4563-BD6E-1C784D87257B}" type="presParOf" srcId="{5149F8E1-2438-483E-9036-FB58A2102968}" destId="{6E89650F-4A32-48F0-A9EE-6C3D5FBCFF06}" srcOrd="3" destOrd="0" presId="urn:microsoft.com/office/officeart/2005/8/layout/hierarchy6"/>
    <dgm:cxn modelId="{60DAD051-2E45-4DE5-807E-20348BC664BE}" type="presParOf" srcId="{6E89650F-4A32-48F0-A9EE-6C3D5FBCFF06}" destId="{403222E0-9FEB-434C-9A23-44BC96034C7B}" srcOrd="0" destOrd="0" presId="urn:microsoft.com/office/officeart/2005/8/layout/hierarchy6"/>
    <dgm:cxn modelId="{559C1E32-7ECD-4619-8A08-0A5413262E2A}" type="presParOf" srcId="{6E89650F-4A32-48F0-A9EE-6C3D5FBCFF06}" destId="{8701A5EB-76E8-425F-9A39-3424A547B71F}" srcOrd="1" destOrd="0" presId="urn:microsoft.com/office/officeart/2005/8/layout/hierarchy6"/>
    <dgm:cxn modelId="{47DF69E9-594E-4D59-BDEF-667CD6E324C2}" type="presParOf" srcId="{8701A5EB-76E8-425F-9A39-3424A547B71F}" destId="{9F86CB2B-B78C-46AC-9926-D766C5F6CA18}" srcOrd="0" destOrd="0" presId="urn:microsoft.com/office/officeart/2005/8/layout/hierarchy6"/>
    <dgm:cxn modelId="{E699CDD9-7942-4852-A97F-D4D6C9A21562}" type="presParOf" srcId="{8701A5EB-76E8-425F-9A39-3424A547B71F}" destId="{77E4741A-6E2A-4904-97EE-5060898A8921}" srcOrd="1" destOrd="0" presId="urn:microsoft.com/office/officeart/2005/8/layout/hierarchy6"/>
    <dgm:cxn modelId="{141F80B5-CA15-4DC2-A677-C2EB2F7B2791}" type="presParOf" srcId="{77E4741A-6E2A-4904-97EE-5060898A8921}" destId="{EDA2A27E-0C9C-43D9-9CB1-B31DE92D0B2D}" srcOrd="0" destOrd="0" presId="urn:microsoft.com/office/officeart/2005/8/layout/hierarchy6"/>
    <dgm:cxn modelId="{C333E931-A0F7-46D3-A729-257182368F20}" type="presParOf" srcId="{77E4741A-6E2A-4904-97EE-5060898A8921}" destId="{CBE59711-6DFF-463B-9295-A0406650D4B7}" srcOrd="1" destOrd="0" presId="urn:microsoft.com/office/officeart/2005/8/layout/hierarchy6"/>
    <dgm:cxn modelId="{A3A6555A-3FB3-489F-A2BB-343E0889DF23}" type="presParOf" srcId="{8701A5EB-76E8-425F-9A39-3424A547B71F}" destId="{9C0F3C91-84AE-40EC-B47F-8393498AEB35}" srcOrd="2" destOrd="0" presId="urn:microsoft.com/office/officeart/2005/8/layout/hierarchy6"/>
    <dgm:cxn modelId="{CB08F3E9-D579-4F00-B5B3-0058908A82E9}" type="presParOf" srcId="{8701A5EB-76E8-425F-9A39-3424A547B71F}" destId="{5B1A0ABC-ACBA-45C4-B576-C5EA91921B8A}" srcOrd="3" destOrd="0" presId="urn:microsoft.com/office/officeart/2005/8/layout/hierarchy6"/>
    <dgm:cxn modelId="{1E797554-E5B1-4C1A-A2E0-22BA3EEDF1FF}" type="presParOf" srcId="{5B1A0ABC-ACBA-45C4-B576-C5EA91921B8A}" destId="{76C0B8C4-506D-4FBB-99AA-228A0C2D5DE8}" srcOrd="0" destOrd="0" presId="urn:microsoft.com/office/officeart/2005/8/layout/hierarchy6"/>
    <dgm:cxn modelId="{C44428B7-F5E8-4E41-8A4D-982B75505A02}" type="presParOf" srcId="{5B1A0ABC-ACBA-45C4-B576-C5EA91921B8A}" destId="{F775F46C-2122-497E-AA91-7196D312F9B5}" srcOrd="1" destOrd="0" presId="urn:microsoft.com/office/officeart/2005/8/layout/hierarchy6"/>
    <dgm:cxn modelId="{D006714F-B0C7-468C-840B-C17F9B5FA28B}" type="presParOf" srcId="{5149F8E1-2438-483E-9036-FB58A2102968}" destId="{3E09170B-D30A-473C-8532-42948AFDE0F3}" srcOrd="4" destOrd="0" presId="urn:microsoft.com/office/officeart/2005/8/layout/hierarchy6"/>
    <dgm:cxn modelId="{C16ECED3-99B8-4FF4-84D8-5E5DCDC0525B}" type="presParOf" srcId="{5149F8E1-2438-483E-9036-FB58A2102968}" destId="{F5F72D8A-43FD-4280-AB16-C309ED2F05C5}" srcOrd="5" destOrd="0" presId="urn:microsoft.com/office/officeart/2005/8/layout/hierarchy6"/>
    <dgm:cxn modelId="{9B6A3BF5-65F7-4225-8D50-B09CE4B94E8C}" type="presParOf" srcId="{F5F72D8A-43FD-4280-AB16-C309ED2F05C5}" destId="{30B0F0E6-EDD8-4A6C-A8C4-02C773939F8C}" srcOrd="0" destOrd="0" presId="urn:microsoft.com/office/officeart/2005/8/layout/hierarchy6"/>
    <dgm:cxn modelId="{02B0F7D8-5606-4E9D-A14B-147887EE3A03}" type="presParOf" srcId="{F5F72D8A-43FD-4280-AB16-C309ED2F05C5}" destId="{46A5EDA1-3340-411E-9DBA-B75286A3D32F}" srcOrd="1" destOrd="0" presId="urn:microsoft.com/office/officeart/2005/8/layout/hierarchy6"/>
    <dgm:cxn modelId="{5CDB7681-E1A0-4DF7-83B8-543AD1CF2EAE}" type="presParOf" srcId="{50377FE6-C330-497C-84E1-2F71501F7054}" destId="{2A0AB4E3-2555-4D11-8C63-C16A78EE9F4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20B1D-269B-4CF0-94BD-4412A0B9A3CD}">
      <dsp:nvSpPr>
        <dsp:cNvPr id="0" name=""/>
        <dsp:cNvSpPr/>
      </dsp:nvSpPr>
      <dsp:spPr>
        <a:xfrm>
          <a:off x="2097778" y="80218"/>
          <a:ext cx="920874" cy="61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Sequential Multiplier</a:t>
          </a:r>
          <a:endParaRPr lang="en-US" sz="1000" kern="1200" dirty="0"/>
        </a:p>
      </dsp:txBody>
      <dsp:txXfrm>
        <a:off x="2115759" y="98199"/>
        <a:ext cx="884912" cy="577954"/>
      </dsp:txXfrm>
    </dsp:sp>
    <dsp:sp modelId="{6DEE8D13-81E9-4C64-961B-19C01F466B92}">
      <dsp:nvSpPr>
        <dsp:cNvPr id="0" name=""/>
        <dsp:cNvSpPr/>
      </dsp:nvSpPr>
      <dsp:spPr>
        <a:xfrm>
          <a:off x="1061795" y="694134"/>
          <a:ext cx="1496420" cy="245566"/>
        </a:xfrm>
        <a:custGeom>
          <a:avLst/>
          <a:gdLst/>
          <a:ahLst/>
          <a:cxnLst/>
          <a:rect l="0" t="0" r="0" b="0"/>
          <a:pathLst>
            <a:path>
              <a:moveTo>
                <a:pt x="1496420" y="0"/>
              </a:moveTo>
              <a:lnTo>
                <a:pt x="1496420" y="122783"/>
              </a:lnTo>
              <a:lnTo>
                <a:pt x="0" y="122783"/>
              </a:lnTo>
              <a:lnTo>
                <a:pt x="0" y="2455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63FD1-7A44-4C03-8E9B-36AA617F48F1}">
      <dsp:nvSpPr>
        <dsp:cNvPr id="0" name=""/>
        <dsp:cNvSpPr/>
      </dsp:nvSpPr>
      <dsp:spPr>
        <a:xfrm>
          <a:off x="601358" y="939700"/>
          <a:ext cx="920874" cy="61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Control Path</a:t>
          </a:r>
          <a:endParaRPr lang="en-US" sz="1000" kern="1200" dirty="0"/>
        </a:p>
      </dsp:txBody>
      <dsp:txXfrm>
        <a:off x="619339" y="957681"/>
        <a:ext cx="884912" cy="577954"/>
      </dsp:txXfrm>
    </dsp:sp>
    <dsp:sp modelId="{DC556050-EA74-450E-A5F5-A988ED8A5579}">
      <dsp:nvSpPr>
        <dsp:cNvPr id="0" name=""/>
        <dsp:cNvSpPr/>
      </dsp:nvSpPr>
      <dsp:spPr>
        <a:xfrm>
          <a:off x="463227" y="1553616"/>
          <a:ext cx="598568" cy="245566"/>
        </a:xfrm>
        <a:custGeom>
          <a:avLst/>
          <a:gdLst/>
          <a:ahLst/>
          <a:cxnLst/>
          <a:rect l="0" t="0" r="0" b="0"/>
          <a:pathLst>
            <a:path>
              <a:moveTo>
                <a:pt x="598568" y="0"/>
              </a:moveTo>
              <a:lnTo>
                <a:pt x="598568" y="122783"/>
              </a:lnTo>
              <a:lnTo>
                <a:pt x="0" y="122783"/>
              </a:lnTo>
              <a:lnTo>
                <a:pt x="0" y="24556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07250-B406-4684-92BC-CC252F14CFBE}">
      <dsp:nvSpPr>
        <dsp:cNvPr id="0" name=""/>
        <dsp:cNvSpPr/>
      </dsp:nvSpPr>
      <dsp:spPr>
        <a:xfrm>
          <a:off x="2790" y="1799183"/>
          <a:ext cx="920874" cy="61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State Register</a:t>
          </a:r>
          <a:endParaRPr lang="en-US" sz="1000" kern="1200" dirty="0"/>
        </a:p>
      </dsp:txBody>
      <dsp:txXfrm>
        <a:off x="20771" y="1817164"/>
        <a:ext cx="884912" cy="577954"/>
      </dsp:txXfrm>
    </dsp:sp>
    <dsp:sp modelId="{3D3BA86C-C135-4160-A2AC-E22501CBABE5}">
      <dsp:nvSpPr>
        <dsp:cNvPr id="0" name=""/>
        <dsp:cNvSpPr/>
      </dsp:nvSpPr>
      <dsp:spPr>
        <a:xfrm>
          <a:off x="1061795" y="1553616"/>
          <a:ext cx="598568" cy="24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83"/>
              </a:lnTo>
              <a:lnTo>
                <a:pt x="598568" y="122783"/>
              </a:lnTo>
              <a:lnTo>
                <a:pt x="598568" y="24556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4FCA6-6B83-41C2-B377-0A2359ECA5E7}">
      <dsp:nvSpPr>
        <dsp:cNvPr id="0" name=""/>
        <dsp:cNvSpPr/>
      </dsp:nvSpPr>
      <dsp:spPr>
        <a:xfrm>
          <a:off x="1199926" y="1799183"/>
          <a:ext cx="920874" cy="61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Next-State Logic</a:t>
          </a:r>
          <a:endParaRPr lang="en-US" sz="1000" kern="1200" dirty="0"/>
        </a:p>
      </dsp:txBody>
      <dsp:txXfrm>
        <a:off x="1217907" y="1817164"/>
        <a:ext cx="884912" cy="577954"/>
      </dsp:txXfrm>
    </dsp:sp>
    <dsp:sp modelId="{F94CD954-1CB6-4BEE-AE6C-D7DAF7C45AEB}">
      <dsp:nvSpPr>
        <dsp:cNvPr id="0" name=""/>
        <dsp:cNvSpPr/>
      </dsp:nvSpPr>
      <dsp:spPr>
        <a:xfrm>
          <a:off x="2558215" y="694134"/>
          <a:ext cx="1496420" cy="24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83"/>
              </a:lnTo>
              <a:lnTo>
                <a:pt x="1496420" y="122783"/>
              </a:lnTo>
              <a:lnTo>
                <a:pt x="1496420" y="2455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19AD1-B250-4390-85E2-3D4E721E39A7}">
      <dsp:nvSpPr>
        <dsp:cNvPr id="0" name=""/>
        <dsp:cNvSpPr/>
      </dsp:nvSpPr>
      <dsp:spPr>
        <a:xfrm>
          <a:off x="3594199" y="939700"/>
          <a:ext cx="920874" cy="61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Path</a:t>
          </a:r>
          <a:endParaRPr lang="en-US" sz="1000" kern="1200" dirty="0"/>
        </a:p>
      </dsp:txBody>
      <dsp:txXfrm>
        <a:off x="3612180" y="957681"/>
        <a:ext cx="884912" cy="577954"/>
      </dsp:txXfrm>
    </dsp:sp>
    <dsp:sp modelId="{FEE583CF-62FD-454A-A4C3-BCD2B5725045}">
      <dsp:nvSpPr>
        <dsp:cNvPr id="0" name=""/>
        <dsp:cNvSpPr/>
      </dsp:nvSpPr>
      <dsp:spPr>
        <a:xfrm>
          <a:off x="2857500" y="1553616"/>
          <a:ext cx="1197136" cy="245566"/>
        </a:xfrm>
        <a:custGeom>
          <a:avLst/>
          <a:gdLst/>
          <a:ahLst/>
          <a:cxnLst/>
          <a:rect l="0" t="0" r="0" b="0"/>
          <a:pathLst>
            <a:path>
              <a:moveTo>
                <a:pt x="1197136" y="0"/>
              </a:moveTo>
              <a:lnTo>
                <a:pt x="1197136" y="122783"/>
              </a:lnTo>
              <a:lnTo>
                <a:pt x="0" y="122783"/>
              </a:lnTo>
              <a:lnTo>
                <a:pt x="0" y="24556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68EB3-62AA-42D4-BCFE-50678EF2D71E}">
      <dsp:nvSpPr>
        <dsp:cNvPr id="0" name=""/>
        <dsp:cNvSpPr/>
      </dsp:nvSpPr>
      <dsp:spPr>
        <a:xfrm>
          <a:off x="2397062" y="1799183"/>
          <a:ext cx="920874" cy="61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Register</a:t>
          </a:r>
          <a:endParaRPr lang="en-US" sz="1000" kern="1200" dirty="0"/>
        </a:p>
      </dsp:txBody>
      <dsp:txXfrm>
        <a:off x="2415043" y="1817164"/>
        <a:ext cx="884912" cy="577954"/>
      </dsp:txXfrm>
    </dsp:sp>
    <dsp:sp modelId="{8552722C-67A2-4F01-B5A0-C9E89C2C70B3}">
      <dsp:nvSpPr>
        <dsp:cNvPr id="0" name=""/>
        <dsp:cNvSpPr/>
      </dsp:nvSpPr>
      <dsp:spPr>
        <a:xfrm>
          <a:off x="4008916" y="1553616"/>
          <a:ext cx="91440" cy="245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56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222E0-9FEB-434C-9A23-44BC96034C7B}">
      <dsp:nvSpPr>
        <dsp:cNvPr id="0" name=""/>
        <dsp:cNvSpPr/>
      </dsp:nvSpPr>
      <dsp:spPr>
        <a:xfrm>
          <a:off x="3594199" y="1799183"/>
          <a:ext cx="920874" cy="61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Functional Units</a:t>
          </a:r>
          <a:endParaRPr lang="en-US" sz="1000" kern="1200" dirty="0"/>
        </a:p>
      </dsp:txBody>
      <dsp:txXfrm>
        <a:off x="3612180" y="1817164"/>
        <a:ext cx="884912" cy="577954"/>
      </dsp:txXfrm>
    </dsp:sp>
    <dsp:sp modelId="{9F86CB2B-B78C-46AC-9926-D766C5F6CA18}">
      <dsp:nvSpPr>
        <dsp:cNvPr id="0" name=""/>
        <dsp:cNvSpPr/>
      </dsp:nvSpPr>
      <dsp:spPr>
        <a:xfrm>
          <a:off x="3456068" y="2413099"/>
          <a:ext cx="598568" cy="245566"/>
        </a:xfrm>
        <a:custGeom>
          <a:avLst/>
          <a:gdLst/>
          <a:ahLst/>
          <a:cxnLst/>
          <a:rect l="0" t="0" r="0" b="0"/>
          <a:pathLst>
            <a:path>
              <a:moveTo>
                <a:pt x="598568" y="0"/>
              </a:moveTo>
              <a:lnTo>
                <a:pt x="598568" y="122783"/>
              </a:lnTo>
              <a:lnTo>
                <a:pt x="0" y="122783"/>
              </a:lnTo>
              <a:lnTo>
                <a:pt x="0" y="24556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2A27E-0C9C-43D9-9CB1-B31DE92D0B2D}">
      <dsp:nvSpPr>
        <dsp:cNvPr id="0" name=""/>
        <dsp:cNvSpPr/>
      </dsp:nvSpPr>
      <dsp:spPr>
        <a:xfrm>
          <a:off x="2995631" y="2658665"/>
          <a:ext cx="920874" cy="61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Adder</a:t>
          </a:r>
          <a:endParaRPr lang="en-US" sz="1000" kern="1200" dirty="0"/>
        </a:p>
      </dsp:txBody>
      <dsp:txXfrm>
        <a:off x="3013612" y="2676646"/>
        <a:ext cx="884912" cy="577954"/>
      </dsp:txXfrm>
    </dsp:sp>
    <dsp:sp modelId="{9C0F3C91-84AE-40EC-B47F-8393498AEB35}">
      <dsp:nvSpPr>
        <dsp:cNvPr id="0" name=""/>
        <dsp:cNvSpPr/>
      </dsp:nvSpPr>
      <dsp:spPr>
        <a:xfrm>
          <a:off x="4054636" y="2413099"/>
          <a:ext cx="598568" cy="24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83"/>
              </a:lnTo>
              <a:lnTo>
                <a:pt x="598568" y="122783"/>
              </a:lnTo>
              <a:lnTo>
                <a:pt x="598568" y="24556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0B8C4-506D-4FBB-99AA-228A0C2D5DE8}">
      <dsp:nvSpPr>
        <dsp:cNvPr id="0" name=""/>
        <dsp:cNvSpPr/>
      </dsp:nvSpPr>
      <dsp:spPr>
        <a:xfrm>
          <a:off x="4192767" y="2658665"/>
          <a:ext cx="920874" cy="61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Decrementor</a:t>
          </a:r>
          <a:endParaRPr lang="en-US" sz="1000" kern="1200" dirty="0"/>
        </a:p>
      </dsp:txBody>
      <dsp:txXfrm>
        <a:off x="4210748" y="2676646"/>
        <a:ext cx="884912" cy="577954"/>
      </dsp:txXfrm>
    </dsp:sp>
    <dsp:sp modelId="{3E09170B-D30A-473C-8532-42948AFDE0F3}">
      <dsp:nvSpPr>
        <dsp:cNvPr id="0" name=""/>
        <dsp:cNvSpPr/>
      </dsp:nvSpPr>
      <dsp:spPr>
        <a:xfrm>
          <a:off x="4054636" y="1553616"/>
          <a:ext cx="1197136" cy="24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83"/>
              </a:lnTo>
              <a:lnTo>
                <a:pt x="1197136" y="122783"/>
              </a:lnTo>
              <a:lnTo>
                <a:pt x="1197136" y="24556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0F0E6-EDD8-4A6C-A8C4-02C773939F8C}">
      <dsp:nvSpPr>
        <dsp:cNvPr id="0" name=""/>
        <dsp:cNvSpPr/>
      </dsp:nvSpPr>
      <dsp:spPr>
        <a:xfrm>
          <a:off x="4791335" y="1799183"/>
          <a:ext cx="920874" cy="61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Routing Network</a:t>
          </a:r>
          <a:endParaRPr lang="en-US" sz="1000" kern="1200" dirty="0"/>
        </a:p>
      </dsp:txBody>
      <dsp:txXfrm>
        <a:off x="4809316" y="1817164"/>
        <a:ext cx="884912" cy="57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/>
              <a:t>Lecture 7 </a:t>
            </a:r>
            <a:r>
              <a:rPr lang="en-US" sz="3200" dirty="0" smtClean="0"/>
              <a:t>– </a:t>
            </a:r>
            <a:r>
              <a:rPr lang="en-US" sz="3200" dirty="0"/>
              <a:t>Hierarchical and Testable Design in VHDL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of constant and Unused Ports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2806700"/>
          </a:xfrm>
        </p:spPr>
        <p:txBody>
          <a:bodyPr/>
          <a:lstStyle/>
          <a:p>
            <a:r>
              <a:rPr lang="en-US" sz="2000" dirty="0"/>
              <a:t>Good synthesis software should </a:t>
            </a:r>
          </a:p>
          <a:p>
            <a:pPr lvl="1"/>
            <a:r>
              <a:rPr lang="en-US" sz="2000" dirty="0"/>
              <a:t>remove the unneeded part </a:t>
            </a:r>
          </a:p>
          <a:p>
            <a:pPr lvl="1"/>
            <a:r>
              <a:rPr lang="en-US" sz="2000" dirty="0"/>
              <a:t>perform optimization over the constant input 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0"/>
            <a:ext cx="4964150" cy="224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3400" y="2603956"/>
            <a:ext cx="2547492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-- In the body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one_digit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dec_counter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en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‘1</a:t>
            </a:r>
            <a:r>
              <a:rPr lang="en-US" sz="140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pulse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p_one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q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q_one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ten_digit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dec_counter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reset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en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p_one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pulse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q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q_one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>
            <a:stCxn id="17" idx="1"/>
          </p:cNvCxnSpPr>
          <p:nvPr/>
        </p:nvCxnSpPr>
        <p:spPr bwMode="auto">
          <a:xfrm flipH="1">
            <a:off x="2667000" y="3162300"/>
            <a:ext cx="2514600" cy="255270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5181600" y="2743200"/>
            <a:ext cx="23622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If you do not need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a port, use the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open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keyword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Generics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1" y="1536700"/>
            <a:ext cx="3810000" cy="4940300"/>
          </a:xfrm>
        </p:spPr>
        <p:txBody>
          <a:bodyPr/>
          <a:lstStyle/>
          <a:p>
            <a:r>
              <a:rPr lang="en-US" sz="1800" dirty="0"/>
              <a:t>Mechanism to pass info into an entity/component </a:t>
            </a:r>
          </a:p>
          <a:p>
            <a:r>
              <a:rPr lang="en-US" sz="1800" dirty="0"/>
              <a:t>Declared in entity declaration and then can be used as a constant in port declaration and architecture body</a:t>
            </a:r>
          </a:p>
          <a:p>
            <a:r>
              <a:rPr lang="en-US" sz="1800" dirty="0"/>
              <a:t>Assigned a value when the component is instantiated.</a:t>
            </a:r>
          </a:p>
          <a:p>
            <a:r>
              <a:rPr lang="en-US" sz="1800" dirty="0"/>
              <a:t>Like a parameter, but  has to be </a:t>
            </a:r>
            <a:r>
              <a:rPr lang="en-US" sz="1800" dirty="0" smtClean="0"/>
              <a:t>constant</a:t>
            </a:r>
          </a:p>
          <a:p>
            <a:r>
              <a:rPr lang="en-US" sz="1800" dirty="0" smtClean="0"/>
              <a:t>Can be used in port declaration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86200" y="1447830"/>
            <a:ext cx="5232523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para_binary_counter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generic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natural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reset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q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WIDTH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para_binary_counter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80404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arch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para_binary_counter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r_reg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r_next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solidFill>
                <a:srgbClr val="6A5ACD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'1'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r_reg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others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140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'0'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'event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'1'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r_reg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r_next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r_next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r_reg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q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r_reg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arch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mod-n Counter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825500"/>
          </a:xfrm>
        </p:spPr>
        <p:txBody>
          <a:bodyPr/>
          <a:lstStyle/>
          <a:p>
            <a:r>
              <a:rPr lang="en-US" sz="1800" dirty="0" smtClean="0"/>
              <a:t>Count from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dirty="0" smtClean="0"/>
              <a:t> and wrap around</a:t>
            </a:r>
          </a:p>
          <a:p>
            <a:r>
              <a:rPr lang="en-US" sz="1800" dirty="0" smtClean="0"/>
              <a:t>Note that WIDTH depends on 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357686"/>
            <a:ext cx="4572000" cy="34724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library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ieee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ieee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std_logic_1164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all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ieee</a:t>
            </a:r>
            <a:r>
              <a:rPr lang="en-US" sz="1100" dirty="0" err="1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numeric_std</a:t>
            </a:r>
            <a:r>
              <a:rPr lang="en-US" sz="1100" dirty="0" err="1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1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all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entity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mod_n_counter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generic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N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natural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WIDTH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natural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port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clk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reset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en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q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WIDTH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1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pulse</a:t>
            </a:r>
            <a:r>
              <a:rPr lang="en-US" sz="11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mod_n_counter</a:t>
            </a:r>
            <a:r>
              <a:rPr lang="en-US" sz="11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7975" y="1524000"/>
            <a:ext cx="3984625" cy="490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architecture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arch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mod_n_counter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signal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r_reg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unsigned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WIDTH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signal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r_next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unsigned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WIDTH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  process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clk</a:t>
            </a:r>
            <a:r>
              <a:rPr lang="en-US" sz="1000" dirty="0" err="1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reset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9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-- register</a:t>
            </a:r>
            <a:endParaRPr lang="en-US" sz="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reset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'1'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then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r_reg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others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=&gt;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'0'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elsif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clk</a:t>
            </a:r>
            <a:r>
              <a:rPr lang="en-US" sz="10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'event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clk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'1'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then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r_reg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r_next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process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  process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</a:t>
            </a:r>
            <a:r>
              <a:rPr lang="en-US" sz="1000" dirty="0" err="1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r_reg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9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-- next-state </a:t>
            </a:r>
            <a:r>
              <a:rPr lang="en-US" sz="9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logic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r_next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r_reg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'1'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then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r_reg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then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r_next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others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=&gt;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'0'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r_next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r_reg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process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-- output logic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q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r_reg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pulse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'1'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when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r_reg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r>
              <a:rPr lang="en-US" sz="300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en-US" sz="1000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'0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arch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3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33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2-Digit Decimal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6456" y="1837759"/>
            <a:ext cx="3279744" cy="38010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one_digit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generic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WIDTH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reset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en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'1'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pulse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p_one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q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q_one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ten_digit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generic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WIDTH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reset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en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p_one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pulse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q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q_ten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p100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p_one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p_ten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43243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Configuration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3187700"/>
          </a:xfrm>
        </p:spPr>
        <p:txBody>
          <a:bodyPr/>
          <a:lstStyle/>
          <a:p>
            <a:r>
              <a:rPr lang="en-US" sz="1800" dirty="0"/>
              <a:t>Bind a component with an entity and an architecture</a:t>
            </a:r>
          </a:p>
          <a:p>
            <a:r>
              <a:rPr lang="en-US" sz="1800" dirty="0"/>
              <a:t>Flexible and involved.</a:t>
            </a:r>
          </a:p>
          <a:p>
            <a:r>
              <a:rPr lang="en-US" sz="1800" dirty="0"/>
              <a:t>Only simple binding of entity and architecture is needed in synthesis</a:t>
            </a:r>
          </a:p>
          <a:p>
            <a:pPr lvl="1"/>
            <a:r>
              <a:rPr lang="en-US" sz="1800" dirty="0"/>
              <a:t>Entity: like a socket in a printed circuit board</a:t>
            </a:r>
          </a:p>
          <a:p>
            <a:pPr lvl="1"/>
            <a:r>
              <a:rPr lang="en-US" sz="1800" dirty="0"/>
              <a:t>Architecture: like an IC chip with same outline</a:t>
            </a:r>
          </a:p>
          <a:p>
            <a:r>
              <a:rPr lang="en-US" sz="1800" dirty="0"/>
              <a:t>Not supported by all synthesis </a:t>
            </a:r>
            <a:r>
              <a:rPr lang="en-US" sz="1800" dirty="0" smtClean="0"/>
              <a:t>software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Application of binding: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Example: </a:t>
            </a:r>
            <a:r>
              <a:rPr lang="en-US" sz="1800" dirty="0"/>
              <a:t>adder with different speed:</a:t>
            </a:r>
            <a:br>
              <a:rPr lang="en-US" sz="1800" dirty="0"/>
            </a:br>
            <a:r>
              <a:rPr lang="en-US" sz="1800" dirty="0"/>
              <a:t>Fast but large adder or small but slow adder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Example: </a:t>
            </a:r>
            <a:r>
              <a:rPr lang="en-US" sz="1800" dirty="0"/>
              <a:t>Test bench</a:t>
            </a:r>
            <a:br>
              <a:rPr lang="en-US" sz="1800" dirty="0"/>
            </a:br>
            <a:r>
              <a:rPr lang="en-US" sz="1800" dirty="0"/>
              <a:t>descriptions at different stages </a:t>
            </a:r>
            <a:r>
              <a:rPr lang="en-US" sz="1800" dirty="0" smtClean="0"/>
              <a:t> 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53000"/>
            <a:ext cx="533400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8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318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Type of configuration: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Configuration declaration (an independent design unit)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Configuration specification (in architecture body)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Default binding: (no configuration)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Component bound to an entity with identical name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Component ports bound to entity ports of same names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Most recently analyzed architecture body bound to the </a:t>
            </a:r>
            <a:r>
              <a:rPr lang="en-US" sz="1800" dirty="0" smtClean="0"/>
              <a:t>entity</a:t>
            </a:r>
          </a:p>
          <a:p>
            <a:r>
              <a:rPr lang="en-US" sz="1800" dirty="0"/>
              <a:t>Configuration declaration</a:t>
            </a:r>
          </a:p>
          <a:p>
            <a:pPr lvl="1"/>
            <a:r>
              <a:rPr lang="en-US" sz="1800" dirty="0"/>
              <a:t>An independent design unit</a:t>
            </a:r>
          </a:p>
          <a:p>
            <a:pPr lvl="1"/>
            <a:r>
              <a:rPr lang="en-US" sz="1800" dirty="0"/>
              <a:t>Simplified syntax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5868" y="4724400"/>
            <a:ext cx="5692264" cy="16927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configuration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conf_name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entity_name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architecture_name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instance_label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component_name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lib_name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bount_entity_name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bound_arch_name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instance_label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component_name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lib_name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bount_entity_name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bound_arch_name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Architecture Bodies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318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One body for up-counting, one body for down-counting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33400" y="2667000"/>
            <a:ext cx="79248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533400" y="2984500"/>
            <a:ext cx="8131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 smtClean="0"/>
              <a:t>You create a new design unit that specifies how your entity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hundred_counter</a:t>
            </a:r>
            <a:r>
              <a:rPr lang="en-US" sz="1800" dirty="0" smtClean="0"/>
              <a:t>) will map for a given architecture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vhdl_87_arch</a:t>
            </a:r>
            <a:r>
              <a:rPr lang="en-US" sz="1800" dirty="0" smtClean="0"/>
              <a:t>):</a:t>
            </a:r>
            <a:endParaRPr lang="en-US" sz="1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2556" y="3730171"/>
            <a:ext cx="7306487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configuration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count_down_config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hundred_counter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vhdl_87_arch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one_digit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work.dec_counter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down_arch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ten_digit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work.dec_counter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down_arch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0574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architecture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down_arch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1889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r>
              <a:rPr lang="en-US" i="1" dirty="0" smtClean="0"/>
              <a:t>Specification</a:t>
            </a:r>
            <a:endParaRPr 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318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Alternative to creating a new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800" dirty="0" smtClean="0"/>
              <a:t> design unit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Placed in the “declarations” of your structural VHDL architecture body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533400" y="3352800"/>
            <a:ext cx="79248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784225" y="2351782"/>
            <a:ext cx="75977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instance_label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component_name</a:t>
            </a:r>
            <a:endParaRPr lang="en-US" sz="14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lib_name</a:t>
            </a:r>
            <a:r>
              <a:rPr lang="en-US" sz="1400" dirty="0" err="1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bound_entity_name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bound_arch_name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instance_label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component_name</a:t>
            </a:r>
            <a:endParaRPr lang="en-US" sz="14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lib_name</a:t>
            </a:r>
            <a:r>
              <a:rPr lang="en-US" sz="1400" dirty="0" err="1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bound_entity_name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bound_arch_name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225" y="3352800"/>
            <a:ext cx="66071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architecture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vhdl_93_arch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hundred_counter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reset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q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std_logic_vector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downto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pulse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endParaRPr lang="en-US" sz="1400" b="1" dirty="0">
              <a:solidFill>
                <a:srgbClr val="2E8B57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one_digit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endParaRPr lang="en-US" sz="14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work</a:t>
            </a:r>
            <a:r>
              <a:rPr lang="en-US" sz="1400" dirty="0" err="1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down_arch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ten_digit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endParaRPr lang="en-US" sz="14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work</a:t>
            </a:r>
            <a:r>
              <a:rPr lang="en-US" sz="1400" dirty="0" err="1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down_arch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signal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p_one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p_ten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  <a:r>
              <a:rPr lang="en-US" sz="600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Components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Generics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Configuration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Other Supporting Constructs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Synthesis Guidelines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1993 Shortcut</a:t>
            </a:r>
            <a:endParaRPr 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3187700"/>
          </a:xfrm>
        </p:spPr>
        <p:txBody>
          <a:bodyPr/>
          <a:lstStyle/>
          <a:p>
            <a:r>
              <a:rPr lang="en-US" sz="2000" dirty="0"/>
              <a:t>Remove component and configuration declaration </a:t>
            </a:r>
          </a:p>
          <a:p>
            <a:r>
              <a:rPr lang="en-US" sz="2000" i="1" dirty="0"/>
              <a:t>Usually </a:t>
            </a:r>
            <a:r>
              <a:rPr lang="en-US" sz="2000" dirty="0"/>
              <a:t>satisfactory for RT-level synthesis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533400" y="3505200"/>
            <a:ext cx="79248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903061" y="2351782"/>
            <a:ext cx="73378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instance_label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lib_name</a:t>
            </a:r>
            <a:r>
              <a:rPr lang="en-US" sz="1600" dirty="0" err="1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bound_entity_name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bound_arch_name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generic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(...)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(...);</a:t>
            </a:r>
          </a:p>
        </p:txBody>
      </p:sp>
      <p:sp>
        <p:nvSpPr>
          <p:cNvPr id="5" name="Rectangle 4"/>
          <p:cNvSpPr/>
          <p:nvPr/>
        </p:nvSpPr>
        <p:spPr>
          <a:xfrm>
            <a:off x="903061" y="3583900"/>
            <a:ext cx="73378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architecture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vhdl_93_arch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hundred_counter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signal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p_one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p_ten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  <a:endParaRPr lang="en-US" sz="1600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one_digit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work</a:t>
            </a:r>
            <a:r>
              <a:rPr lang="en-US" sz="1600" dirty="0" err="1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up_arch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reset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reset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pulse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p_one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q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q_one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ten_digit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work</a:t>
            </a:r>
            <a:r>
              <a:rPr lang="en-US" sz="1600" dirty="0" err="1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dec_counter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up_arch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clk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reset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reset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p_one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pulse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p_ten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q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q_ten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p100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p_one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p_ten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vhdl_93_arch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Other Supporting Constructs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Supporting Constructs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2654300"/>
          </a:xfrm>
        </p:spPr>
        <p:txBody>
          <a:bodyPr/>
          <a:lstStyle/>
          <a:p>
            <a:r>
              <a:rPr lang="en-US" dirty="0" smtClean="0"/>
              <a:t>Library</a:t>
            </a:r>
          </a:p>
          <a:p>
            <a:r>
              <a:rPr lang="en-US" dirty="0" smtClean="0"/>
              <a:t>Subprogram</a:t>
            </a:r>
          </a:p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2654300"/>
          </a:xfrm>
        </p:spPr>
        <p:txBody>
          <a:bodyPr/>
          <a:lstStyle/>
          <a:p>
            <a:r>
              <a:rPr lang="en-US" dirty="0"/>
              <a:t>A virtual repository to stored analyzed design units</a:t>
            </a:r>
          </a:p>
          <a:p>
            <a:r>
              <a:rPr lang="en-US" dirty="0"/>
              <a:t>Physical location determined by software</a:t>
            </a:r>
          </a:p>
          <a:p>
            <a:r>
              <a:rPr lang="en-US" dirty="0"/>
              <a:t>Design units can be organized and stored in different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Default library: “work”</a:t>
            </a:r>
            <a:endParaRPr lang="en-US" dirty="0"/>
          </a:p>
          <a:p>
            <a:r>
              <a:rPr lang="en-US" dirty="0" smtClean="0"/>
              <a:t>Non-Default library has to be declared (e.g. IEEE)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29493" y="455670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ieee</a:t>
            </a:r>
            <a:r>
              <a:rPr lang="en-US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750" y="5181600"/>
            <a:ext cx="553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work.dec_counter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down_arch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2654300"/>
          </a:xfrm>
        </p:spPr>
        <p:txBody>
          <a:bodyPr/>
          <a:lstStyle/>
          <a:p>
            <a:r>
              <a:rPr lang="en-US" sz="2000" dirty="0"/>
              <a:t>Include function and procedure</a:t>
            </a:r>
          </a:p>
          <a:p>
            <a:r>
              <a:rPr lang="en-US" sz="2000" dirty="0"/>
              <a:t>Made of sequential statement </a:t>
            </a:r>
          </a:p>
          <a:p>
            <a:r>
              <a:rPr lang="en-US" sz="2000" dirty="0"/>
              <a:t>Is not a design unit; must be declared</a:t>
            </a:r>
          </a:p>
          <a:p>
            <a:r>
              <a:rPr lang="en-US" sz="2000" dirty="0"/>
              <a:t>Aimed for software hierarchy not hardware hierarchy</a:t>
            </a:r>
          </a:p>
          <a:p>
            <a:r>
              <a:rPr lang="en-US" sz="2000" dirty="0"/>
              <a:t>We only use function </a:t>
            </a:r>
          </a:p>
          <a:p>
            <a:pPr lvl="1"/>
            <a:r>
              <a:rPr lang="en-US" sz="2000" dirty="0"/>
              <a:t>Shorthand for complex expression</a:t>
            </a:r>
          </a:p>
          <a:p>
            <a:pPr lvl="1"/>
            <a:r>
              <a:rPr lang="en-US" sz="2000" dirty="0"/>
              <a:t>“House-keeping tasks; e.g., type conversion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" y="4343400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func_name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parameter_list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data_type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declarations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  <a:endParaRPr lang="en-US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sequential statement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sequential statement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...</a:t>
            </a:r>
            <a:endParaRPr lang="en-US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func_name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Subprogram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99966"/>
            <a:ext cx="891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log2c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m 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p 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 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loop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m 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 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p 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 </a:t>
            </a:r>
            <a:r>
              <a:rPr lang="en-US" sz="2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loop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log2c</a:t>
            </a:r>
            <a:r>
              <a:rPr lang="en-US" sz="2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0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2654300"/>
          </a:xfrm>
        </p:spPr>
        <p:txBody>
          <a:bodyPr/>
          <a:lstStyle/>
          <a:p>
            <a:r>
              <a:rPr lang="en-US" dirty="0"/>
              <a:t>Organize and store declaration information, such as data types, functions etc. </a:t>
            </a:r>
          </a:p>
          <a:p>
            <a:r>
              <a:rPr lang="en-US" dirty="0"/>
              <a:t>Divided into</a:t>
            </a:r>
          </a:p>
          <a:p>
            <a:pPr lvl="1"/>
            <a:r>
              <a:rPr lang="en-US" dirty="0"/>
              <a:t>Package declaration </a:t>
            </a:r>
          </a:p>
          <a:p>
            <a:pPr lvl="1"/>
            <a:r>
              <a:rPr lang="en-US" dirty="0"/>
              <a:t>Package body (implementation of subprograms)</a:t>
            </a:r>
          </a:p>
          <a:p>
            <a:r>
              <a:rPr lang="en-US" dirty="0"/>
              <a:t>Both are design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1243" y="4191000"/>
            <a:ext cx="4184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package_name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subprogram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or data type;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subprogram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or data type;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...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package_name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191000"/>
            <a:ext cx="350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package_name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declaration_item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declaration_item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...</a:t>
            </a:r>
            <a:endParaRPr lang="en-US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package_name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33400" y="1445597"/>
            <a:ext cx="6551473" cy="49552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 Package Declaration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library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ieee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ieee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std_logic_1164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util_pkg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std_logic_2d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log2c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util_pkg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 Package Body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util_pkg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log2c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variable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m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p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m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p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loop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log2c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util_pkg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3873500"/>
          </a:xfrm>
        </p:spPr>
        <p:txBody>
          <a:bodyPr/>
          <a:lstStyle/>
          <a:p>
            <a:r>
              <a:rPr lang="en-US" dirty="0"/>
              <a:t>Physical </a:t>
            </a:r>
            <a:r>
              <a:rPr lang="en-US" dirty="0" smtClean="0"/>
              <a:t>partition:</a:t>
            </a:r>
          </a:p>
          <a:p>
            <a:pPr lvl="1"/>
            <a:r>
              <a:rPr lang="en-US" dirty="0" smtClean="0"/>
              <a:t>Division </a:t>
            </a:r>
            <a:r>
              <a:rPr lang="en-US" dirty="0"/>
              <a:t>of the physical implementation</a:t>
            </a:r>
          </a:p>
          <a:p>
            <a:pPr lvl="1"/>
            <a:r>
              <a:rPr lang="en-US" dirty="0"/>
              <a:t>Each subsystem is synthesized independently</a:t>
            </a:r>
          </a:p>
          <a:p>
            <a:r>
              <a:rPr lang="en-US" dirty="0"/>
              <a:t>Partition too small: loose optimization opportunity</a:t>
            </a:r>
          </a:p>
          <a:p>
            <a:r>
              <a:rPr lang="en-US" dirty="0"/>
              <a:t>Partition too large: require too much resource</a:t>
            </a:r>
          </a:p>
          <a:p>
            <a:pPr lvl="1"/>
            <a:r>
              <a:rPr lang="en-US" sz="2000" dirty="0"/>
              <a:t>e.g., O(n</a:t>
            </a:r>
            <a:r>
              <a:rPr lang="en-US" sz="2000" baseline="30000" dirty="0"/>
              <a:t>3</a:t>
            </a:r>
            <a:r>
              <a:rPr lang="en-US" sz="2000" dirty="0"/>
              <a:t>) algorithm 1000 gates for 1 sec;</a:t>
            </a:r>
          </a:p>
          <a:p>
            <a:pPr lvl="1"/>
            <a:r>
              <a:rPr lang="en-US" sz="2000" dirty="0"/>
              <a:t>35 hours (50</a:t>
            </a:r>
            <a:r>
              <a:rPr lang="en-US" sz="2000" baseline="30000" dirty="0"/>
              <a:t>3</a:t>
            </a:r>
            <a:r>
              <a:rPr lang="en-US" sz="2000" dirty="0"/>
              <a:t> sec) for one 50,000 gate circuit</a:t>
            </a:r>
          </a:p>
          <a:p>
            <a:pPr lvl="1"/>
            <a:r>
              <a:rPr lang="en-US" sz="2000" dirty="0"/>
              <a:t>21 min (10*5</a:t>
            </a:r>
            <a:r>
              <a:rPr lang="en-US" sz="2000" baseline="30000" dirty="0"/>
              <a:t>3 </a:t>
            </a:r>
            <a:r>
              <a:rPr lang="en-US" sz="2000" dirty="0"/>
              <a:t>sec) for 10 5,000 gate circuit</a:t>
            </a:r>
          </a:p>
          <a:p>
            <a:r>
              <a:rPr lang="en-US" dirty="0" smtClean="0"/>
              <a:t>5,000 </a:t>
            </a:r>
            <a:r>
              <a:rPr lang="en-US" dirty="0"/>
              <a:t>to 50,000 gates </a:t>
            </a:r>
            <a:r>
              <a:rPr lang="en-US"/>
              <a:t>for </a:t>
            </a:r>
            <a:r>
              <a:rPr lang="en-US" smtClean="0"/>
              <a:t>modern synthesizer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3873500"/>
          </a:xfrm>
        </p:spPr>
        <p:txBody>
          <a:bodyPr/>
          <a:lstStyle/>
          <a:p>
            <a:r>
              <a:rPr lang="en-US" dirty="0"/>
              <a:t>Logical partition:</a:t>
            </a:r>
          </a:p>
          <a:p>
            <a:pPr lvl="1"/>
            <a:r>
              <a:rPr lang="en-US" dirty="0"/>
              <a:t>Help development and verification process for </a:t>
            </a:r>
            <a:r>
              <a:rPr lang="en-US" dirty="0" smtClean="0"/>
              <a:t>human </a:t>
            </a:r>
            <a:r>
              <a:rPr lang="en-US" dirty="0"/>
              <a:t>designers</a:t>
            </a:r>
          </a:p>
          <a:p>
            <a:pPr lvl="1"/>
            <a:r>
              <a:rPr lang="en-US" dirty="0"/>
              <a:t>Logical partitions can be merged later in synthesis</a:t>
            </a:r>
          </a:p>
          <a:p>
            <a:r>
              <a:rPr lang="en-US" dirty="0"/>
              <a:t>Some circuit should be isolated as independent modules</a:t>
            </a:r>
          </a:p>
          <a:p>
            <a:pPr lvl="1"/>
            <a:r>
              <a:rPr lang="en-US" dirty="0"/>
              <a:t>Device-dependent circuit: e.g., memory modules</a:t>
            </a:r>
          </a:p>
          <a:p>
            <a:pPr lvl="1"/>
            <a:r>
              <a:rPr lang="en-US" dirty="0"/>
              <a:t>“Non-Boolean” circuit: tri-state buffer, delay-sensitive circuit, clock distribution network, synchronization circuit.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8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2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Synthesis Guidelines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1800" dirty="0" smtClean="0">
                <a:cs typeface="Courier New" pitchFamily="49" charset="0"/>
              </a:rPr>
              <a:t>Use components, not subprograms, to specify the design hierarchy.</a:t>
            </a:r>
          </a:p>
          <a:p>
            <a:r>
              <a:rPr lang="en-US" sz="1800" dirty="0" smtClean="0">
                <a:cs typeface="Courier New" pitchFamily="49" charset="0"/>
              </a:rPr>
              <a:t>Use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800" dirty="0" smtClean="0">
                <a:cs typeface="Courier New" pitchFamily="49" charset="0"/>
              </a:rPr>
              <a:t>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1800" dirty="0" smtClean="0">
                <a:cs typeface="Courier New" pitchFamily="49" charset="0"/>
              </a:rPr>
              <a:t> data types in the ports of components to maintain portability.</a:t>
            </a:r>
          </a:p>
          <a:p>
            <a:r>
              <a:rPr lang="en-US" sz="1800" dirty="0" smtClean="0">
                <a:cs typeface="Courier New" pitchFamily="49" charset="0"/>
              </a:rPr>
              <a:t>Use named association, not positional association, in port mapping and generic mapping.</a:t>
            </a:r>
          </a:p>
          <a:p>
            <a:r>
              <a:rPr lang="en-US" sz="1800" dirty="0" smtClean="0">
                <a:cs typeface="Courier New" pitchFamily="49" charset="0"/>
              </a:rPr>
              <a:t>List all ports of a component in port mapping and use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cs typeface="Courier New" pitchFamily="49" charset="0"/>
              </a:rPr>
              <a:t> for unused output ports.</a:t>
            </a:r>
          </a:p>
          <a:p>
            <a:r>
              <a:rPr lang="en-US" sz="1800" dirty="0" smtClean="0">
                <a:cs typeface="Courier New" pitchFamily="49" charset="0"/>
              </a:rPr>
              <a:t>For synthesis, partition the system into 5,000 – 50,000-gate modules.  Collapse and flatten low-level hierarchy if the components are too small.</a:t>
            </a:r>
          </a:p>
          <a:p>
            <a:r>
              <a:rPr lang="en-US" sz="1800" dirty="0" smtClean="0">
                <a:cs typeface="Courier New" pitchFamily="49" charset="0"/>
              </a:rPr>
              <a:t>Separate device-dependent parts from ordinary logic and instantiate them as components in a hierarchy.</a:t>
            </a:r>
          </a:p>
          <a:p>
            <a:r>
              <a:rPr lang="en-US" sz="1800" dirty="0" smtClean="0">
                <a:cs typeface="Courier New" pitchFamily="49" charset="0"/>
              </a:rPr>
              <a:t>Separate non-Boolean circuits from ordinary logic and instantiate them as components in a hierarchy.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70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Components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Generics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Configuration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Other Supporting Constructs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Synthesis Guidelines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to deal with </a:t>
            </a:r>
            <a:r>
              <a:rPr lang="en-US" sz="2000" dirty="0" smtClean="0"/>
              <a:t>1 Million </a:t>
            </a:r>
            <a:r>
              <a:rPr lang="en-US" sz="2000" dirty="0"/>
              <a:t>gates or more? </a:t>
            </a:r>
          </a:p>
          <a:p>
            <a:r>
              <a:rPr lang="en-US" sz="2000" dirty="0"/>
              <a:t>Hierarchical design</a:t>
            </a:r>
          </a:p>
          <a:p>
            <a:pPr lvl="1"/>
            <a:r>
              <a:rPr lang="en-US" sz="2000" dirty="0"/>
              <a:t>Divided-and-conquer strategy</a:t>
            </a:r>
          </a:p>
          <a:p>
            <a:pPr lvl="1"/>
            <a:r>
              <a:rPr lang="en-US" sz="2000" dirty="0"/>
              <a:t>Divide a system into smaller parts</a:t>
            </a:r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96607986"/>
              </p:ext>
            </p:extLst>
          </p:nvPr>
        </p:nvGraphicFramePr>
        <p:xfrm>
          <a:off x="1714500" y="3048000"/>
          <a:ext cx="5715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4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Hierarchical Design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management</a:t>
            </a:r>
          </a:p>
          <a:p>
            <a:pPr lvl="1"/>
            <a:r>
              <a:rPr lang="en-US" dirty="0"/>
              <a:t>Focus on a manageable portion of the system, and analyze, design and verify each module in isolation.</a:t>
            </a:r>
          </a:p>
          <a:p>
            <a:pPr lvl="1"/>
            <a:r>
              <a:rPr lang="en-US" dirty="0"/>
              <a:t>Construct the system in stages by a designer or concurrently by a team of designers.</a:t>
            </a:r>
          </a:p>
          <a:p>
            <a:pPr lvl="1"/>
            <a:r>
              <a:rPr lang="en-US" dirty="0"/>
              <a:t>Help synthesis </a:t>
            </a:r>
            <a:r>
              <a:rPr lang="en-US" dirty="0" smtClean="0"/>
              <a:t>process</a:t>
            </a:r>
          </a:p>
          <a:p>
            <a:r>
              <a:rPr lang="en-US" dirty="0"/>
              <a:t>Design reuse </a:t>
            </a:r>
          </a:p>
          <a:p>
            <a:pPr lvl="1"/>
            <a:r>
              <a:rPr lang="en-US" dirty="0"/>
              <a:t>Use predesigned modules or third-party cores</a:t>
            </a:r>
          </a:p>
          <a:p>
            <a:pPr lvl="1"/>
            <a:r>
              <a:rPr lang="en-US" dirty="0"/>
              <a:t>Use the same module in different design</a:t>
            </a:r>
          </a:p>
          <a:p>
            <a:pPr lvl="1"/>
            <a:r>
              <a:rPr lang="en-US" dirty="0"/>
              <a:t>Isolate device-dependent components (e.g., SRAM)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9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VHDL Constructs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Generic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Library</a:t>
            </a:r>
          </a:p>
          <a:p>
            <a:r>
              <a:rPr lang="en-US" dirty="0"/>
              <a:t>Package</a:t>
            </a:r>
          </a:p>
          <a:p>
            <a:r>
              <a:rPr lang="en-US" dirty="0" smtClean="0"/>
              <a:t>Subprogram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6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Components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536699"/>
            <a:ext cx="4610099" cy="4891931"/>
          </a:xfrm>
        </p:spPr>
        <p:txBody>
          <a:bodyPr/>
          <a:lstStyle/>
          <a:p>
            <a:r>
              <a:rPr lang="en-US" sz="1800" dirty="0"/>
              <a:t>Hierarchical design usually shown as a block diagram (structural description)</a:t>
            </a:r>
          </a:p>
          <a:p>
            <a:r>
              <a:rPr lang="en-US" sz="1800" dirty="0"/>
              <a:t>VHDL component is the mechanism to describe structural description in text</a:t>
            </a:r>
          </a:p>
          <a:p>
            <a:r>
              <a:rPr lang="en-US" sz="1800" dirty="0"/>
              <a:t>To use a component</a:t>
            </a:r>
          </a:p>
          <a:p>
            <a:pPr lvl="1"/>
            <a:r>
              <a:rPr lang="en-US" sz="1800" dirty="0"/>
              <a:t>Component declaration (make known</a:t>
            </a:r>
            <a:r>
              <a:rPr lang="en-US" sz="18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Instantiate an instance of a component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Provide a generic value 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Map formal signals to actual </a:t>
            </a:r>
            <a:r>
              <a:rPr lang="en-US" sz="1400" dirty="0" smtClean="0"/>
              <a:t>signals</a:t>
            </a:r>
            <a:endParaRPr lang="en-US" sz="1400" dirty="0"/>
          </a:p>
          <a:p>
            <a:pPr lvl="1"/>
            <a:r>
              <a:rPr lang="en-US" sz="1800" dirty="0"/>
              <a:t>Component instantiation (create an instance</a:t>
            </a:r>
            <a:r>
              <a:rPr lang="en-US" sz="18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Instantiate an instance of a component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Provide a generic value 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Map formal signals to actual signals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953000" y="1460242"/>
            <a:ext cx="4011034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component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component_name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generic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generic_declaration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generic_declaration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port_declaration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port_declaration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component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6A5ACD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instance_label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component_name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generic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generic_association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generic_association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port_association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port_association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6282" y="4692878"/>
            <a:ext cx="4802918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-- Before “begin”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omponent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dec_counter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reset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q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component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1816100"/>
          </a:xfrm>
        </p:spPr>
        <p:txBody>
          <a:bodyPr/>
          <a:lstStyle/>
          <a:p>
            <a:r>
              <a:rPr lang="en-US" sz="1600" dirty="0"/>
              <a:t>Port association (named </a:t>
            </a:r>
            <a:r>
              <a:rPr lang="en-US" sz="1600" dirty="0" smtClean="0"/>
              <a:t>association – formal to actual parameters)</a:t>
            </a:r>
            <a:br>
              <a:rPr lang="en-US" sz="1600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port_name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kern="1200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signal_name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Positional </a:t>
            </a:r>
            <a:r>
              <a:rPr lang="en-US" sz="1600" dirty="0" smtClean="0"/>
              <a:t>association – order of port declaration in entity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Appeared to be less </a:t>
            </a:r>
            <a:r>
              <a:rPr lang="en-US" sz="1600" dirty="0" smtClean="0"/>
              <a:t>cumbersome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Alternative </a:t>
            </a:r>
            <a:r>
              <a:rPr lang="en-US" sz="1600" dirty="0"/>
              <a:t>component </a:t>
            </a:r>
            <a:r>
              <a:rPr lang="en-US" sz="1600" dirty="0" smtClean="0"/>
              <a:t>instantiation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Trouble if the order later changes in entity </a:t>
            </a:r>
            <a:r>
              <a:rPr lang="en-US" sz="1600" dirty="0" smtClean="0"/>
              <a:t>declaration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3155722"/>
            <a:ext cx="4802918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dec_counter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reset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q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dec_counter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6282" y="4756160"/>
            <a:ext cx="4802918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029200" y="3200400"/>
            <a:ext cx="0" cy="3200638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562600" y="3810000"/>
            <a:ext cx="2547492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-- In the body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one_digit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dec_counter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q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q_one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2070</Words>
  <Application>Microsoft Office PowerPoint</Application>
  <PresentationFormat>On-screen Show (4:3)</PresentationFormat>
  <Paragraphs>497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Blank Presentation</vt:lpstr>
      <vt:lpstr>ECE 484 - Advanced Digital Systems Design Lecture 7 – Hierarchical and Testable Design in VHDL</vt:lpstr>
      <vt:lpstr>Lesson Outline</vt:lpstr>
      <vt:lpstr>Introduction</vt:lpstr>
      <vt:lpstr>Introduction</vt:lpstr>
      <vt:lpstr>Benefits of Hierarchical Design</vt:lpstr>
      <vt:lpstr>Relevant VHDL Constructs</vt:lpstr>
      <vt:lpstr>Components</vt:lpstr>
      <vt:lpstr>Components</vt:lpstr>
      <vt:lpstr>Components</vt:lpstr>
      <vt:lpstr>Mapping of constant and Unused Ports</vt:lpstr>
      <vt:lpstr>Generics</vt:lpstr>
      <vt:lpstr>Generics</vt:lpstr>
      <vt:lpstr>Parameterized mod-n Counter</vt:lpstr>
      <vt:lpstr>2-Digit Decimal Counter</vt:lpstr>
      <vt:lpstr>Configuration</vt:lpstr>
      <vt:lpstr>Configuration</vt:lpstr>
      <vt:lpstr>Configuration</vt:lpstr>
      <vt:lpstr>Two Architecture Bodies</vt:lpstr>
      <vt:lpstr>Configuration Specification</vt:lpstr>
      <vt:lpstr>VHDL 1993 Shortcut</vt:lpstr>
      <vt:lpstr>Other Supporting Constructs</vt:lpstr>
      <vt:lpstr>Other Supporting Constructs</vt:lpstr>
      <vt:lpstr>Library</vt:lpstr>
      <vt:lpstr>Subprogram</vt:lpstr>
      <vt:lpstr>Example Subprogram</vt:lpstr>
      <vt:lpstr>Package</vt:lpstr>
      <vt:lpstr>Package Example</vt:lpstr>
      <vt:lpstr>Partition</vt:lpstr>
      <vt:lpstr>Partition</vt:lpstr>
      <vt:lpstr>Synthesis Guidelines</vt:lpstr>
      <vt:lpstr>Synthesis Guidelines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795</cp:revision>
  <cp:lastPrinted>2011-08-04T19:34:27Z</cp:lastPrinted>
  <dcterms:created xsi:type="dcterms:W3CDTF">2007-08-09T13:45:40Z</dcterms:created>
  <dcterms:modified xsi:type="dcterms:W3CDTF">2012-12-19T23:05:47Z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