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5" r:id="rId9"/>
    <p:sldId id="259" r:id="rId10"/>
    <p:sldId id="267" r:id="rId11"/>
    <p:sldId id="260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err="1" smtClean="0"/>
              <a:t>Avance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planificación</a:t>
            </a:r>
            <a:r>
              <a:rPr lang="en-US" sz="2000" baseline="0" dirty="0" smtClean="0"/>
              <a:t> 2011-1</a:t>
            </a:r>
            <a:endParaRPr lang="en-US" sz="2000" dirty="0"/>
          </a:p>
        </c:rich>
      </c:tx>
      <c:layout>
        <c:manualLayout>
          <c:xMode val="edge"/>
          <c:yMode val="edge"/>
          <c:x val="8.8303867704427039E-2"/>
          <c:y val="7.78639178980114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Avance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dLbls>
            <c:dLbl>
              <c:idx val="1"/>
              <c:layout>
                <c:manualLayout>
                  <c:x val="0.14515695845115742"/>
                  <c:y val="-0.1963653344072882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Realizado</c:v>
                </c:pt>
                <c:pt idx="1">
                  <c:v>Pendiente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600" i="1">
              <a:latin typeface="+mj-lt"/>
            </a:defRPr>
          </a:pPr>
          <a:endParaRPr lang="es-P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0C6F2-8906-4CC1-8829-B05008E1ACBA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9FC6AD6-FF8A-4646-B06C-2BACB48BF1A3}">
      <dgm:prSet phldrT="[Texto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Justificación</a:t>
          </a:r>
          <a:r>
            <a:rPr lang="en-US" dirty="0" smtClean="0"/>
            <a:t> de </a:t>
          </a:r>
          <a:r>
            <a:rPr lang="en-US" dirty="0" err="1" smtClean="0"/>
            <a:t>Proyecto</a:t>
          </a:r>
          <a:endParaRPr lang="es-PE" dirty="0"/>
        </a:p>
      </dgm:t>
    </dgm:pt>
    <dgm:pt modelId="{9E5F1CB8-63F3-4ECF-8E2B-C1296E67A4B2}" type="parTrans" cxnId="{CB4371E2-E300-4BB3-9350-74219B95A35C}">
      <dgm:prSet/>
      <dgm:spPr/>
      <dgm:t>
        <a:bodyPr/>
        <a:lstStyle/>
        <a:p>
          <a:endParaRPr lang="es-PE"/>
        </a:p>
      </dgm:t>
    </dgm:pt>
    <dgm:pt modelId="{7A35E73F-9B9A-4905-9E03-7DF92CD5F82E}" type="sibTrans" cxnId="{CB4371E2-E300-4BB3-9350-74219B95A35C}">
      <dgm:prSet/>
      <dgm:spPr/>
      <dgm:t>
        <a:bodyPr/>
        <a:lstStyle/>
        <a:p>
          <a:endParaRPr lang="es-PE"/>
        </a:p>
      </dgm:t>
    </dgm:pt>
    <dgm:pt modelId="{8F21B665-C150-4346-9B72-5EEB7F6360AA}">
      <dgm:prSet phldrT="[Texto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Gestión</a:t>
          </a:r>
          <a:r>
            <a:rPr lang="en-US" dirty="0" smtClean="0"/>
            <a:t> </a:t>
          </a:r>
          <a:r>
            <a:rPr lang="en-US" dirty="0" smtClean="0"/>
            <a:t>de </a:t>
          </a:r>
          <a:r>
            <a:rPr lang="en-US" dirty="0" err="1" smtClean="0"/>
            <a:t>Logística</a:t>
          </a:r>
          <a:endParaRPr lang="es-PE" dirty="0"/>
        </a:p>
      </dgm:t>
    </dgm:pt>
    <dgm:pt modelId="{E4FB1C6E-33B1-43C9-90C2-434288E9E2CB}" type="parTrans" cxnId="{FC6E6CA2-7179-4A48-8688-01CAD70C7430}">
      <dgm:prSet/>
      <dgm:spPr/>
      <dgm:t>
        <a:bodyPr/>
        <a:lstStyle/>
        <a:p>
          <a:endParaRPr lang="es-PE"/>
        </a:p>
      </dgm:t>
    </dgm:pt>
    <dgm:pt modelId="{0850B2A6-27A7-4973-8282-41659557554E}" type="sibTrans" cxnId="{FC6E6CA2-7179-4A48-8688-01CAD70C7430}">
      <dgm:prSet/>
      <dgm:spPr/>
      <dgm:t>
        <a:bodyPr/>
        <a:lstStyle/>
        <a:p>
          <a:endParaRPr lang="es-PE"/>
        </a:p>
      </dgm:t>
    </dgm:pt>
    <dgm:pt modelId="{E7004C86-CC89-44C6-8EB1-BBCE37C6F66D}">
      <dgm:prSet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Equipo</a:t>
          </a:r>
          <a:r>
            <a:rPr lang="en-US" dirty="0" smtClean="0"/>
            <a:t> de </a:t>
          </a:r>
          <a:r>
            <a:rPr lang="en-US" dirty="0" err="1" smtClean="0"/>
            <a:t>Proyecto</a:t>
          </a:r>
          <a:endParaRPr lang="es-PE" dirty="0"/>
        </a:p>
      </dgm:t>
    </dgm:pt>
    <dgm:pt modelId="{8EDEC13E-81AA-4D25-B933-5F2C3258B9F3}" type="parTrans" cxnId="{5ECB0DDE-FC1D-44F8-AE94-3D7DB8B8B539}">
      <dgm:prSet/>
      <dgm:spPr/>
      <dgm:t>
        <a:bodyPr/>
        <a:lstStyle/>
        <a:p>
          <a:endParaRPr lang="es-PE"/>
        </a:p>
      </dgm:t>
    </dgm:pt>
    <dgm:pt modelId="{458FA936-F197-4423-B609-8C84E923FF4C}" type="sibTrans" cxnId="{5ECB0DDE-FC1D-44F8-AE94-3D7DB8B8B539}">
      <dgm:prSet/>
      <dgm:spPr/>
      <dgm:t>
        <a:bodyPr/>
        <a:lstStyle/>
        <a:p>
          <a:endParaRPr lang="es-PE"/>
        </a:p>
      </dgm:t>
    </dgm:pt>
    <dgm:pt modelId="{C4B94F05-3FBC-4E84-A67F-BD280C9DED8E}">
      <dgm:prSet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Objetivos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endParaRPr lang="es-PE" dirty="0"/>
        </a:p>
      </dgm:t>
    </dgm:pt>
    <dgm:pt modelId="{E6A74357-2336-4B39-8760-7A69F86C23A9}" type="parTrans" cxnId="{1E96EC24-3136-451C-8124-B1AA860C7F76}">
      <dgm:prSet/>
      <dgm:spPr/>
      <dgm:t>
        <a:bodyPr/>
        <a:lstStyle/>
        <a:p>
          <a:endParaRPr lang="es-PE"/>
        </a:p>
      </dgm:t>
    </dgm:pt>
    <dgm:pt modelId="{3ED92DB5-C239-4375-BE7B-FE69644D4FF1}" type="sibTrans" cxnId="{1E96EC24-3136-451C-8124-B1AA860C7F76}">
      <dgm:prSet/>
      <dgm:spPr/>
      <dgm:t>
        <a:bodyPr/>
        <a:lstStyle/>
        <a:p>
          <a:endParaRPr lang="es-PE"/>
        </a:p>
      </dgm:t>
    </dgm:pt>
    <dgm:pt modelId="{564D9206-ECD9-43BB-B428-2D6CC6691A5F}">
      <dgm:prSet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Criterios</a:t>
          </a:r>
          <a:r>
            <a:rPr lang="en-US" dirty="0" smtClean="0"/>
            <a:t> de </a:t>
          </a:r>
          <a:r>
            <a:rPr lang="en-US" dirty="0" err="1" smtClean="0"/>
            <a:t>éxito</a:t>
          </a:r>
          <a:endParaRPr lang="es-PE" dirty="0"/>
        </a:p>
      </dgm:t>
    </dgm:pt>
    <dgm:pt modelId="{EDF85BFB-F8A8-4A31-BF67-6A9325A6BE3A}" type="parTrans" cxnId="{D793F652-73A0-4CA3-8567-0F72B6A4B13C}">
      <dgm:prSet/>
      <dgm:spPr/>
      <dgm:t>
        <a:bodyPr/>
        <a:lstStyle/>
        <a:p>
          <a:endParaRPr lang="es-PE"/>
        </a:p>
      </dgm:t>
    </dgm:pt>
    <dgm:pt modelId="{38504559-4FDB-4CBE-BE5C-BE139351E1ED}" type="sibTrans" cxnId="{D793F652-73A0-4CA3-8567-0F72B6A4B13C}">
      <dgm:prSet/>
      <dgm:spPr/>
      <dgm:t>
        <a:bodyPr/>
        <a:lstStyle/>
        <a:p>
          <a:endParaRPr lang="es-PE"/>
        </a:p>
      </dgm:t>
    </dgm:pt>
    <dgm:pt modelId="{61F71760-953F-44CE-854E-646C5A6CB39F}">
      <dgm:prSet/>
      <dgm:spPr/>
      <dgm:t>
        <a:bodyPr/>
        <a:lstStyle/>
        <a:p>
          <a:r>
            <a:rPr lang="en-US" dirty="0" smtClean="0"/>
            <a:t>6. </a:t>
          </a:r>
          <a:r>
            <a:rPr lang="en-US" dirty="0" err="1" smtClean="0"/>
            <a:t>Riesgos</a:t>
          </a:r>
          <a:endParaRPr lang="es-PE" dirty="0"/>
        </a:p>
      </dgm:t>
    </dgm:pt>
    <dgm:pt modelId="{4EBEF081-B54B-429E-BA34-41AC5B6D2369}" type="parTrans" cxnId="{4878D399-D0A9-4602-9ABE-688BAE914E07}">
      <dgm:prSet/>
      <dgm:spPr/>
      <dgm:t>
        <a:bodyPr/>
        <a:lstStyle/>
        <a:p>
          <a:endParaRPr lang="es-PE"/>
        </a:p>
      </dgm:t>
    </dgm:pt>
    <dgm:pt modelId="{EB8F22C1-5D92-4455-9387-594A0C943AC7}" type="sibTrans" cxnId="{4878D399-D0A9-4602-9ABE-688BAE914E07}">
      <dgm:prSet/>
      <dgm:spPr/>
      <dgm:t>
        <a:bodyPr/>
        <a:lstStyle/>
        <a:p>
          <a:endParaRPr lang="es-PE"/>
        </a:p>
      </dgm:t>
    </dgm:pt>
    <dgm:pt modelId="{9A98120C-01A9-41C2-A04C-87D1BE9F6553}">
      <dgm:prSet/>
      <dgm:spPr/>
      <dgm:t>
        <a:bodyPr/>
        <a:lstStyle/>
        <a:p>
          <a:r>
            <a:rPr lang="en-US" dirty="0" smtClean="0"/>
            <a:t>7. </a:t>
          </a:r>
          <a:r>
            <a:rPr lang="en-US" dirty="0" err="1" smtClean="0"/>
            <a:t>Cronograma</a:t>
          </a:r>
          <a:endParaRPr lang="es-PE" dirty="0"/>
        </a:p>
      </dgm:t>
    </dgm:pt>
    <dgm:pt modelId="{5A6880C0-4CFC-4EB4-9C54-FB9DDBB0C171}" type="parTrans" cxnId="{5C730772-73EB-45B0-83BF-6D2F3992950F}">
      <dgm:prSet/>
      <dgm:spPr/>
      <dgm:t>
        <a:bodyPr/>
        <a:lstStyle/>
        <a:p>
          <a:endParaRPr lang="es-PE"/>
        </a:p>
      </dgm:t>
    </dgm:pt>
    <dgm:pt modelId="{02C240DC-ED7D-4191-8AE3-B7F2BD8059A0}" type="sibTrans" cxnId="{5C730772-73EB-45B0-83BF-6D2F3992950F}">
      <dgm:prSet/>
      <dgm:spPr/>
      <dgm:t>
        <a:bodyPr/>
        <a:lstStyle/>
        <a:p>
          <a:endParaRPr lang="es-PE"/>
        </a:p>
      </dgm:t>
    </dgm:pt>
    <dgm:pt modelId="{8B182927-ED17-4B2B-A8C8-76B000729DBC}" type="pres">
      <dgm:prSet presAssocID="{BF60C6F2-8906-4CC1-8829-B05008E1AC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EE3891-22FB-4123-BA21-C721FF057782}" type="pres">
      <dgm:prSet presAssocID="{BF60C6F2-8906-4CC1-8829-B05008E1ACBA}" presName="Name1" presStyleCnt="0"/>
      <dgm:spPr/>
      <dgm:t>
        <a:bodyPr/>
        <a:lstStyle/>
        <a:p>
          <a:endParaRPr lang="en-US"/>
        </a:p>
      </dgm:t>
    </dgm:pt>
    <dgm:pt modelId="{358DBE1B-3C37-40E8-9C65-18B34D563C87}" type="pres">
      <dgm:prSet presAssocID="{BF60C6F2-8906-4CC1-8829-B05008E1ACBA}" presName="cycle" presStyleCnt="0"/>
      <dgm:spPr/>
      <dgm:t>
        <a:bodyPr/>
        <a:lstStyle/>
        <a:p>
          <a:endParaRPr lang="en-US"/>
        </a:p>
      </dgm:t>
    </dgm:pt>
    <dgm:pt modelId="{2AB95113-E2D0-4D33-ACDB-E131CB78CB53}" type="pres">
      <dgm:prSet presAssocID="{BF60C6F2-8906-4CC1-8829-B05008E1ACBA}" presName="srcNode" presStyleLbl="node1" presStyleIdx="0" presStyleCnt="7"/>
      <dgm:spPr/>
      <dgm:t>
        <a:bodyPr/>
        <a:lstStyle/>
        <a:p>
          <a:endParaRPr lang="en-US"/>
        </a:p>
      </dgm:t>
    </dgm:pt>
    <dgm:pt modelId="{BFF0EFE5-0448-42CD-8D69-1F71A75152AE}" type="pres">
      <dgm:prSet presAssocID="{BF60C6F2-8906-4CC1-8829-B05008E1ACBA}" presName="conn" presStyleLbl="parChTrans1D2" presStyleIdx="0" presStyleCnt="1"/>
      <dgm:spPr/>
      <dgm:t>
        <a:bodyPr/>
        <a:lstStyle/>
        <a:p>
          <a:endParaRPr lang="en-US"/>
        </a:p>
      </dgm:t>
    </dgm:pt>
    <dgm:pt modelId="{A848E3AB-6C97-45A8-A2D5-F5E726A2CB06}" type="pres">
      <dgm:prSet presAssocID="{BF60C6F2-8906-4CC1-8829-B05008E1ACBA}" presName="extraNode" presStyleLbl="node1" presStyleIdx="0" presStyleCnt="7"/>
      <dgm:spPr/>
      <dgm:t>
        <a:bodyPr/>
        <a:lstStyle/>
        <a:p>
          <a:endParaRPr lang="en-US"/>
        </a:p>
      </dgm:t>
    </dgm:pt>
    <dgm:pt modelId="{9873A7F4-8585-4AA9-B737-5DA799F68D3A}" type="pres">
      <dgm:prSet presAssocID="{BF60C6F2-8906-4CC1-8829-B05008E1ACBA}" presName="dstNode" presStyleLbl="node1" presStyleIdx="0" presStyleCnt="7"/>
      <dgm:spPr/>
      <dgm:t>
        <a:bodyPr/>
        <a:lstStyle/>
        <a:p>
          <a:endParaRPr lang="en-US"/>
        </a:p>
      </dgm:t>
    </dgm:pt>
    <dgm:pt modelId="{7728D2D9-D3FB-45A8-8F82-40A57DBE13E4}" type="pres">
      <dgm:prSet presAssocID="{29FC6AD6-FF8A-4646-B06C-2BACB48BF1A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E325-D002-4C1D-9306-CB2D5CD9CB64}" type="pres">
      <dgm:prSet presAssocID="{29FC6AD6-FF8A-4646-B06C-2BACB48BF1A3}" presName="accent_1" presStyleCnt="0"/>
      <dgm:spPr/>
      <dgm:t>
        <a:bodyPr/>
        <a:lstStyle/>
        <a:p>
          <a:endParaRPr lang="en-US"/>
        </a:p>
      </dgm:t>
    </dgm:pt>
    <dgm:pt modelId="{1484E36B-8BEA-4E9D-820F-D0ED1A6F8F76}" type="pres">
      <dgm:prSet presAssocID="{29FC6AD6-FF8A-4646-B06C-2BACB48BF1A3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B3C85711-6894-4497-9292-DA88DCACD5F3}" type="pres">
      <dgm:prSet presAssocID="{8F21B665-C150-4346-9B72-5EEB7F6360A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A80DE-5E4A-4E5E-946B-1259FEC51877}" type="pres">
      <dgm:prSet presAssocID="{8F21B665-C150-4346-9B72-5EEB7F6360AA}" presName="accent_2" presStyleCnt="0"/>
      <dgm:spPr/>
      <dgm:t>
        <a:bodyPr/>
        <a:lstStyle/>
        <a:p>
          <a:endParaRPr lang="en-US"/>
        </a:p>
      </dgm:t>
    </dgm:pt>
    <dgm:pt modelId="{EAF72EFF-7453-40BC-BEA1-5B6EE4048137}" type="pres">
      <dgm:prSet presAssocID="{8F21B665-C150-4346-9B72-5EEB7F6360AA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A6A0D773-1F96-4FE8-8D6B-FC58A59AE354}" type="pres">
      <dgm:prSet presAssocID="{E7004C86-CC89-44C6-8EB1-BBCE37C6F66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25D53-6DCB-4492-96E9-05D447B36444}" type="pres">
      <dgm:prSet presAssocID="{E7004C86-CC89-44C6-8EB1-BBCE37C6F66D}" presName="accent_3" presStyleCnt="0"/>
      <dgm:spPr/>
      <dgm:t>
        <a:bodyPr/>
        <a:lstStyle/>
        <a:p>
          <a:endParaRPr lang="en-US"/>
        </a:p>
      </dgm:t>
    </dgm:pt>
    <dgm:pt modelId="{09E36F80-1C9D-4AE9-ADDE-47B7A6837EB4}" type="pres">
      <dgm:prSet presAssocID="{E7004C86-CC89-44C6-8EB1-BBCE37C6F66D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EBCA7552-EF4E-4AA2-89DF-6640E90E6ACE}" type="pres">
      <dgm:prSet presAssocID="{C4B94F05-3FBC-4E84-A67F-BD280C9DED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DBA7E-8767-453C-82CC-1A9F62827FC5}" type="pres">
      <dgm:prSet presAssocID="{C4B94F05-3FBC-4E84-A67F-BD280C9DED8E}" presName="accent_4" presStyleCnt="0"/>
      <dgm:spPr/>
      <dgm:t>
        <a:bodyPr/>
        <a:lstStyle/>
        <a:p>
          <a:endParaRPr lang="en-US"/>
        </a:p>
      </dgm:t>
    </dgm:pt>
    <dgm:pt modelId="{7B9A10F3-E993-4FF6-B35A-F0EBDE1F76E2}" type="pres">
      <dgm:prSet presAssocID="{C4B94F05-3FBC-4E84-A67F-BD280C9DED8E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5DB2FFE-75EA-4CE9-9FFB-C9DC7537AEF7}" type="pres">
      <dgm:prSet presAssocID="{564D9206-ECD9-43BB-B428-2D6CC6691A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65DA8-4864-4825-8EA9-622D271CFE9D}" type="pres">
      <dgm:prSet presAssocID="{564D9206-ECD9-43BB-B428-2D6CC6691A5F}" presName="accent_5" presStyleCnt="0"/>
      <dgm:spPr/>
      <dgm:t>
        <a:bodyPr/>
        <a:lstStyle/>
        <a:p>
          <a:endParaRPr lang="en-US"/>
        </a:p>
      </dgm:t>
    </dgm:pt>
    <dgm:pt modelId="{A5CF7F2E-7E03-42B9-B5F0-138D165D2D51}" type="pres">
      <dgm:prSet presAssocID="{564D9206-ECD9-43BB-B428-2D6CC6691A5F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87A69DFC-5364-42D6-9771-3900F1D69A3A}" type="pres">
      <dgm:prSet presAssocID="{61F71760-953F-44CE-854E-646C5A6CB39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61E4B-F410-4672-AF09-3814297EC6E6}" type="pres">
      <dgm:prSet presAssocID="{61F71760-953F-44CE-854E-646C5A6CB39F}" presName="accent_6" presStyleCnt="0"/>
      <dgm:spPr/>
      <dgm:t>
        <a:bodyPr/>
        <a:lstStyle/>
        <a:p>
          <a:endParaRPr lang="en-US"/>
        </a:p>
      </dgm:t>
    </dgm:pt>
    <dgm:pt modelId="{2E56FAF2-3B3D-4A76-A061-54B6BD4803B5}" type="pres">
      <dgm:prSet presAssocID="{61F71760-953F-44CE-854E-646C5A6CB39F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A73C0F23-F3AF-4281-826B-5C4C834502D3}" type="pres">
      <dgm:prSet presAssocID="{9A98120C-01A9-41C2-A04C-87D1BE9F6553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B6C7AC-795E-4960-8D31-82FC97D330C0}" type="pres">
      <dgm:prSet presAssocID="{9A98120C-01A9-41C2-A04C-87D1BE9F6553}" presName="accent_7" presStyleCnt="0"/>
      <dgm:spPr/>
    </dgm:pt>
    <dgm:pt modelId="{059A2045-7F27-443A-9FBE-A7E1FC43CE61}" type="pres">
      <dgm:prSet presAssocID="{9A98120C-01A9-41C2-A04C-87D1BE9F6553}" presName="accentRepeatNode" presStyleLbl="solidFgAcc1" presStyleIdx="6" presStyleCnt="7"/>
      <dgm:spPr/>
    </dgm:pt>
  </dgm:ptLst>
  <dgm:cxnLst>
    <dgm:cxn modelId="{FC6E6CA2-7179-4A48-8688-01CAD70C7430}" srcId="{BF60C6F2-8906-4CC1-8829-B05008E1ACBA}" destId="{8F21B665-C150-4346-9B72-5EEB7F6360AA}" srcOrd="1" destOrd="0" parTransId="{E4FB1C6E-33B1-43C9-90C2-434288E9E2CB}" sibTransId="{0850B2A6-27A7-4973-8282-41659557554E}"/>
    <dgm:cxn modelId="{D793F652-73A0-4CA3-8567-0F72B6A4B13C}" srcId="{BF60C6F2-8906-4CC1-8829-B05008E1ACBA}" destId="{564D9206-ECD9-43BB-B428-2D6CC6691A5F}" srcOrd="4" destOrd="0" parTransId="{EDF85BFB-F8A8-4A31-BF67-6A9325A6BE3A}" sibTransId="{38504559-4FDB-4CBE-BE5C-BE139351E1ED}"/>
    <dgm:cxn modelId="{1E96EC24-3136-451C-8124-B1AA860C7F76}" srcId="{BF60C6F2-8906-4CC1-8829-B05008E1ACBA}" destId="{C4B94F05-3FBC-4E84-A67F-BD280C9DED8E}" srcOrd="3" destOrd="0" parTransId="{E6A74357-2336-4B39-8760-7A69F86C23A9}" sibTransId="{3ED92DB5-C239-4375-BE7B-FE69644D4FF1}"/>
    <dgm:cxn modelId="{73B12DB8-03E0-4A37-9B46-2B79308B4944}" type="presOf" srcId="{BF60C6F2-8906-4CC1-8829-B05008E1ACBA}" destId="{8B182927-ED17-4B2B-A8C8-76B000729DBC}" srcOrd="0" destOrd="0" presId="urn:microsoft.com/office/officeart/2008/layout/VerticalCurvedList"/>
    <dgm:cxn modelId="{FCEF8229-FAE7-4AB4-B287-EA2758D3258D}" type="presOf" srcId="{8F21B665-C150-4346-9B72-5EEB7F6360AA}" destId="{B3C85711-6894-4497-9292-DA88DCACD5F3}" srcOrd="0" destOrd="0" presId="urn:microsoft.com/office/officeart/2008/layout/VerticalCurvedList"/>
    <dgm:cxn modelId="{AB009F41-FAFF-4288-9690-5D3AB56B94A2}" type="presOf" srcId="{29FC6AD6-FF8A-4646-B06C-2BACB48BF1A3}" destId="{7728D2D9-D3FB-45A8-8F82-40A57DBE13E4}" srcOrd="0" destOrd="0" presId="urn:microsoft.com/office/officeart/2008/layout/VerticalCurvedList"/>
    <dgm:cxn modelId="{7CBA7293-8C0A-460D-B269-22EC7474FD21}" type="presOf" srcId="{564D9206-ECD9-43BB-B428-2D6CC6691A5F}" destId="{05DB2FFE-75EA-4CE9-9FFB-C9DC7537AEF7}" srcOrd="0" destOrd="0" presId="urn:microsoft.com/office/officeart/2008/layout/VerticalCurvedList"/>
    <dgm:cxn modelId="{694A3211-7D4D-4859-A0E1-18433B64F5A1}" type="presOf" srcId="{C4B94F05-3FBC-4E84-A67F-BD280C9DED8E}" destId="{EBCA7552-EF4E-4AA2-89DF-6640E90E6ACE}" srcOrd="0" destOrd="0" presId="urn:microsoft.com/office/officeart/2008/layout/VerticalCurvedList"/>
    <dgm:cxn modelId="{CB4371E2-E300-4BB3-9350-74219B95A35C}" srcId="{BF60C6F2-8906-4CC1-8829-B05008E1ACBA}" destId="{29FC6AD6-FF8A-4646-B06C-2BACB48BF1A3}" srcOrd="0" destOrd="0" parTransId="{9E5F1CB8-63F3-4ECF-8E2B-C1296E67A4B2}" sibTransId="{7A35E73F-9B9A-4905-9E03-7DF92CD5F82E}"/>
    <dgm:cxn modelId="{4F5B630E-498F-4C1A-BC73-2E62C5AA0F71}" type="presOf" srcId="{61F71760-953F-44CE-854E-646C5A6CB39F}" destId="{87A69DFC-5364-42D6-9771-3900F1D69A3A}" srcOrd="0" destOrd="0" presId="urn:microsoft.com/office/officeart/2008/layout/VerticalCurvedList"/>
    <dgm:cxn modelId="{4878D399-D0A9-4602-9ABE-688BAE914E07}" srcId="{BF60C6F2-8906-4CC1-8829-B05008E1ACBA}" destId="{61F71760-953F-44CE-854E-646C5A6CB39F}" srcOrd="5" destOrd="0" parTransId="{4EBEF081-B54B-429E-BA34-41AC5B6D2369}" sibTransId="{EB8F22C1-5D92-4455-9387-594A0C943AC7}"/>
    <dgm:cxn modelId="{AFDF2811-BBBA-4633-8A0E-E1EEB84BB5CF}" type="presOf" srcId="{7A35E73F-9B9A-4905-9E03-7DF92CD5F82E}" destId="{BFF0EFE5-0448-42CD-8D69-1F71A75152AE}" srcOrd="0" destOrd="0" presId="urn:microsoft.com/office/officeart/2008/layout/VerticalCurvedList"/>
    <dgm:cxn modelId="{5C730772-73EB-45B0-83BF-6D2F3992950F}" srcId="{BF60C6F2-8906-4CC1-8829-B05008E1ACBA}" destId="{9A98120C-01A9-41C2-A04C-87D1BE9F6553}" srcOrd="6" destOrd="0" parTransId="{5A6880C0-4CFC-4EB4-9C54-FB9DDBB0C171}" sibTransId="{02C240DC-ED7D-4191-8AE3-B7F2BD8059A0}"/>
    <dgm:cxn modelId="{5ECB0DDE-FC1D-44F8-AE94-3D7DB8B8B539}" srcId="{BF60C6F2-8906-4CC1-8829-B05008E1ACBA}" destId="{E7004C86-CC89-44C6-8EB1-BBCE37C6F66D}" srcOrd="2" destOrd="0" parTransId="{8EDEC13E-81AA-4D25-B933-5F2C3258B9F3}" sibTransId="{458FA936-F197-4423-B609-8C84E923FF4C}"/>
    <dgm:cxn modelId="{A752CEAB-F84E-415A-9CD6-1A92E8539081}" type="presOf" srcId="{E7004C86-CC89-44C6-8EB1-BBCE37C6F66D}" destId="{A6A0D773-1F96-4FE8-8D6B-FC58A59AE354}" srcOrd="0" destOrd="0" presId="urn:microsoft.com/office/officeart/2008/layout/VerticalCurvedList"/>
    <dgm:cxn modelId="{03F225CC-01CA-45D2-899B-CCE546A1B8A0}" type="presOf" srcId="{9A98120C-01A9-41C2-A04C-87D1BE9F6553}" destId="{A73C0F23-F3AF-4281-826B-5C4C834502D3}" srcOrd="0" destOrd="0" presId="urn:microsoft.com/office/officeart/2008/layout/VerticalCurvedList"/>
    <dgm:cxn modelId="{75A44DF4-87B2-4561-9C49-8169564E48F3}" type="presParOf" srcId="{8B182927-ED17-4B2B-A8C8-76B000729DBC}" destId="{44EE3891-22FB-4123-BA21-C721FF057782}" srcOrd="0" destOrd="0" presId="urn:microsoft.com/office/officeart/2008/layout/VerticalCurvedList"/>
    <dgm:cxn modelId="{03F8211C-2132-456B-925B-698FBB64FF43}" type="presParOf" srcId="{44EE3891-22FB-4123-BA21-C721FF057782}" destId="{358DBE1B-3C37-40E8-9C65-18B34D563C87}" srcOrd="0" destOrd="0" presId="urn:microsoft.com/office/officeart/2008/layout/VerticalCurvedList"/>
    <dgm:cxn modelId="{B167D681-6312-43C7-B740-68C18D867F4B}" type="presParOf" srcId="{358DBE1B-3C37-40E8-9C65-18B34D563C87}" destId="{2AB95113-E2D0-4D33-ACDB-E131CB78CB53}" srcOrd="0" destOrd="0" presId="urn:microsoft.com/office/officeart/2008/layout/VerticalCurvedList"/>
    <dgm:cxn modelId="{75959E87-30CF-4D73-AA27-041160BBD241}" type="presParOf" srcId="{358DBE1B-3C37-40E8-9C65-18B34D563C87}" destId="{BFF0EFE5-0448-42CD-8D69-1F71A75152AE}" srcOrd="1" destOrd="0" presId="urn:microsoft.com/office/officeart/2008/layout/VerticalCurvedList"/>
    <dgm:cxn modelId="{8398E571-EF44-40B8-A214-C301DABBA0FE}" type="presParOf" srcId="{358DBE1B-3C37-40E8-9C65-18B34D563C87}" destId="{A848E3AB-6C97-45A8-A2D5-F5E726A2CB06}" srcOrd="2" destOrd="0" presId="urn:microsoft.com/office/officeart/2008/layout/VerticalCurvedList"/>
    <dgm:cxn modelId="{B60EFEC0-1435-4342-A352-1CAB6C959A79}" type="presParOf" srcId="{358DBE1B-3C37-40E8-9C65-18B34D563C87}" destId="{9873A7F4-8585-4AA9-B737-5DA799F68D3A}" srcOrd="3" destOrd="0" presId="urn:microsoft.com/office/officeart/2008/layout/VerticalCurvedList"/>
    <dgm:cxn modelId="{84B4A369-3B00-469F-B6F0-FD716E722287}" type="presParOf" srcId="{44EE3891-22FB-4123-BA21-C721FF057782}" destId="{7728D2D9-D3FB-45A8-8F82-40A57DBE13E4}" srcOrd="1" destOrd="0" presId="urn:microsoft.com/office/officeart/2008/layout/VerticalCurvedList"/>
    <dgm:cxn modelId="{E3F3B2CF-7394-4F83-BB7E-9E0B84140599}" type="presParOf" srcId="{44EE3891-22FB-4123-BA21-C721FF057782}" destId="{2B09E325-D002-4C1D-9306-CB2D5CD9CB64}" srcOrd="2" destOrd="0" presId="urn:microsoft.com/office/officeart/2008/layout/VerticalCurvedList"/>
    <dgm:cxn modelId="{89EA9F1B-F5CA-4BA2-A9D7-5C4947A2061B}" type="presParOf" srcId="{2B09E325-D002-4C1D-9306-CB2D5CD9CB64}" destId="{1484E36B-8BEA-4E9D-820F-D0ED1A6F8F76}" srcOrd="0" destOrd="0" presId="urn:microsoft.com/office/officeart/2008/layout/VerticalCurvedList"/>
    <dgm:cxn modelId="{D40778A7-3993-40B4-8503-BC02ABA82EE0}" type="presParOf" srcId="{44EE3891-22FB-4123-BA21-C721FF057782}" destId="{B3C85711-6894-4497-9292-DA88DCACD5F3}" srcOrd="3" destOrd="0" presId="urn:microsoft.com/office/officeart/2008/layout/VerticalCurvedList"/>
    <dgm:cxn modelId="{0B907250-5DD9-4D79-9BAF-2A0045FEBC64}" type="presParOf" srcId="{44EE3891-22FB-4123-BA21-C721FF057782}" destId="{0AEA80DE-5E4A-4E5E-946B-1259FEC51877}" srcOrd="4" destOrd="0" presId="urn:microsoft.com/office/officeart/2008/layout/VerticalCurvedList"/>
    <dgm:cxn modelId="{80376E3A-1708-4620-9546-FCA16BF07DC7}" type="presParOf" srcId="{0AEA80DE-5E4A-4E5E-946B-1259FEC51877}" destId="{EAF72EFF-7453-40BC-BEA1-5B6EE4048137}" srcOrd="0" destOrd="0" presId="urn:microsoft.com/office/officeart/2008/layout/VerticalCurvedList"/>
    <dgm:cxn modelId="{DFB20F9E-30F5-48DA-B901-63759140147A}" type="presParOf" srcId="{44EE3891-22FB-4123-BA21-C721FF057782}" destId="{A6A0D773-1F96-4FE8-8D6B-FC58A59AE354}" srcOrd="5" destOrd="0" presId="urn:microsoft.com/office/officeart/2008/layout/VerticalCurvedList"/>
    <dgm:cxn modelId="{30DF256E-575F-4B47-B0C8-A0ABE84BE6BA}" type="presParOf" srcId="{44EE3891-22FB-4123-BA21-C721FF057782}" destId="{9B625D53-6DCB-4492-96E9-05D447B36444}" srcOrd="6" destOrd="0" presId="urn:microsoft.com/office/officeart/2008/layout/VerticalCurvedList"/>
    <dgm:cxn modelId="{AD28B6A2-97DF-4D66-808C-7EA26CEE3591}" type="presParOf" srcId="{9B625D53-6DCB-4492-96E9-05D447B36444}" destId="{09E36F80-1C9D-4AE9-ADDE-47B7A6837EB4}" srcOrd="0" destOrd="0" presId="urn:microsoft.com/office/officeart/2008/layout/VerticalCurvedList"/>
    <dgm:cxn modelId="{5A1EDF5D-77FB-486C-9444-BE99A9AFE3B4}" type="presParOf" srcId="{44EE3891-22FB-4123-BA21-C721FF057782}" destId="{EBCA7552-EF4E-4AA2-89DF-6640E90E6ACE}" srcOrd="7" destOrd="0" presId="urn:microsoft.com/office/officeart/2008/layout/VerticalCurvedList"/>
    <dgm:cxn modelId="{66FB2E9E-E55E-4FE9-8ACD-60B90BC96B97}" type="presParOf" srcId="{44EE3891-22FB-4123-BA21-C721FF057782}" destId="{B40DBA7E-8767-453C-82CC-1A9F62827FC5}" srcOrd="8" destOrd="0" presId="urn:microsoft.com/office/officeart/2008/layout/VerticalCurvedList"/>
    <dgm:cxn modelId="{455ADA5B-50DC-4DA6-953C-D6D6ABDCA32C}" type="presParOf" srcId="{B40DBA7E-8767-453C-82CC-1A9F62827FC5}" destId="{7B9A10F3-E993-4FF6-B35A-F0EBDE1F76E2}" srcOrd="0" destOrd="0" presId="urn:microsoft.com/office/officeart/2008/layout/VerticalCurvedList"/>
    <dgm:cxn modelId="{F166399E-A1E7-4E55-A82D-99D852268819}" type="presParOf" srcId="{44EE3891-22FB-4123-BA21-C721FF057782}" destId="{05DB2FFE-75EA-4CE9-9FFB-C9DC7537AEF7}" srcOrd="9" destOrd="0" presId="urn:microsoft.com/office/officeart/2008/layout/VerticalCurvedList"/>
    <dgm:cxn modelId="{9AD7DAE2-71D4-4ADC-941E-70C3108A2204}" type="presParOf" srcId="{44EE3891-22FB-4123-BA21-C721FF057782}" destId="{D4165DA8-4864-4825-8EA9-622D271CFE9D}" srcOrd="10" destOrd="0" presId="urn:microsoft.com/office/officeart/2008/layout/VerticalCurvedList"/>
    <dgm:cxn modelId="{BDB6A8BC-E3B0-4E0C-BE48-71C13BDAD700}" type="presParOf" srcId="{D4165DA8-4864-4825-8EA9-622D271CFE9D}" destId="{A5CF7F2E-7E03-42B9-B5F0-138D165D2D51}" srcOrd="0" destOrd="0" presId="urn:microsoft.com/office/officeart/2008/layout/VerticalCurvedList"/>
    <dgm:cxn modelId="{C977DBEE-4A91-4D32-88A3-2E5C93C88FD8}" type="presParOf" srcId="{44EE3891-22FB-4123-BA21-C721FF057782}" destId="{87A69DFC-5364-42D6-9771-3900F1D69A3A}" srcOrd="11" destOrd="0" presId="urn:microsoft.com/office/officeart/2008/layout/VerticalCurvedList"/>
    <dgm:cxn modelId="{3C0F0E65-64F4-48C2-A023-CF79C83F7695}" type="presParOf" srcId="{44EE3891-22FB-4123-BA21-C721FF057782}" destId="{88761E4B-F410-4672-AF09-3814297EC6E6}" srcOrd="12" destOrd="0" presId="urn:microsoft.com/office/officeart/2008/layout/VerticalCurvedList"/>
    <dgm:cxn modelId="{D7033653-6494-4F55-9F74-2579EFBF67CE}" type="presParOf" srcId="{88761E4B-F410-4672-AF09-3814297EC6E6}" destId="{2E56FAF2-3B3D-4A76-A061-54B6BD4803B5}" srcOrd="0" destOrd="0" presId="urn:microsoft.com/office/officeart/2008/layout/VerticalCurvedList"/>
    <dgm:cxn modelId="{EF4718FB-031C-42DD-9E46-075A9D3EE31C}" type="presParOf" srcId="{44EE3891-22FB-4123-BA21-C721FF057782}" destId="{A73C0F23-F3AF-4281-826B-5C4C834502D3}" srcOrd="13" destOrd="0" presId="urn:microsoft.com/office/officeart/2008/layout/VerticalCurvedList"/>
    <dgm:cxn modelId="{31DB0CA5-597E-4E4D-BB99-AAA47E4522DF}" type="presParOf" srcId="{44EE3891-22FB-4123-BA21-C721FF057782}" destId="{B1B6C7AC-795E-4960-8D31-82FC97D330C0}" srcOrd="14" destOrd="0" presId="urn:microsoft.com/office/officeart/2008/layout/VerticalCurvedList"/>
    <dgm:cxn modelId="{1FEF99F9-785F-4E26-8A3E-1E4C1AD286A2}" type="presParOf" srcId="{B1B6C7AC-795E-4960-8D31-82FC97D330C0}" destId="{059A2045-7F27-443A-9FBE-A7E1FC43CE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10B8-2968-4740-A825-FE79CC1CA096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7BC993-1C08-4D2B-9B66-80B98095A79C}">
      <dgm:prSet phldrT="[Texto]" custT="1"/>
      <dgm:spPr/>
      <dgm:t>
        <a:bodyPr/>
        <a:lstStyle/>
        <a:p>
          <a:r>
            <a:rPr lang="es-PE" sz="1000" dirty="0" smtClean="0"/>
            <a:t>Jorge Cabrera</a:t>
          </a:r>
        </a:p>
        <a:p>
          <a:r>
            <a:rPr lang="es-PE" sz="1000" dirty="0" smtClean="0"/>
            <a:t>Rosario Villalta</a:t>
          </a:r>
        </a:p>
        <a:p>
          <a:r>
            <a:rPr lang="es-PE" sz="1000" dirty="0" smtClean="0"/>
            <a:t>Carlos </a:t>
          </a:r>
          <a:r>
            <a:rPr lang="es-PE" sz="1000" dirty="0" smtClean="0"/>
            <a:t>Raymundo</a:t>
          </a:r>
        </a:p>
        <a:p>
          <a:r>
            <a:rPr lang="es-PE" sz="1000" dirty="0" smtClean="0"/>
            <a:t>Amanda </a:t>
          </a:r>
          <a:r>
            <a:rPr lang="es-PE" sz="1000" dirty="0" err="1" smtClean="0"/>
            <a:t>Sanchez</a:t>
          </a:r>
          <a:endParaRPr lang="en-US" sz="1000" dirty="0"/>
        </a:p>
      </dgm:t>
    </dgm:pt>
    <dgm:pt modelId="{D410DF65-11BD-4CDD-99CF-093E36503C1E}" type="parTrans" cxnId="{F9F5543C-6F93-420C-9818-2E27B3DB8E61}">
      <dgm:prSet/>
      <dgm:spPr/>
      <dgm:t>
        <a:bodyPr/>
        <a:lstStyle/>
        <a:p>
          <a:endParaRPr lang="en-US"/>
        </a:p>
      </dgm:t>
    </dgm:pt>
    <dgm:pt modelId="{10E906E1-3AB4-477A-833F-6A9408CBEB39}" type="sibTrans" cxnId="{F9F5543C-6F93-420C-9818-2E27B3DB8E61}">
      <dgm:prSet custT="1"/>
      <dgm:spPr/>
      <dgm:t>
        <a:bodyPr/>
        <a:lstStyle/>
        <a:p>
          <a:r>
            <a:rPr lang="en-US" sz="1200" b="1" dirty="0" err="1" smtClean="0"/>
            <a:t>Comité</a:t>
          </a:r>
          <a:r>
            <a:rPr lang="en-US" sz="1200" b="1" dirty="0" smtClean="0"/>
            <a:t> de</a:t>
          </a:r>
          <a:r>
            <a:rPr lang="en-US" sz="1400" b="1" dirty="0" smtClean="0"/>
            <a:t> </a:t>
          </a:r>
          <a:r>
            <a:rPr lang="en-US" sz="1200" b="1" dirty="0" err="1" smtClean="0"/>
            <a:t>Proyectos</a:t>
          </a:r>
          <a:endParaRPr lang="en-US" sz="1400" b="1" dirty="0" smtClean="0"/>
        </a:p>
      </dgm:t>
    </dgm:pt>
    <dgm:pt modelId="{09E3A6AC-7B50-43D0-BFDC-EFB9EA2F2D3E}">
      <dgm:prSet phldrT="[Texto]" custT="1"/>
      <dgm:spPr/>
      <dgm:t>
        <a:bodyPr/>
        <a:lstStyle/>
        <a:p>
          <a:r>
            <a:rPr lang="en-US" sz="1200" dirty="0" smtClean="0"/>
            <a:t>Jimmy </a:t>
          </a:r>
          <a:r>
            <a:rPr lang="en-US" sz="1200" dirty="0" err="1" smtClean="0"/>
            <a:t>Armas</a:t>
          </a:r>
          <a:endParaRPr lang="en-US" sz="1200" dirty="0"/>
        </a:p>
      </dgm:t>
    </dgm:pt>
    <dgm:pt modelId="{D54E75F5-A54B-4F2D-B083-9D7C8128EF87}" type="parTrans" cxnId="{8E20BB29-23E6-49D2-8813-C363299772C3}">
      <dgm:prSet/>
      <dgm:spPr/>
      <dgm:t>
        <a:bodyPr/>
        <a:lstStyle/>
        <a:p>
          <a:endParaRPr lang="en-US"/>
        </a:p>
      </dgm:t>
    </dgm:pt>
    <dgm:pt modelId="{11A98B8E-5634-4CB4-9436-FE2DD628832F}" type="sibTrans" cxnId="{8E20BB29-23E6-49D2-8813-C363299772C3}">
      <dgm:prSet custT="1"/>
      <dgm:spPr/>
      <dgm:t>
        <a:bodyPr/>
        <a:lstStyle/>
        <a:p>
          <a:r>
            <a:rPr lang="en-US" sz="1100" b="1" dirty="0" err="1" smtClean="0"/>
            <a:t>Gerente</a:t>
          </a:r>
          <a:r>
            <a:rPr lang="en-US" sz="1100" b="1" dirty="0" smtClean="0"/>
            <a:t> General </a:t>
          </a:r>
          <a:r>
            <a:rPr lang="en-US" sz="1100" b="1" dirty="0" err="1" smtClean="0"/>
            <a:t>Bankmin</a:t>
          </a:r>
          <a:endParaRPr lang="en-US" sz="1100" b="1" dirty="0"/>
        </a:p>
      </dgm:t>
    </dgm:pt>
    <dgm:pt modelId="{1168F6A4-1E41-4D02-8364-F4FCB27188E4}">
      <dgm:prSet custT="1"/>
      <dgm:spPr/>
      <dgm:t>
        <a:bodyPr/>
        <a:lstStyle/>
        <a:p>
          <a:r>
            <a:rPr lang="en-US" sz="1200" dirty="0" err="1" smtClean="0"/>
            <a:t>Kaya</a:t>
          </a:r>
          <a:r>
            <a:rPr lang="en-US" sz="1200" dirty="0" smtClean="0"/>
            <a:t> Marina</a:t>
          </a:r>
          <a:endParaRPr lang="es-PE" sz="1200" dirty="0"/>
        </a:p>
      </dgm:t>
    </dgm:pt>
    <dgm:pt modelId="{3F1CC737-CD10-4575-8937-D4085782797A}" type="parTrans" cxnId="{6DAE6547-7817-49F4-9E0F-32C7ACC6B6E3}">
      <dgm:prSet/>
      <dgm:spPr/>
      <dgm:t>
        <a:bodyPr/>
        <a:lstStyle/>
        <a:p>
          <a:endParaRPr lang="es-PE"/>
        </a:p>
      </dgm:t>
    </dgm:pt>
    <dgm:pt modelId="{FE9BA5E0-76D1-4638-AA36-7407487D19FF}" type="sibTrans" cxnId="{6DAE6547-7817-49F4-9E0F-32C7ACC6B6E3}">
      <dgm:prSet custT="1"/>
      <dgm:spPr/>
      <dgm:t>
        <a:bodyPr/>
        <a:lstStyle/>
        <a:p>
          <a:r>
            <a:rPr lang="en-US" sz="1200" b="1" dirty="0" err="1" smtClean="0"/>
            <a:t>Gerente</a:t>
          </a:r>
          <a:r>
            <a:rPr lang="en-US" sz="1200" b="1" dirty="0" smtClean="0"/>
            <a:t> </a:t>
          </a:r>
          <a:r>
            <a:rPr lang="en-US" sz="1200" b="1" dirty="0" err="1" smtClean="0"/>
            <a:t>Proyectos</a:t>
          </a:r>
          <a:r>
            <a:rPr lang="en-US" sz="1200" b="1" dirty="0" smtClean="0"/>
            <a:t> y </a:t>
          </a:r>
          <a:r>
            <a:rPr lang="en-US" sz="1200" b="1" dirty="0" err="1" smtClean="0"/>
            <a:t>Recursos</a:t>
          </a:r>
          <a:r>
            <a:rPr lang="en-US" sz="1200" b="1" dirty="0" smtClean="0"/>
            <a:t> </a:t>
          </a:r>
          <a:r>
            <a:rPr lang="en-US" sz="1200" b="1" dirty="0" err="1" smtClean="0"/>
            <a:t>Bankmin</a:t>
          </a:r>
          <a:endParaRPr lang="es-PE" sz="1200" b="1" dirty="0"/>
        </a:p>
      </dgm:t>
    </dgm:pt>
    <dgm:pt modelId="{952FE013-1706-4DBC-9DA1-46041CB6AD92}">
      <dgm:prSet custT="1"/>
      <dgm:spPr/>
      <dgm:t>
        <a:bodyPr/>
        <a:lstStyle/>
        <a:p>
          <a:r>
            <a:rPr lang="en-US" sz="1200" dirty="0" smtClean="0"/>
            <a:t>Sandra Tovar </a:t>
          </a:r>
          <a:r>
            <a:rPr lang="en-US" sz="1200" dirty="0" err="1" smtClean="0"/>
            <a:t>Yachachin</a:t>
          </a:r>
          <a:endParaRPr lang="es-PE" sz="1200" dirty="0"/>
        </a:p>
      </dgm:t>
    </dgm:pt>
    <dgm:pt modelId="{59C22F3A-4314-4753-A21A-C753F0EDFEEA}" type="parTrans" cxnId="{42119602-77CD-4140-8A27-67B2E1783EA6}">
      <dgm:prSet/>
      <dgm:spPr/>
      <dgm:t>
        <a:bodyPr/>
        <a:lstStyle/>
        <a:p>
          <a:endParaRPr lang="es-PE"/>
        </a:p>
      </dgm:t>
    </dgm:pt>
    <dgm:pt modelId="{91FB05EA-4AF6-4D04-A6EF-68292175BEB9}" type="sibTrans" cxnId="{42119602-77CD-4140-8A27-67B2E1783EA6}">
      <dgm:prSet custT="1"/>
      <dgm:spPr/>
      <dgm:t>
        <a:bodyPr/>
        <a:lstStyle/>
        <a:p>
          <a:r>
            <a:rPr lang="en-US" sz="1200" b="1" dirty="0" err="1" smtClean="0"/>
            <a:t>Jefe</a:t>
          </a:r>
          <a:r>
            <a:rPr lang="en-US" sz="1200" b="1" dirty="0" smtClean="0"/>
            <a:t> </a:t>
          </a:r>
          <a:r>
            <a:rPr lang="en-US" sz="1200" b="1" dirty="0" err="1" smtClean="0"/>
            <a:t>Proyecto</a:t>
          </a:r>
          <a:endParaRPr lang="es-PE" sz="1200" b="1" dirty="0"/>
        </a:p>
      </dgm:t>
    </dgm:pt>
    <dgm:pt modelId="{D0E2CCA9-02B5-41C2-BE3A-E3CC628BC700}">
      <dgm:prSet custT="1"/>
      <dgm:spPr/>
      <dgm:t>
        <a:bodyPr/>
        <a:lstStyle/>
        <a:p>
          <a:r>
            <a:rPr lang="en-US" sz="1200" dirty="0" smtClean="0"/>
            <a:t>Cindy </a:t>
          </a:r>
          <a:r>
            <a:rPr lang="en-US" sz="1200" dirty="0" err="1" smtClean="0"/>
            <a:t>Briones</a:t>
          </a:r>
          <a:r>
            <a:rPr lang="en-US" sz="1200" dirty="0" smtClean="0"/>
            <a:t> Flores</a:t>
          </a:r>
          <a:endParaRPr lang="es-PE" sz="1200" dirty="0"/>
        </a:p>
      </dgm:t>
    </dgm:pt>
    <dgm:pt modelId="{2A879A2D-CCF4-4F86-AB64-7BE670EC32F7}" type="parTrans" cxnId="{6CA07ED4-206C-4777-B06F-E48186D88663}">
      <dgm:prSet/>
      <dgm:spPr/>
      <dgm:t>
        <a:bodyPr/>
        <a:lstStyle/>
        <a:p>
          <a:endParaRPr lang="es-PE"/>
        </a:p>
      </dgm:t>
    </dgm:pt>
    <dgm:pt modelId="{1576AEB1-9BC2-48CE-9B89-BE247074FC3A}" type="sibTrans" cxnId="{6CA07ED4-206C-4777-B06F-E48186D88663}">
      <dgm:prSet custT="1"/>
      <dgm:spPr/>
      <dgm:t>
        <a:bodyPr/>
        <a:lstStyle/>
        <a:p>
          <a:r>
            <a:rPr lang="en-US" sz="1200" b="1" dirty="0" err="1" smtClean="0"/>
            <a:t>Ing</a:t>
          </a:r>
          <a:r>
            <a:rPr lang="en-US" sz="1200" b="1" dirty="0" smtClean="0"/>
            <a:t>. De </a:t>
          </a:r>
          <a:r>
            <a:rPr lang="en-US" sz="1200" b="1" dirty="0" err="1" smtClean="0"/>
            <a:t>Procesos</a:t>
          </a:r>
          <a:endParaRPr lang="es-PE" sz="1200" b="1" dirty="0"/>
        </a:p>
      </dgm:t>
    </dgm:pt>
    <dgm:pt modelId="{95520C58-803E-4225-874B-B2C1C5278E29}" type="asst">
      <dgm:prSet custT="1"/>
      <dgm:spPr/>
      <dgm:t>
        <a:bodyPr/>
        <a:lstStyle/>
        <a:p>
          <a:r>
            <a:rPr lang="es-PE" sz="1200" dirty="0" smtClean="0"/>
            <a:t>Mariana </a:t>
          </a:r>
          <a:r>
            <a:rPr lang="es-PE" sz="1200" dirty="0" err="1" smtClean="0"/>
            <a:t>Abugatas</a:t>
          </a:r>
          <a:endParaRPr lang="es-PE" sz="1200" dirty="0"/>
        </a:p>
      </dgm:t>
    </dgm:pt>
    <dgm:pt modelId="{7C231E78-92F5-4B5E-AD32-C165A625B1C9}" type="parTrans" cxnId="{83F329C9-3B74-4C17-A8B2-072C41000B88}">
      <dgm:prSet/>
      <dgm:spPr/>
      <dgm:t>
        <a:bodyPr/>
        <a:lstStyle/>
        <a:p>
          <a:endParaRPr lang="es-PE"/>
        </a:p>
      </dgm:t>
    </dgm:pt>
    <dgm:pt modelId="{824E84C1-AA8F-4184-987D-03E545B9F99B}" type="sibTrans" cxnId="{83F329C9-3B74-4C17-A8B2-072C41000B88}">
      <dgm:prSet custT="1"/>
      <dgm:spPr/>
      <dgm:t>
        <a:bodyPr/>
        <a:lstStyle/>
        <a:p>
          <a:r>
            <a:rPr lang="es-PE" sz="1200" b="1" dirty="0" smtClean="0"/>
            <a:t>Asesora</a:t>
          </a:r>
          <a:endParaRPr lang="es-PE" sz="1200" b="1" dirty="0"/>
        </a:p>
      </dgm:t>
    </dgm:pt>
    <dgm:pt modelId="{1F03D495-773F-4154-A5DC-766EE2212DD4}" type="pres">
      <dgm:prSet presAssocID="{CD4F10B8-2968-4740-A825-FE79CC1CA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D4B6FE01-ADE3-416C-AABB-51C5F72478D7}" type="pres">
      <dgm:prSet presAssocID="{347BC993-1C08-4D2B-9B66-80B98095A79C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579C145A-8646-4C6E-9F44-F0EFF9ED57D4}" type="pres">
      <dgm:prSet presAssocID="{347BC993-1C08-4D2B-9B66-80B98095A79C}" presName="rootComposite1" presStyleCnt="0"/>
      <dgm:spPr/>
      <dgm:t>
        <a:bodyPr/>
        <a:lstStyle/>
        <a:p>
          <a:endParaRPr lang="es-PE"/>
        </a:p>
      </dgm:t>
    </dgm:pt>
    <dgm:pt modelId="{14A78C60-F444-45B5-9186-37528D72A7D2}" type="pres">
      <dgm:prSet presAssocID="{347BC993-1C08-4D2B-9B66-80B98095A79C}" presName="rootText1" presStyleLbl="node0" presStyleIdx="0" presStyleCnt="1" custScaleX="134084" custScaleY="129122" custLinFactNeighborX="1688" custLinFactNeighborY="-89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236748A3-D9B4-4A21-B6C5-790B167C0A3D}" type="pres">
      <dgm:prSet presAssocID="{347BC993-1C08-4D2B-9B66-80B98095A79C}" presName="titleText1" presStyleLbl="fgAcc0" presStyleIdx="0" presStyleCnt="1" custScaleX="120258" custLinFactNeighborX="19261" custLinFactNeighborY="6986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E0F40A59-B6D0-40C0-8146-DD3DE9BB0E5E}" type="pres">
      <dgm:prSet presAssocID="{347BC993-1C08-4D2B-9B66-80B98095A79C}" presName="rootConnector1" presStyleLbl="node1" presStyleIdx="0" presStyleCnt="4"/>
      <dgm:spPr/>
      <dgm:t>
        <a:bodyPr/>
        <a:lstStyle/>
        <a:p>
          <a:endParaRPr lang="es-PE"/>
        </a:p>
      </dgm:t>
    </dgm:pt>
    <dgm:pt modelId="{B32598D4-09B6-49FC-AAC6-746562E20BA3}" type="pres">
      <dgm:prSet presAssocID="{347BC993-1C08-4D2B-9B66-80B98095A79C}" presName="hierChild2" presStyleCnt="0"/>
      <dgm:spPr/>
      <dgm:t>
        <a:bodyPr/>
        <a:lstStyle/>
        <a:p>
          <a:endParaRPr lang="es-PE"/>
        </a:p>
      </dgm:t>
    </dgm:pt>
    <dgm:pt modelId="{91914361-BB6E-47CD-8B5A-440BC7E0D3FC}" type="pres">
      <dgm:prSet presAssocID="{D54E75F5-A54B-4F2D-B083-9D7C8128EF87}" presName="Name37" presStyleLbl="parChTrans1D2" presStyleIdx="0" presStyleCnt="1"/>
      <dgm:spPr/>
      <dgm:t>
        <a:bodyPr/>
        <a:lstStyle/>
        <a:p>
          <a:endParaRPr lang="es-PE"/>
        </a:p>
      </dgm:t>
    </dgm:pt>
    <dgm:pt modelId="{CE2F84F4-815D-4332-9AD6-4A322FB78C46}" type="pres">
      <dgm:prSet presAssocID="{09E3A6AC-7B50-43D0-BFDC-EFB9EA2F2D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0E52DC3B-45E2-483C-A406-74B63C44DD03}" type="pres">
      <dgm:prSet presAssocID="{09E3A6AC-7B50-43D0-BFDC-EFB9EA2F2D3E}" presName="rootComposite" presStyleCnt="0"/>
      <dgm:spPr/>
      <dgm:t>
        <a:bodyPr/>
        <a:lstStyle/>
        <a:p>
          <a:endParaRPr lang="es-PE"/>
        </a:p>
      </dgm:t>
    </dgm:pt>
    <dgm:pt modelId="{4D8981D7-C78E-4A27-8AA7-25E8943F9E2D}" type="pres">
      <dgm:prSet presAssocID="{09E3A6AC-7B50-43D0-BFDC-EFB9EA2F2D3E}" presName="rootText" presStyleLbl="node1" presStyleIdx="0" presStyleCnt="4" custLinFactNeighborX="6777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A2F7AFDA-86EB-4274-BC9B-0D0273B9676E}" type="pres">
      <dgm:prSet presAssocID="{09E3A6AC-7B50-43D0-BFDC-EFB9EA2F2D3E}" presName="titleText2" presStyleLbl="fgAcc1" presStyleIdx="0" presStyleCnt="4" custScaleX="105980" custScaleY="127288" custLinFactNeighborX="11041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8975034-1684-494C-915E-D7523B1568C4}" type="pres">
      <dgm:prSet presAssocID="{09E3A6AC-7B50-43D0-BFDC-EFB9EA2F2D3E}" presName="rootConnector" presStyleLbl="node2" presStyleIdx="0" presStyleCnt="0"/>
      <dgm:spPr/>
      <dgm:t>
        <a:bodyPr/>
        <a:lstStyle/>
        <a:p>
          <a:endParaRPr lang="es-PE"/>
        </a:p>
      </dgm:t>
    </dgm:pt>
    <dgm:pt modelId="{F930411A-D74E-4E92-8BE0-EAA7F636B055}" type="pres">
      <dgm:prSet presAssocID="{09E3A6AC-7B50-43D0-BFDC-EFB9EA2F2D3E}" presName="hierChild4" presStyleCnt="0"/>
      <dgm:spPr/>
      <dgm:t>
        <a:bodyPr/>
        <a:lstStyle/>
        <a:p>
          <a:endParaRPr lang="es-PE"/>
        </a:p>
      </dgm:t>
    </dgm:pt>
    <dgm:pt modelId="{EAAB09E8-00B9-4D2A-8D4D-27F0F3176A40}" type="pres">
      <dgm:prSet presAssocID="{3F1CC737-CD10-4575-8937-D4085782797A}" presName="Name37" presStyleLbl="parChTrans1D3" presStyleIdx="0" presStyleCnt="1"/>
      <dgm:spPr/>
      <dgm:t>
        <a:bodyPr/>
        <a:lstStyle/>
        <a:p>
          <a:endParaRPr lang="es-PE"/>
        </a:p>
      </dgm:t>
    </dgm:pt>
    <dgm:pt modelId="{AC1A0D9D-0767-4078-B436-0D36E6FBB260}" type="pres">
      <dgm:prSet presAssocID="{1168F6A4-1E41-4D02-8364-F4FCB27188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3580EA2E-64D3-4E86-8486-07BC31301AB7}" type="pres">
      <dgm:prSet presAssocID="{1168F6A4-1E41-4D02-8364-F4FCB27188E4}" presName="rootComposite" presStyleCnt="0"/>
      <dgm:spPr/>
      <dgm:t>
        <a:bodyPr/>
        <a:lstStyle/>
        <a:p>
          <a:endParaRPr lang="es-PE"/>
        </a:p>
      </dgm:t>
    </dgm:pt>
    <dgm:pt modelId="{25343B94-49FB-44BB-AFF9-6C2BB17E8B5E}" type="pres">
      <dgm:prSet presAssocID="{1168F6A4-1E41-4D02-8364-F4FCB27188E4}" presName="rootText" presStyleLbl="node1" presStyleIdx="1" presStyleCnt="4" custLinFactNeighborX="8572" custLinFactNeighborY="-17114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BB95E758-77D9-4392-909E-ECD227327D01}" type="pres">
      <dgm:prSet presAssocID="{1168F6A4-1E41-4D02-8364-F4FCB27188E4}" presName="titleText2" presStyleLbl="fgAcc1" presStyleIdx="1" presStyleCnt="4" custScaleX="114246" custScaleY="128213" custLinFactNeighborX="19407" custLinFactNeighborY="-4308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53B01AB6-84B1-4F36-9833-DA65F891A0EB}" type="pres">
      <dgm:prSet presAssocID="{1168F6A4-1E41-4D02-8364-F4FCB27188E4}" presName="rootConnector" presStyleLbl="node3" presStyleIdx="0" presStyleCnt="0"/>
      <dgm:spPr/>
      <dgm:t>
        <a:bodyPr/>
        <a:lstStyle/>
        <a:p>
          <a:endParaRPr lang="es-PE"/>
        </a:p>
      </dgm:t>
    </dgm:pt>
    <dgm:pt modelId="{05935EFD-490C-4082-97E4-28854BE72FE1}" type="pres">
      <dgm:prSet presAssocID="{1168F6A4-1E41-4D02-8364-F4FCB27188E4}" presName="hierChild4" presStyleCnt="0"/>
      <dgm:spPr/>
      <dgm:t>
        <a:bodyPr/>
        <a:lstStyle/>
        <a:p>
          <a:endParaRPr lang="es-PE"/>
        </a:p>
      </dgm:t>
    </dgm:pt>
    <dgm:pt modelId="{9DFE2D37-DFC8-4633-9B75-970E2B7DE545}" type="pres">
      <dgm:prSet presAssocID="{59C22F3A-4314-4753-A21A-C753F0EDFEEA}" presName="Name37" presStyleLbl="parChTrans1D4" presStyleIdx="0" presStyleCnt="3"/>
      <dgm:spPr/>
      <dgm:t>
        <a:bodyPr/>
        <a:lstStyle/>
        <a:p>
          <a:endParaRPr lang="es-PE"/>
        </a:p>
      </dgm:t>
    </dgm:pt>
    <dgm:pt modelId="{2BE3EA96-7B10-446F-8974-E8CA42293E95}" type="pres">
      <dgm:prSet presAssocID="{952FE013-1706-4DBC-9DA1-46041CB6AD9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999ADE60-FECA-41A3-95BE-486DE088C59E}" type="pres">
      <dgm:prSet presAssocID="{952FE013-1706-4DBC-9DA1-46041CB6AD92}" presName="rootComposite" presStyleCnt="0"/>
      <dgm:spPr/>
      <dgm:t>
        <a:bodyPr/>
        <a:lstStyle/>
        <a:p>
          <a:endParaRPr lang="es-PE"/>
        </a:p>
      </dgm:t>
    </dgm:pt>
    <dgm:pt modelId="{31E0648C-6AA2-4CF2-9136-2EB6D6849F75}" type="pres">
      <dgm:prSet presAssocID="{952FE013-1706-4DBC-9DA1-46041CB6AD92}" presName="rootText" presStyleLbl="node1" presStyleIdx="2" presStyleCnt="4" custScaleX="130567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79007A5F-79F1-49C2-9557-04F9B95E435E}" type="pres">
      <dgm:prSet presAssocID="{952FE013-1706-4DBC-9DA1-46041CB6AD9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7981FE5-DBCD-4869-8D12-655EDBA1FAA5}" type="pres">
      <dgm:prSet presAssocID="{952FE013-1706-4DBC-9DA1-46041CB6AD92}" presName="rootConnector" presStyleLbl="node4" presStyleIdx="0" presStyleCnt="0"/>
      <dgm:spPr/>
      <dgm:t>
        <a:bodyPr/>
        <a:lstStyle/>
        <a:p>
          <a:endParaRPr lang="es-PE"/>
        </a:p>
      </dgm:t>
    </dgm:pt>
    <dgm:pt modelId="{C7771C70-C989-4348-BB35-D64ED23747F5}" type="pres">
      <dgm:prSet presAssocID="{952FE013-1706-4DBC-9DA1-46041CB6AD92}" presName="hierChild4" presStyleCnt="0"/>
      <dgm:spPr/>
      <dgm:t>
        <a:bodyPr/>
        <a:lstStyle/>
        <a:p>
          <a:endParaRPr lang="es-PE"/>
        </a:p>
      </dgm:t>
    </dgm:pt>
    <dgm:pt modelId="{596F41F6-DD68-405E-8F0C-BDF9C2101DD0}" type="pres">
      <dgm:prSet presAssocID="{952FE013-1706-4DBC-9DA1-46041CB6AD92}" presName="hierChild5" presStyleCnt="0"/>
      <dgm:spPr/>
      <dgm:t>
        <a:bodyPr/>
        <a:lstStyle/>
        <a:p>
          <a:endParaRPr lang="es-PE"/>
        </a:p>
      </dgm:t>
    </dgm:pt>
    <dgm:pt modelId="{FCB3506C-C4C5-4C86-B272-226F06B81C53}" type="pres">
      <dgm:prSet presAssocID="{2A879A2D-CCF4-4F86-AB64-7BE670EC32F7}" presName="Name37" presStyleLbl="parChTrans1D4" presStyleIdx="1" presStyleCnt="3"/>
      <dgm:spPr/>
      <dgm:t>
        <a:bodyPr/>
        <a:lstStyle/>
        <a:p>
          <a:endParaRPr lang="es-PE"/>
        </a:p>
      </dgm:t>
    </dgm:pt>
    <dgm:pt modelId="{9754066E-0994-425B-A0C4-D271CA42F1E8}" type="pres">
      <dgm:prSet presAssocID="{D0E2CCA9-02B5-41C2-BE3A-E3CC628BC7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7A4677E7-5960-484B-AE71-FFB9BB18966E}" type="pres">
      <dgm:prSet presAssocID="{D0E2CCA9-02B5-41C2-BE3A-E3CC628BC700}" presName="rootComposite" presStyleCnt="0"/>
      <dgm:spPr/>
      <dgm:t>
        <a:bodyPr/>
        <a:lstStyle/>
        <a:p>
          <a:endParaRPr lang="es-PE"/>
        </a:p>
      </dgm:t>
    </dgm:pt>
    <dgm:pt modelId="{B9EDA11B-C7AA-43D8-9B53-7713D2CA7FE0}" type="pres">
      <dgm:prSet presAssocID="{D0E2CCA9-02B5-41C2-BE3A-E3CC628BC700}" presName="rootText" presStyleLbl="node1" presStyleIdx="3" presStyleCnt="4" custScaleX="117670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3BAD1AEA-418A-4FF2-8C37-6E86CA4A16EC}" type="pres">
      <dgm:prSet presAssocID="{D0E2CCA9-02B5-41C2-BE3A-E3CC628BC700}" presName="titleText2" presStyleLbl="fgAcc1" presStyleIdx="3" presStyleCnt="4" custLinFactNeighborX="14896" custLinFactNeighborY="484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95D3A784-BCBB-4D00-97EF-9660389AF29E}" type="pres">
      <dgm:prSet presAssocID="{D0E2CCA9-02B5-41C2-BE3A-E3CC628BC700}" presName="rootConnector" presStyleLbl="node4" presStyleIdx="0" presStyleCnt="0"/>
      <dgm:spPr/>
      <dgm:t>
        <a:bodyPr/>
        <a:lstStyle/>
        <a:p>
          <a:endParaRPr lang="es-PE"/>
        </a:p>
      </dgm:t>
    </dgm:pt>
    <dgm:pt modelId="{E17A4EF9-1A87-4B85-AE30-335DC18F2D8E}" type="pres">
      <dgm:prSet presAssocID="{D0E2CCA9-02B5-41C2-BE3A-E3CC628BC700}" presName="hierChild4" presStyleCnt="0"/>
      <dgm:spPr/>
      <dgm:t>
        <a:bodyPr/>
        <a:lstStyle/>
        <a:p>
          <a:endParaRPr lang="es-PE"/>
        </a:p>
      </dgm:t>
    </dgm:pt>
    <dgm:pt modelId="{03221ECE-9183-4D0D-8B39-E47C1E824BB7}" type="pres">
      <dgm:prSet presAssocID="{D0E2CCA9-02B5-41C2-BE3A-E3CC628BC700}" presName="hierChild5" presStyleCnt="0"/>
      <dgm:spPr/>
      <dgm:t>
        <a:bodyPr/>
        <a:lstStyle/>
        <a:p>
          <a:endParaRPr lang="es-PE"/>
        </a:p>
      </dgm:t>
    </dgm:pt>
    <dgm:pt modelId="{288518B4-F4DA-4ADE-9397-894E4CB91E2F}" type="pres">
      <dgm:prSet presAssocID="{1168F6A4-1E41-4D02-8364-F4FCB27188E4}" presName="hierChild5" presStyleCnt="0"/>
      <dgm:spPr/>
      <dgm:t>
        <a:bodyPr/>
        <a:lstStyle/>
        <a:p>
          <a:endParaRPr lang="es-PE"/>
        </a:p>
      </dgm:t>
    </dgm:pt>
    <dgm:pt modelId="{1605AA5F-8C30-4A5E-9A9F-2073BA058232}" type="pres">
      <dgm:prSet presAssocID="{7C231E78-92F5-4B5E-AD32-C165A625B1C9}" presName="Name96" presStyleLbl="parChTrans1D4" presStyleIdx="2" presStyleCnt="3"/>
      <dgm:spPr/>
      <dgm:t>
        <a:bodyPr/>
        <a:lstStyle/>
        <a:p>
          <a:endParaRPr lang="es-PE"/>
        </a:p>
      </dgm:t>
    </dgm:pt>
    <dgm:pt modelId="{6A80E95F-2038-4E48-AF8D-7D7DFFD6C56F}" type="pres">
      <dgm:prSet presAssocID="{95520C58-803E-4225-874B-B2C1C5278E29}" presName="hierRoot3" presStyleCnt="0">
        <dgm:presLayoutVars>
          <dgm:hierBranch val="init"/>
        </dgm:presLayoutVars>
      </dgm:prSet>
      <dgm:spPr/>
    </dgm:pt>
    <dgm:pt modelId="{715CDEC8-B3C2-42A5-A25B-1FEB983FDE9D}" type="pres">
      <dgm:prSet presAssocID="{95520C58-803E-4225-874B-B2C1C5278E29}" presName="rootComposite3" presStyleCnt="0"/>
      <dgm:spPr/>
    </dgm:pt>
    <dgm:pt modelId="{20DC4BF3-79E5-4DA4-9F9D-305F11603ECB}" type="pres">
      <dgm:prSet presAssocID="{95520C58-803E-4225-874B-B2C1C5278E2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488DDFB-00EC-416A-9B47-52C08CDA82C4}" type="pres">
      <dgm:prSet presAssocID="{95520C58-803E-4225-874B-B2C1C5278E29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CDCB448-8D8B-436B-AA1E-AD9E5FB4E25C}" type="pres">
      <dgm:prSet presAssocID="{95520C58-803E-4225-874B-B2C1C5278E29}" presName="rootConnector3" presStyleLbl="asst3" presStyleIdx="0" presStyleCnt="0"/>
      <dgm:spPr/>
      <dgm:t>
        <a:bodyPr/>
        <a:lstStyle/>
        <a:p>
          <a:endParaRPr lang="es-PE"/>
        </a:p>
      </dgm:t>
    </dgm:pt>
    <dgm:pt modelId="{0B101196-7F6C-4DAB-818A-D4E777E8AE40}" type="pres">
      <dgm:prSet presAssocID="{95520C58-803E-4225-874B-B2C1C5278E29}" presName="hierChild6" presStyleCnt="0"/>
      <dgm:spPr/>
    </dgm:pt>
    <dgm:pt modelId="{774BC6F6-574D-4AC6-8154-38890DC02EF1}" type="pres">
      <dgm:prSet presAssocID="{95520C58-803E-4225-874B-B2C1C5278E29}" presName="hierChild7" presStyleCnt="0"/>
      <dgm:spPr/>
    </dgm:pt>
    <dgm:pt modelId="{7EA50BE4-5323-429A-ABD6-665CFC86D811}" type="pres">
      <dgm:prSet presAssocID="{09E3A6AC-7B50-43D0-BFDC-EFB9EA2F2D3E}" presName="hierChild5" presStyleCnt="0"/>
      <dgm:spPr/>
      <dgm:t>
        <a:bodyPr/>
        <a:lstStyle/>
        <a:p>
          <a:endParaRPr lang="es-PE"/>
        </a:p>
      </dgm:t>
    </dgm:pt>
    <dgm:pt modelId="{FCC17A70-F0AC-4286-B3AA-05C381866371}" type="pres">
      <dgm:prSet presAssocID="{347BC993-1C08-4D2B-9B66-80B98095A79C}" presName="hierChild3" presStyleCnt="0"/>
      <dgm:spPr/>
      <dgm:t>
        <a:bodyPr/>
        <a:lstStyle/>
        <a:p>
          <a:endParaRPr lang="es-PE"/>
        </a:p>
      </dgm:t>
    </dgm:pt>
  </dgm:ptLst>
  <dgm:cxnLst>
    <dgm:cxn modelId="{906549DF-D8B6-4118-ABB4-E6A621E6C3C9}" type="presOf" srcId="{7C231E78-92F5-4B5E-AD32-C165A625B1C9}" destId="{1605AA5F-8C30-4A5E-9A9F-2073BA058232}" srcOrd="0" destOrd="0" presId="urn:microsoft.com/office/officeart/2008/layout/NameandTitleOrganizationalChart"/>
    <dgm:cxn modelId="{D44AD234-998D-4088-AF21-7061F5D436E9}" type="presOf" srcId="{1168F6A4-1E41-4D02-8364-F4FCB27188E4}" destId="{53B01AB6-84B1-4F36-9833-DA65F891A0EB}" srcOrd="1" destOrd="0" presId="urn:microsoft.com/office/officeart/2008/layout/NameandTitleOrganizationalChart"/>
    <dgm:cxn modelId="{56B275F4-349A-4E1E-8F43-83EC054B832F}" type="presOf" srcId="{347BC993-1C08-4D2B-9B66-80B98095A79C}" destId="{E0F40A59-B6D0-40C0-8146-DD3DE9BB0E5E}" srcOrd="1" destOrd="0" presId="urn:microsoft.com/office/officeart/2008/layout/NameandTitleOrganizationalChart"/>
    <dgm:cxn modelId="{5769F2F8-6C59-4195-8488-FCE38593F8B7}" type="presOf" srcId="{CD4F10B8-2968-4740-A825-FE79CC1CA096}" destId="{1F03D495-773F-4154-A5DC-766EE2212DD4}" srcOrd="0" destOrd="0" presId="urn:microsoft.com/office/officeart/2008/layout/NameandTitleOrganizationalChart"/>
    <dgm:cxn modelId="{1E0A05D4-DE89-453E-82C4-B65224D7867E}" type="presOf" srcId="{952FE013-1706-4DBC-9DA1-46041CB6AD92}" destId="{77981FE5-DBCD-4869-8D12-655EDBA1FAA5}" srcOrd="1" destOrd="0" presId="urn:microsoft.com/office/officeart/2008/layout/NameandTitleOrganizationalChart"/>
    <dgm:cxn modelId="{7554AD96-DB71-4AD5-981D-88F978215DF6}" type="presOf" srcId="{11A98B8E-5634-4CB4-9436-FE2DD628832F}" destId="{A2F7AFDA-86EB-4274-BC9B-0D0273B9676E}" srcOrd="0" destOrd="0" presId="urn:microsoft.com/office/officeart/2008/layout/NameandTitleOrganizationalChart"/>
    <dgm:cxn modelId="{68BC870F-CE90-4B5C-97A5-FD5CFD38A479}" type="presOf" srcId="{3F1CC737-CD10-4575-8937-D4085782797A}" destId="{EAAB09E8-00B9-4D2A-8D4D-27F0F3176A40}" srcOrd="0" destOrd="0" presId="urn:microsoft.com/office/officeart/2008/layout/NameandTitleOrganizationalChart"/>
    <dgm:cxn modelId="{502CBE2E-F73D-46F4-9970-D7926FE5BFB0}" type="presOf" srcId="{D54E75F5-A54B-4F2D-B083-9D7C8128EF87}" destId="{91914361-BB6E-47CD-8B5A-440BC7E0D3FC}" srcOrd="0" destOrd="0" presId="urn:microsoft.com/office/officeart/2008/layout/NameandTitleOrganizationalChart"/>
    <dgm:cxn modelId="{42119602-77CD-4140-8A27-67B2E1783EA6}" srcId="{1168F6A4-1E41-4D02-8364-F4FCB27188E4}" destId="{952FE013-1706-4DBC-9DA1-46041CB6AD92}" srcOrd="0" destOrd="0" parTransId="{59C22F3A-4314-4753-A21A-C753F0EDFEEA}" sibTransId="{91FB05EA-4AF6-4D04-A6EF-68292175BEB9}"/>
    <dgm:cxn modelId="{878ECED7-83FC-4262-8369-130EC6598833}" type="presOf" srcId="{09E3A6AC-7B50-43D0-BFDC-EFB9EA2F2D3E}" destId="{48975034-1684-494C-915E-D7523B1568C4}" srcOrd="1" destOrd="0" presId="urn:microsoft.com/office/officeart/2008/layout/NameandTitleOrganizationalChart"/>
    <dgm:cxn modelId="{A4289140-36DF-42B6-995B-CDDC16E0DCDF}" type="presOf" srcId="{1576AEB1-9BC2-48CE-9B89-BE247074FC3A}" destId="{3BAD1AEA-418A-4FF2-8C37-6E86CA4A16EC}" srcOrd="0" destOrd="0" presId="urn:microsoft.com/office/officeart/2008/layout/NameandTitleOrganizationalChart"/>
    <dgm:cxn modelId="{91C61739-F08E-4B55-9781-0582AF4E1226}" type="presOf" srcId="{59C22F3A-4314-4753-A21A-C753F0EDFEEA}" destId="{9DFE2D37-DFC8-4633-9B75-970E2B7DE545}" srcOrd="0" destOrd="0" presId="urn:microsoft.com/office/officeart/2008/layout/NameandTitleOrganizationalChart"/>
    <dgm:cxn modelId="{B9021E40-F741-47D5-BCE4-283C3559A4A3}" type="presOf" srcId="{D0E2CCA9-02B5-41C2-BE3A-E3CC628BC700}" destId="{B9EDA11B-C7AA-43D8-9B53-7713D2CA7FE0}" srcOrd="0" destOrd="0" presId="urn:microsoft.com/office/officeart/2008/layout/NameandTitleOrganizationalChart"/>
    <dgm:cxn modelId="{1F6E0CA3-0715-4FA3-AD62-34BF36AE67D0}" type="presOf" srcId="{1168F6A4-1E41-4D02-8364-F4FCB27188E4}" destId="{25343B94-49FB-44BB-AFF9-6C2BB17E8B5E}" srcOrd="0" destOrd="0" presId="urn:microsoft.com/office/officeart/2008/layout/NameandTitleOrganizationalChart"/>
    <dgm:cxn modelId="{08120B0A-B820-4835-879C-DB45FC6D9BE7}" type="presOf" srcId="{347BC993-1C08-4D2B-9B66-80B98095A79C}" destId="{14A78C60-F444-45B5-9186-37528D72A7D2}" srcOrd="0" destOrd="0" presId="urn:microsoft.com/office/officeart/2008/layout/NameandTitleOrganizationalChart"/>
    <dgm:cxn modelId="{28205AE9-CAFE-4B2D-8206-9DB6CDCBF8C6}" type="presOf" srcId="{952FE013-1706-4DBC-9DA1-46041CB6AD92}" destId="{31E0648C-6AA2-4CF2-9136-2EB6D6849F75}" srcOrd="0" destOrd="0" presId="urn:microsoft.com/office/officeart/2008/layout/NameandTitleOrganizationalChart"/>
    <dgm:cxn modelId="{1A24CEA0-68FE-4C67-9746-E822AB5B072F}" type="presOf" srcId="{D0E2CCA9-02B5-41C2-BE3A-E3CC628BC700}" destId="{95D3A784-BCBB-4D00-97EF-9660389AF29E}" srcOrd="1" destOrd="0" presId="urn:microsoft.com/office/officeart/2008/layout/NameandTitleOrganizationalChart"/>
    <dgm:cxn modelId="{5536444A-EF06-46EB-9D98-0F5AA28C4A0B}" type="presOf" srcId="{2A879A2D-CCF4-4F86-AB64-7BE670EC32F7}" destId="{FCB3506C-C4C5-4C86-B272-226F06B81C53}" srcOrd="0" destOrd="0" presId="urn:microsoft.com/office/officeart/2008/layout/NameandTitleOrganizationalChart"/>
    <dgm:cxn modelId="{6CA07ED4-206C-4777-B06F-E48186D88663}" srcId="{1168F6A4-1E41-4D02-8364-F4FCB27188E4}" destId="{D0E2CCA9-02B5-41C2-BE3A-E3CC628BC700}" srcOrd="1" destOrd="0" parTransId="{2A879A2D-CCF4-4F86-AB64-7BE670EC32F7}" sibTransId="{1576AEB1-9BC2-48CE-9B89-BE247074FC3A}"/>
    <dgm:cxn modelId="{7872FC00-A056-4D6B-8104-CF70B79C2D3A}" type="presOf" srcId="{10E906E1-3AB4-477A-833F-6A9408CBEB39}" destId="{236748A3-D9B4-4A21-B6C5-790B167C0A3D}" srcOrd="0" destOrd="0" presId="urn:microsoft.com/office/officeart/2008/layout/NameandTitleOrganizationalChart"/>
    <dgm:cxn modelId="{6DAE6547-7817-49F4-9E0F-32C7ACC6B6E3}" srcId="{09E3A6AC-7B50-43D0-BFDC-EFB9EA2F2D3E}" destId="{1168F6A4-1E41-4D02-8364-F4FCB27188E4}" srcOrd="0" destOrd="0" parTransId="{3F1CC737-CD10-4575-8937-D4085782797A}" sibTransId="{FE9BA5E0-76D1-4638-AA36-7407487D19FF}"/>
    <dgm:cxn modelId="{8E20BB29-23E6-49D2-8813-C363299772C3}" srcId="{347BC993-1C08-4D2B-9B66-80B98095A79C}" destId="{09E3A6AC-7B50-43D0-BFDC-EFB9EA2F2D3E}" srcOrd="0" destOrd="0" parTransId="{D54E75F5-A54B-4F2D-B083-9D7C8128EF87}" sibTransId="{11A98B8E-5634-4CB4-9436-FE2DD628832F}"/>
    <dgm:cxn modelId="{40F266BD-AEC6-4337-B320-99CA80453BAD}" type="presOf" srcId="{91FB05EA-4AF6-4D04-A6EF-68292175BEB9}" destId="{79007A5F-79F1-49C2-9557-04F9B95E435E}" srcOrd="0" destOrd="0" presId="urn:microsoft.com/office/officeart/2008/layout/NameandTitleOrganizationalChart"/>
    <dgm:cxn modelId="{71843F95-AC0E-4150-803D-425F89BAD153}" type="presOf" srcId="{95520C58-803E-4225-874B-B2C1C5278E29}" destId="{20DC4BF3-79E5-4DA4-9F9D-305F11603ECB}" srcOrd="0" destOrd="0" presId="urn:microsoft.com/office/officeart/2008/layout/NameandTitleOrganizationalChart"/>
    <dgm:cxn modelId="{FDBECD60-AA52-4FD1-8248-276D46C0DAF3}" type="presOf" srcId="{95520C58-803E-4225-874B-B2C1C5278E29}" destId="{4CDCB448-8D8B-436B-AA1E-AD9E5FB4E25C}" srcOrd="1" destOrd="0" presId="urn:microsoft.com/office/officeart/2008/layout/NameandTitleOrganizationalChart"/>
    <dgm:cxn modelId="{3ACC8753-CF77-469C-9139-A5DBAA57BCB5}" type="presOf" srcId="{824E84C1-AA8F-4184-987D-03E545B9F99B}" destId="{0488DDFB-00EC-416A-9B47-52C08CDA82C4}" srcOrd="0" destOrd="0" presId="urn:microsoft.com/office/officeart/2008/layout/NameandTitleOrganizationalChart"/>
    <dgm:cxn modelId="{11E076B9-3132-40B4-AB60-C72B0A20802F}" type="presOf" srcId="{09E3A6AC-7B50-43D0-BFDC-EFB9EA2F2D3E}" destId="{4D8981D7-C78E-4A27-8AA7-25E8943F9E2D}" srcOrd="0" destOrd="0" presId="urn:microsoft.com/office/officeart/2008/layout/NameandTitleOrganizationalChart"/>
    <dgm:cxn modelId="{83F329C9-3B74-4C17-A8B2-072C41000B88}" srcId="{1168F6A4-1E41-4D02-8364-F4FCB27188E4}" destId="{95520C58-803E-4225-874B-B2C1C5278E29}" srcOrd="2" destOrd="0" parTransId="{7C231E78-92F5-4B5E-AD32-C165A625B1C9}" sibTransId="{824E84C1-AA8F-4184-987D-03E545B9F99B}"/>
    <dgm:cxn modelId="{71DBC626-4725-40A6-A6C3-E44377EEEB1A}" type="presOf" srcId="{FE9BA5E0-76D1-4638-AA36-7407487D19FF}" destId="{BB95E758-77D9-4392-909E-ECD227327D01}" srcOrd="0" destOrd="0" presId="urn:microsoft.com/office/officeart/2008/layout/NameandTitleOrganizationalChart"/>
    <dgm:cxn modelId="{F9F5543C-6F93-420C-9818-2E27B3DB8E61}" srcId="{CD4F10B8-2968-4740-A825-FE79CC1CA096}" destId="{347BC993-1C08-4D2B-9B66-80B98095A79C}" srcOrd="0" destOrd="0" parTransId="{D410DF65-11BD-4CDD-99CF-093E36503C1E}" sibTransId="{10E906E1-3AB4-477A-833F-6A9408CBEB39}"/>
    <dgm:cxn modelId="{36C5DAC9-8E82-4D6D-A92C-9BF8BE58629A}" type="presParOf" srcId="{1F03D495-773F-4154-A5DC-766EE2212DD4}" destId="{D4B6FE01-ADE3-416C-AABB-51C5F72478D7}" srcOrd="0" destOrd="0" presId="urn:microsoft.com/office/officeart/2008/layout/NameandTitleOrganizationalChart"/>
    <dgm:cxn modelId="{448D5BA5-67FB-4C09-AB58-0D55E2689FAD}" type="presParOf" srcId="{D4B6FE01-ADE3-416C-AABB-51C5F72478D7}" destId="{579C145A-8646-4C6E-9F44-F0EFF9ED57D4}" srcOrd="0" destOrd="0" presId="urn:microsoft.com/office/officeart/2008/layout/NameandTitleOrganizationalChart"/>
    <dgm:cxn modelId="{65D31A5D-D73F-46E2-90EA-B47975A19B14}" type="presParOf" srcId="{579C145A-8646-4C6E-9F44-F0EFF9ED57D4}" destId="{14A78C60-F444-45B5-9186-37528D72A7D2}" srcOrd="0" destOrd="0" presId="urn:microsoft.com/office/officeart/2008/layout/NameandTitleOrganizationalChart"/>
    <dgm:cxn modelId="{9CE0AC61-6D21-442C-86A7-EFCE995F6338}" type="presParOf" srcId="{579C145A-8646-4C6E-9F44-F0EFF9ED57D4}" destId="{236748A3-D9B4-4A21-B6C5-790B167C0A3D}" srcOrd="1" destOrd="0" presId="urn:microsoft.com/office/officeart/2008/layout/NameandTitleOrganizationalChart"/>
    <dgm:cxn modelId="{1AA78F27-0B77-4AA3-8A4B-E5D9E41EDBEF}" type="presParOf" srcId="{579C145A-8646-4C6E-9F44-F0EFF9ED57D4}" destId="{E0F40A59-B6D0-40C0-8146-DD3DE9BB0E5E}" srcOrd="2" destOrd="0" presId="urn:microsoft.com/office/officeart/2008/layout/NameandTitleOrganizationalChart"/>
    <dgm:cxn modelId="{FCC6E2F7-5649-4041-9D2D-60E01D253735}" type="presParOf" srcId="{D4B6FE01-ADE3-416C-AABB-51C5F72478D7}" destId="{B32598D4-09B6-49FC-AAC6-746562E20BA3}" srcOrd="1" destOrd="0" presId="urn:microsoft.com/office/officeart/2008/layout/NameandTitleOrganizationalChart"/>
    <dgm:cxn modelId="{7A5492E5-723D-4180-BF7B-87399122B5BE}" type="presParOf" srcId="{B32598D4-09B6-49FC-AAC6-746562E20BA3}" destId="{91914361-BB6E-47CD-8B5A-440BC7E0D3FC}" srcOrd="0" destOrd="0" presId="urn:microsoft.com/office/officeart/2008/layout/NameandTitleOrganizationalChart"/>
    <dgm:cxn modelId="{62E8B955-3938-48CB-9969-258C0E6429A7}" type="presParOf" srcId="{B32598D4-09B6-49FC-AAC6-746562E20BA3}" destId="{CE2F84F4-815D-4332-9AD6-4A322FB78C46}" srcOrd="1" destOrd="0" presId="urn:microsoft.com/office/officeart/2008/layout/NameandTitleOrganizationalChart"/>
    <dgm:cxn modelId="{F050C5F6-240D-426B-B12B-63CE8E8A0733}" type="presParOf" srcId="{CE2F84F4-815D-4332-9AD6-4A322FB78C46}" destId="{0E52DC3B-45E2-483C-A406-74B63C44DD03}" srcOrd="0" destOrd="0" presId="urn:microsoft.com/office/officeart/2008/layout/NameandTitleOrganizationalChart"/>
    <dgm:cxn modelId="{9014FFD6-8AD6-4D80-AD70-A97A9476FF17}" type="presParOf" srcId="{0E52DC3B-45E2-483C-A406-74B63C44DD03}" destId="{4D8981D7-C78E-4A27-8AA7-25E8943F9E2D}" srcOrd="0" destOrd="0" presId="urn:microsoft.com/office/officeart/2008/layout/NameandTitleOrganizationalChart"/>
    <dgm:cxn modelId="{925C867F-B73F-41EA-9115-0E189D29D35C}" type="presParOf" srcId="{0E52DC3B-45E2-483C-A406-74B63C44DD03}" destId="{A2F7AFDA-86EB-4274-BC9B-0D0273B9676E}" srcOrd="1" destOrd="0" presId="urn:microsoft.com/office/officeart/2008/layout/NameandTitleOrganizationalChart"/>
    <dgm:cxn modelId="{FB0A0A54-A139-4AFD-99B1-905504299575}" type="presParOf" srcId="{0E52DC3B-45E2-483C-A406-74B63C44DD03}" destId="{48975034-1684-494C-915E-D7523B1568C4}" srcOrd="2" destOrd="0" presId="urn:microsoft.com/office/officeart/2008/layout/NameandTitleOrganizationalChart"/>
    <dgm:cxn modelId="{7960BD1A-B48B-4E5B-983F-41FC76831995}" type="presParOf" srcId="{CE2F84F4-815D-4332-9AD6-4A322FB78C46}" destId="{F930411A-D74E-4E92-8BE0-EAA7F636B055}" srcOrd="1" destOrd="0" presId="urn:microsoft.com/office/officeart/2008/layout/NameandTitleOrganizationalChart"/>
    <dgm:cxn modelId="{684BF5C2-286F-42C3-9D9A-B1A3A91936A2}" type="presParOf" srcId="{F930411A-D74E-4E92-8BE0-EAA7F636B055}" destId="{EAAB09E8-00B9-4D2A-8D4D-27F0F3176A40}" srcOrd="0" destOrd="0" presId="urn:microsoft.com/office/officeart/2008/layout/NameandTitleOrganizationalChart"/>
    <dgm:cxn modelId="{56A14BD4-A8D0-41ED-92E6-750DCD8BFD41}" type="presParOf" srcId="{F930411A-D74E-4E92-8BE0-EAA7F636B055}" destId="{AC1A0D9D-0767-4078-B436-0D36E6FBB260}" srcOrd="1" destOrd="0" presId="urn:microsoft.com/office/officeart/2008/layout/NameandTitleOrganizationalChart"/>
    <dgm:cxn modelId="{1702FA19-EF6F-4E0E-9181-41D7EB91AE43}" type="presParOf" srcId="{AC1A0D9D-0767-4078-B436-0D36E6FBB260}" destId="{3580EA2E-64D3-4E86-8486-07BC31301AB7}" srcOrd="0" destOrd="0" presId="urn:microsoft.com/office/officeart/2008/layout/NameandTitleOrganizationalChart"/>
    <dgm:cxn modelId="{5ECF2877-4768-4A2F-8887-D181D2CE6EA9}" type="presParOf" srcId="{3580EA2E-64D3-4E86-8486-07BC31301AB7}" destId="{25343B94-49FB-44BB-AFF9-6C2BB17E8B5E}" srcOrd="0" destOrd="0" presId="urn:microsoft.com/office/officeart/2008/layout/NameandTitleOrganizationalChart"/>
    <dgm:cxn modelId="{0A3E37D6-A470-4D17-A3F5-22EBAB16DEB3}" type="presParOf" srcId="{3580EA2E-64D3-4E86-8486-07BC31301AB7}" destId="{BB95E758-77D9-4392-909E-ECD227327D01}" srcOrd="1" destOrd="0" presId="urn:microsoft.com/office/officeart/2008/layout/NameandTitleOrganizationalChart"/>
    <dgm:cxn modelId="{0863C58B-013A-46E3-8231-1653018737E0}" type="presParOf" srcId="{3580EA2E-64D3-4E86-8486-07BC31301AB7}" destId="{53B01AB6-84B1-4F36-9833-DA65F891A0EB}" srcOrd="2" destOrd="0" presId="urn:microsoft.com/office/officeart/2008/layout/NameandTitleOrganizationalChart"/>
    <dgm:cxn modelId="{5F855D15-206D-4C8F-81C6-5893E951D6AD}" type="presParOf" srcId="{AC1A0D9D-0767-4078-B436-0D36E6FBB260}" destId="{05935EFD-490C-4082-97E4-28854BE72FE1}" srcOrd="1" destOrd="0" presId="urn:microsoft.com/office/officeart/2008/layout/NameandTitleOrganizationalChart"/>
    <dgm:cxn modelId="{6FD5ACE7-F55E-4C6D-81B8-048D0AE40768}" type="presParOf" srcId="{05935EFD-490C-4082-97E4-28854BE72FE1}" destId="{9DFE2D37-DFC8-4633-9B75-970E2B7DE545}" srcOrd="0" destOrd="0" presId="urn:microsoft.com/office/officeart/2008/layout/NameandTitleOrganizationalChart"/>
    <dgm:cxn modelId="{01C3F6A9-A317-4AF2-A5E6-D25A109E8753}" type="presParOf" srcId="{05935EFD-490C-4082-97E4-28854BE72FE1}" destId="{2BE3EA96-7B10-446F-8974-E8CA42293E95}" srcOrd="1" destOrd="0" presId="urn:microsoft.com/office/officeart/2008/layout/NameandTitleOrganizationalChart"/>
    <dgm:cxn modelId="{2451D6BC-272E-4E87-9025-F0C95234FEF0}" type="presParOf" srcId="{2BE3EA96-7B10-446F-8974-E8CA42293E95}" destId="{999ADE60-FECA-41A3-95BE-486DE088C59E}" srcOrd="0" destOrd="0" presId="urn:microsoft.com/office/officeart/2008/layout/NameandTitleOrganizationalChart"/>
    <dgm:cxn modelId="{7806FBBC-BC81-4923-8D57-4B39D38BE969}" type="presParOf" srcId="{999ADE60-FECA-41A3-95BE-486DE088C59E}" destId="{31E0648C-6AA2-4CF2-9136-2EB6D6849F75}" srcOrd="0" destOrd="0" presId="urn:microsoft.com/office/officeart/2008/layout/NameandTitleOrganizationalChart"/>
    <dgm:cxn modelId="{673AF0D1-E7E1-4979-97A5-62FE606D7453}" type="presParOf" srcId="{999ADE60-FECA-41A3-95BE-486DE088C59E}" destId="{79007A5F-79F1-49C2-9557-04F9B95E435E}" srcOrd="1" destOrd="0" presId="urn:microsoft.com/office/officeart/2008/layout/NameandTitleOrganizationalChart"/>
    <dgm:cxn modelId="{23CCB7FE-E86B-4068-8896-CBFAD46311BD}" type="presParOf" srcId="{999ADE60-FECA-41A3-95BE-486DE088C59E}" destId="{77981FE5-DBCD-4869-8D12-655EDBA1FAA5}" srcOrd="2" destOrd="0" presId="urn:microsoft.com/office/officeart/2008/layout/NameandTitleOrganizationalChart"/>
    <dgm:cxn modelId="{276196B3-9E69-4D1E-A8A9-41573D2F3D6C}" type="presParOf" srcId="{2BE3EA96-7B10-446F-8974-E8CA42293E95}" destId="{C7771C70-C989-4348-BB35-D64ED23747F5}" srcOrd="1" destOrd="0" presId="urn:microsoft.com/office/officeart/2008/layout/NameandTitleOrganizationalChart"/>
    <dgm:cxn modelId="{A0A1FC46-6D88-4047-B04B-4E0C8EB9E829}" type="presParOf" srcId="{2BE3EA96-7B10-446F-8974-E8CA42293E95}" destId="{596F41F6-DD68-405E-8F0C-BDF9C2101DD0}" srcOrd="2" destOrd="0" presId="urn:microsoft.com/office/officeart/2008/layout/NameandTitleOrganizationalChart"/>
    <dgm:cxn modelId="{702044ED-04D9-4499-A338-0FA5F9EC142D}" type="presParOf" srcId="{05935EFD-490C-4082-97E4-28854BE72FE1}" destId="{FCB3506C-C4C5-4C86-B272-226F06B81C53}" srcOrd="2" destOrd="0" presId="urn:microsoft.com/office/officeart/2008/layout/NameandTitleOrganizationalChart"/>
    <dgm:cxn modelId="{968ABC5A-FAFD-45E0-B0A8-8CE21D47892B}" type="presParOf" srcId="{05935EFD-490C-4082-97E4-28854BE72FE1}" destId="{9754066E-0994-425B-A0C4-D271CA42F1E8}" srcOrd="3" destOrd="0" presId="urn:microsoft.com/office/officeart/2008/layout/NameandTitleOrganizationalChart"/>
    <dgm:cxn modelId="{44A68231-CD07-43B2-8CF9-86E34E565ECF}" type="presParOf" srcId="{9754066E-0994-425B-A0C4-D271CA42F1E8}" destId="{7A4677E7-5960-484B-AE71-FFB9BB18966E}" srcOrd="0" destOrd="0" presId="urn:microsoft.com/office/officeart/2008/layout/NameandTitleOrganizationalChart"/>
    <dgm:cxn modelId="{01CC8D32-64E7-41C0-B293-48D7A29A9C2B}" type="presParOf" srcId="{7A4677E7-5960-484B-AE71-FFB9BB18966E}" destId="{B9EDA11B-C7AA-43D8-9B53-7713D2CA7FE0}" srcOrd="0" destOrd="0" presId="urn:microsoft.com/office/officeart/2008/layout/NameandTitleOrganizationalChart"/>
    <dgm:cxn modelId="{8A715889-96B6-4D80-A5FA-4097692BD11C}" type="presParOf" srcId="{7A4677E7-5960-484B-AE71-FFB9BB18966E}" destId="{3BAD1AEA-418A-4FF2-8C37-6E86CA4A16EC}" srcOrd="1" destOrd="0" presId="urn:microsoft.com/office/officeart/2008/layout/NameandTitleOrganizationalChart"/>
    <dgm:cxn modelId="{4E4FF934-2A61-46E9-A9B6-869010196664}" type="presParOf" srcId="{7A4677E7-5960-484B-AE71-FFB9BB18966E}" destId="{95D3A784-BCBB-4D00-97EF-9660389AF29E}" srcOrd="2" destOrd="0" presId="urn:microsoft.com/office/officeart/2008/layout/NameandTitleOrganizationalChart"/>
    <dgm:cxn modelId="{5E3EE630-0BB6-4146-B82F-93DB3DF84489}" type="presParOf" srcId="{9754066E-0994-425B-A0C4-D271CA42F1E8}" destId="{E17A4EF9-1A87-4B85-AE30-335DC18F2D8E}" srcOrd="1" destOrd="0" presId="urn:microsoft.com/office/officeart/2008/layout/NameandTitleOrganizationalChart"/>
    <dgm:cxn modelId="{C3B5036C-8B76-4390-9241-623B39F140E6}" type="presParOf" srcId="{9754066E-0994-425B-A0C4-D271CA42F1E8}" destId="{03221ECE-9183-4D0D-8B39-E47C1E824BB7}" srcOrd="2" destOrd="0" presId="urn:microsoft.com/office/officeart/2008/layout/NameandTitleOrganizationalChart"/>
    <dgm:cxn modelId="{8875AA13-27AA-4415-801A-F87D4FA47878}" type="presParOf" srcId="{AC1A0D9D-0767-4078-B436-0D36E6FBB260}" destId="{288518B4-F4DA-4ADE-9397-894E4CB91E2F}" srcOrd="2" destOrd="0" presId="urn:microsoft.com/office/officeart/2008/layout/NameandTitleOrganizationalChart"/>
    <dgm:cxn modelId="{0E9F98F6-FA4C-4063-BC26-56E3482C5AAA}" type="presParOf" srcId="{288518B4-F4DA-4ADE-9397-894E4CB91E2F}" destId="{1605AA5F-8C30-4A5E-9A9F-2073BA058232}" srcOrd="0" destOrd="0" presId="urn:microsoft.com/office/officeart/2008/layout/NameandTitleOrganizationalChart"/>
    <dgm:cxn modelId="{1F58CDE5-A6D4-45E0-8F17-4E5860C73606}" type="presParOf" srcId="{288518B4-F4DA-4ADE-9397-894E4CB91E2F}" destId="{6A80E95F-2038-4E48-AF8D-7D7DFFD6C56F}" srcOrd="1" destOrd="0" presId="urn:microsoft.com/office/officeart/2008/layout/NameandTitleOrganizationalChart"/>
    <dgm:cxn modelId="{D7AA1613-7F79-4218-867E-F60CD9D99532}" type="presParOf" srcId="{6A80E95F-2038-4E48-AF8D-7D7DFFD6C56F}" destId="{715CDEC8-B3C2-42A5-A25B-1FEB983FDE9D}" srcOrd="0" destOrd="0" presId="urn:microsoft.com/office/officeart/2008/layout/NameandTitleOrganizationalChart"/>
    <dgm:cxn modelId="{286DDD61-BE00-4321-98A8-FEC8F461FA8D}" type="presParOf" srcId="{715CDEC8-B3C2-42A5-A25B-1FEB983FDE9D}" destId="{20DC4BF3-79E5-4DA4-9F9D-305F11603ECB}" srcOrd="0" destOrd="0" presId="urn:microsoft.com/office/officeart/2008/layout/NameandTitleOrganizationalChart"/>
    <dgm:cxn modelId="{AFB4E0EA-5122-4427-A187-BFC39B5AEA8C}" type="presParOf" srcId="{715CDEC8-B3C2-42A5-A25B-1FEB983FDE9D}" destId="{0488DDFB-00EC-416A-9B47-52C08CDA82C4}" srcOrd="1" destOrd="0" presId="urn:microsoft.com/office/officeart/2008/layout/NameandTitleOrganizationalChart"/>
    <dgm:cxn modelId="{F149AFA0-E924-4611-B37C-B0DE2BCE5FAE}" type="presParOf" srcId="{715CDEC8-B3C2-42A5-A25B-1FEB983FDE9D}" destId="{4CDCB448-8D8B-436B-AA1E-AD9E5FB4E25C}" srcOrd="2" destOrd="0" presId="urn:microsoft.com/office/officeart/2008/layout/NameandTitleOrganizationalChart"/>
    <dgm:cxn modelId="{D575F6B4-2462-4C58-AAD2-7F0873B343B5}" type="presParOf" srcId="{6A80E95F-2038-4E48-AF8D-7D7DFFD6C56F}" destId="{0B101196-7F6C-4DAB-818A-D4E777E8AE40}" srcOrd="1" destOrd="0" presId="urn:microsoft.com/office/officeart/2008/layout/NameandTitleOrganizationalChart"/>
    <dgm:cxn modelId="{2B0AB61D-6A90-4D58-A448-D8EE48F837B3}" type="presParOf" srcId="{6A80E95F-2038-4E48-AF8D-7D7DFFD6C56F}" destId="{774BC6F6-574D-4AC6-8154-38890DC02EF1}" srcOrd="2" destOrd="0" presId="urn:microsoft.com/office/officeart/2008/layout/NameandTitleOrganizationalChart"/>
    <dgm:cxn modelId="{E7C7A0F2-73A6-40FA-AED5-0BD79E8887DE}" type="presParOf" srcId="{CE2F84F4-815D-4332-9AD6-4A322FB78C46}" destId="{7EA50BE4-5323-429A-ABD6-665CFC86D811}" srcOrd="2" destOrd="0" presId="urn:microsoft.com/office/officeart/2008/layout/NameandTitleOrganizationalChart"/>
    <dgm:cxn modelId="{1E0731BD-533D-4C2B-A514-160015FCC6A3}" type="presParOf" srcId="{D4B6FE01-ADE3-416C-AABB-51C5F72478D7}" destId="{FCC17A70-F0AC-4286-B3AA-05C38186637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FB07F-AC39-4CB3-B3CA-E389E512B2A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C625F2A-FE72-45AA-9600-CDAF3F61B844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b="1" u="sng" dirty="0" smtClean="0">
              <a:solidFill>
                <a:schemeClr val="bg1"/>
              </a:solidFill>
            </a:rPr>
            <a:t>OBJETIVO GENERAL</a:t>
          </a:r>
        </a:p>
        <a:p>
          <a:r>
            <a:rPr lang="es-ES" dirty="0" smtClean="0">
              <a:solidFill>
                <a:schemeClr val="bg1"/>
              </a:solidFill>
            </a:rPr>
            <a:t> </a:t>
          </a:r>
          <a:r>
            <a:rPr lang="es-PE" dirty="0" smtClean="0">
              <a:solidFill>
                <a:schemeClr val="bg1"/>
              </a:solidFill>
            </a:rPr>
            <a:t>Elaborar los entregables contemplados en la disciplina EBM según la declaración del alcance del proyecto.</a:t>
          </a:r>
          <a:endParaRPr lang="es-PE" dirty="0">
            <a:solidFill>
              <a:schemeClr val="bg1"/>
            </a:solidFill>
          </a:endParaRPr>
        </a:p>
      </dgm:t>
    </dgm:pt>
    <dgm:pt modelId="{06029871-02D0-4C17-8B34-20BE0166D3DB}" type="parTrans" cxnId="{C7B443CA-90D9-4080-A160-0A96909BE1C2}">
      <dgm:prSet/>
      <dgm:spPr/>
      <dgm:t>
        <a:bodyPr/>
        <a:lstStyle/>
        <a:p>
          <a:endParaRPr lang="es-PE"/>
        </a:p>
      </dgm:t>
    </dgm:pt>
    <dgm:pt modelId="{C763F3C8-60B7-4C05-A1CD-CA4375FA30E6}" type="sibTrans" cxnId="{C7B443CA-90D9-4080-A160-0A96909BE1C2}">
      <dgm:prSet/>
      <dgm:spPr/>
      <dgm:t>
        <a:bodyPr/>
        <a:lstStyle/>
        <a:p>
          <a:endParaRPr lang="es-PE"/>
        </a:p>
      </dgm:t>
    </dgm:pt>
    <dgm:pt modelId="{FD9D19D4-0E4C-402E-8A04-EF4DAF2BC48E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O.E.1: </a:t>
          </a:r>
        </a:p>
        <a:p>
          <a:r>
            <a:rPr lang="es-PE" dirty="0" smtClean="0">
              <a:solidFill>
                <a:schemeClr val="bg1"/>
              </a:solidFill>
            </a:rPr>
            <a:t>Identificar y definir el macro proceso de logística</a:t>
          </a:r>
          <a:r>
            <a:rPr lang="es-PE" dirty="0" smtClean="0">
              <a:solidFill>
                <a:schemeClr val="tx1"/>
              </a:solidFill>
            </a:rPr>
            <a:t>.</a:t>
          </a:r>
          <a:endParaRPr lang="es-PE" dirty="0"/>
        </a:p>
      </dgm:t>
    </dgm:pt>
    <dgm:pt modelId="{992659D6-BF47-40C6-9DF0-E02AD95CC809}" type="parTrans" cxnId="{E37FDFC4-0AB6-4F7E-BBCD-96B93D604D45}">
      <dgm:prSet/>
      <dgm:spPr/>
      <dgm:t>
        <a:bodyPr/>
        <a:lstStyle/>
        <a:p>
          <a:endParaRPr lang="es-PE"/>
        </a:p>
      </dgm:t>
    </dgm:pt>
    <dgm:pt modelId="{0316B9A7-EB9C-422D-A8BA-240FD791F75D}" type="sibTrans" cxnId="{E37FDFC4-0AB6-4F7E-BBCD-96B93D604D45}">
      <dgm:prSet/>
      <dgm:spPr/>
      <dgm:t>
        <a:bodyPr/>
        <a:lstStyle/>
        <a:p>
          <a:endParaRPr lang="es-PE"/>
        </a:p>
      </dgm:t>
    </dgm:pt>
    <dgm:pt modelId="{08D5F0A4-16D6-4CF1-BFB1-7409ADD1584D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O.E.2: </a:t>
          </a:r>
        </a:p>
        <a:p>
          <a:r>
            <a:rPr lang="es-PE" dirty="0" smtClean="0">
              <a:solidFill>
                <a:schemeClr val="bg1"/>
              </a:solidFill>
            </a:rPr>
            <a:t>Integrar el macro proceso de logística con los demás macro procesos involucrados en la pequeña minería.</a:t>
          </a:r>
          <a:endParaRPr lang="es-PE" dirty="0">
            <a:solidFill>
              <a:schemeClr val="bg1"/>
            </a:solidFill>
          </a:endParaRPr>
        </a:p>
      </dgm:t>
    </dgm:pt>
    <dgm:pt modelId="{09A80543-08C7-4C12-B276-A28D67716154}" type="parTrans" cxnId="{F7FA1902-7A76-4216-B6C4-0AE29851ED33}">
      <dgm:prSet/>
      <dgm:spPr/>
      <dgm:t>
        <a:bodyPr/>
        <a:lstStyle/>
        <a:p>
          <a:endParaRPr lang="es-PE"/>
        </a:p>
      </dgm:t>
    </dgm:pt>
    <dgm:pt modelId="{CCFA1855-709E-4DF7-B7FA-CF40E711921A}" type="sibTrans" cxnId="{F7FA1902-7A76-4216-B6C4-0AE29851ED33}">
      <dgm:prSet/>
      <dgm:spPr/>
      <dgm:t>
        <a:bodyPr/>
        <a:lstStyle/>
        <a:p>
          <a:endParaRPr lang="es-PE"/>
        </a:p>
      </dgm:t>
    </dgm:pt>
    <dgm:pt modelId="{509F9BE9-4137-4609-9A90-3894AD1E7933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O.E.3: </a:t>
          </a:r>
        </a:p>
        <a:p>
          <a:r>
            <a:rPr lang="es-PE" dirty="0" smtClean="0">
              <a:solidFill>
                <a:schemeClr val="bg1"/>
              </a:solidFill>
            </a:rPr>
            <a:t>Analizar los procesos definidos e identificar aquellos que requieran ser automatizados con el fin de optimizar la gestión del negocio.</a:t>
          </a:r>
          <a:endParaRPr lang="es-PE" dirty="0">
            <a:solidFill>
              <a:schemeClr val="bg1"/>
            </a:solidFill>
          </a:endParaRPr>
        </a:p>
      </dgm:t>
    </dgm:pt>
    <dgm:pt modelId="{6E3ABEA4-F6A7-4AC0-8B9A-1ECABBCF57CF}" type="parTrans" cxnId="{B8F3B834-93BB-40FF-8B60-609A181C58F1}">
      <dgm:prSet/>
      <dgm:spPr/>
      <dgm:t>
        <a:bodyPr/>
        <a:lstStyle/>
        <a:p>
          <a:endParaRPr lang="es-PE"/>
        </a:p>
      </dgm:t>
    </dgm:pt>
    <dgm:pt modelId="{2CB1DF59-05C1-46ED-ACF5-374BA18B7741}" type="sibTrans" cxnId="{B8F3B834-93BB-40FF-8B60-609A181C58F1}">
      <dgm:prSet/>
      <dgm:spPr/>
      <dgm:t>
        <a:bodyPr/>
        <a:lstStyle/>
        <a:p>
          <a:endParaRPr lang="es-PE"/>
        </a:p>
      </dgm:t>
    </dgm:pt>
    <dgm:pt modelId="{F76C0F11-4C30-4321-A5BC-BEBC6577D681}" type="pres">
      <dgm:prSet presAssocID="{A1DFB07F-AC39-4CB3-B3CA-E389E512B2A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F349F3A-1004-4F44-AD38-8CFEEDC0C3DC}" type="pres">
      <dgm:prSet presAssocID="{1C625F2A-FE72-45AA-9600-CDAF3F61B844}" presName="vertOne" presStyleCnt="0"/>
      <dgm:spPr/>
    </dgm:pt>
    <dgm:pt modelId="{7A88E86B-149A-4960-AD77-2DBB56F1B11C}" type="pres">
      <dgm:prSet presAssocID="{1C625F2A-FE72-45AA-9600-CDAF3F61B844}" presName="txOne" presStyleLbl="node0" presStyleIdx="0" presStyleCnt="1" custScaleX="65505" custScaleY="9314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44C9A54-DE8D-41A2-851F-2E26972DDF61}" type="pres">
      <dgm:prSet presAssocID="{1C625F2A-FE72-45AA-9600-CDAF3F61B844}" presName="parTransOne" presStyleCnt="0"/>
      <dgm:spPr/>
    </dgm:pt>
    <dgm:pt modelId="{5C794F13-355B-40D3-87B5-F7718A6D1542}" type="pres">
      <dgm:prSet presAssocID="{1C625F2A-FE72-45AA-9600-CDAF3F61B844}" presName="horzOne" presStyleCnt="0"/>
      <dgm:spPr/>
    </dgm:pt>
    <dgm:pt modelId="{BBDE8347-8D8D-4FBE-A4A0-034697DF46A5}" type="pres">
      <dgm:prSet presAssocID="{FD9D19D4-0E4C-402E-8A04-EF4DAF2BC48E}" presName="vertTwo" presStyleCnt="0"/>
      <dgm:spPr/>
    </dgm:pt>
    <dgm:pt modelId="{21467B2C-1303-4CEB-8C25-CFB598F88955}" type="pres">
      <dgm:prSet presAssocID="{FD9D19D4-0E4C-402E-8A04-EF4DAF2BC48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D9B8416-D7A3-4890-BBA5-4D5639B69392}" type="pres">
      <dgm:prSet presAssocID="{FD9D19D4-0E4C-402E-8A04-EF4DAF2BC48E}" presName="horzTwo" presStyleCnt="0"/>
      <dgm:spPr/>
    </dgm:pt>
    <dgm:pt modelId="{92FE0A29-EBB4-49B7-900E-1CEA43574D1D}" type="pres">
      <dgm:prSet presAssocID="{0316B9A7-EB9C-422D-A8BA-240FD791F75D}" presName="sibSpaceTwo" presStyleCnt="0"/>
      <dgm:spPr/>
    </dgm:pt>
    <dgm:pt modelId="{E3FAB340-7D09-4108-AE8B-C01A1C2DBBB6}" type="pres">
      <dgm:prSet presAssocID="{08D5F0A4-16D6-4CF1-BFB1-7409ADD1584D}" presName="vertTwo" presStyleCnt="0"/>
      <dgm:spPr/>
    </dgm:pt>
    <dgm:pt modelId="{EE723D86-4C37-4804-B40B-3E76095C48F1}" type="pres">
      <dgm:prSet presAssocID="{08D5F0A4-16D6-4CF1-BFB1-7409ADD1584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BCFC6F7-8083-478E-B6F3-8D8ED3B32804}" type="pres">
      <dgm:prSet presAssocID="{08D5F0A4-16D6-4CF1-BFB1-7409ADD1584D}" presName="horzTwo" presStyleCnt="0"/>
      <dgm:spPr/>
    </dgm:pt>
    <dgm:pt modelId="{10787CF1-4667-44A8-86C4-7F25041C6B4D}" type="pres">
      <dgm:prSet presAssocID="{CCFA1855-709E-4DF7-B7FA-CF40E711921A}" presName="sibSpaceTwo" presStyleCnt="0"/>
      <dgm:spPr/>
    </dgm:pt>
    <dgm:pt modelId="{5DFB5A74-F72D-4591-85B1-BB91233880C5}" type="pres">
      <dgm:prSet presAssocID="{509F9BE9-4137-4609-9A90-3894AD1E7933}" presName="vertTwo" presStyleCnt="0"/>
      <dgm:spPr/>
    </dgm:pt>
    <dgm:pt modelId="{97F8B434-2F28-4662-B6C2-14B425398A98}" type="pres">
      <dgm:prSet presAssocID="{509F9BE9-4137-4609-9A90-3894AD1E793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DB904CB-1893-45C9-ABC5-05A874A6EDA2}" type="pres">
      <dgm:prSet presAssocID="{509F9BE9-4137-4609-9A90-3894AD1E7933}" presName="horzTwo" presStyleCnt="0"/>
      <dgm:spPr/>
    </dgm:pt>
  </dgm:ptLst>
  <dgm:cxnLst>
    <dgm:cxn modelId="{755082BC-9A4D-4E5E-B16D-CAE1A40332B8}" type="presOf" srcId="{08D5F0A4-16D6-4CF1-BFB1-7409ADD1584D}" destId="{EE723D86-4C37-4804-B40B-3E76095C48F1}" srcOrd="0" destOrd="0" presId="urn:microsoft.com/office/officeart/2005/8/layout/hierarchy4"/>
    <dgm:cxn modelId="{B8F3B834-93BB-40FF-8B60-609A181C58F1}" srcId="{1C625F2A-FE72-45AA-9600-CDAF3F61B844}" destId="{509F9BE9-4137-4609-9A90-3894AD1E7933}" srcOrd="2" destOrd="0" parTransId="{6E3ABEA4-F6A7-4AC0-8B9A-1ECABBCF57CF}" sibTransId="{2CB1DF59-05C1-46ED-ACF5-374BA18B7741}"/>
    <dgm:cxn modelId="{5279D04B-930E-4DE7-A7A0-A72758389925}" type="presOf" srcId="{509F9BE9-4137-4609-9A90-3894AD1E7933}" destId="{97F8B434-2F28-4662-B6C2-14B425398A98}" srcOrd="0" destOrd="0" presId="urn:microsoft.com/office/officeart/2005/8/layout/hierarchy4"/>
    <dgm:cxn modelId="{F7FA1902-7A76-4216-B6C4-0AE29851ED33}" srcId="{1C625F2A-FE72-45AA-9600-CDAF3F61B844}" destId="{08D5F0A4-16D6-4CF1-BFB1-7409ADD1584D}" srcOrd="1" destOrd="0" parTransId="{09A80543-08C7-4C12-B276-A28D67716154}" sibTransId="{CCFA1855-709E-4DF7-B7FA-CF40E711921A}"/>
    <dgm:cxn modelId="{C7B443CA-90D9-4080-A160-0A96909BE1C2}" srcId="{A1DFB07F-AC39-4CB3-B3CA-E389E512B2A4}" destId="{1C625F2A-FE72-45AA-9600-CDAF3F61B844}" srcOrd="0" destOrd="0" parTransId="{06029871-02D0-4C17-8B34-20BE0166D3DB}" sibTransId="{C763F3C8-60B7-4C05-A1CD-CA4375FA30E6}"/>
    <dgm:cxn modelId="{08747923-5E88-4E7A-A30B-61B8459DF116}" type="presOf" srcId="{1C625F2A-FE72-45AA-9600-CDAF3F61B844}" destId="{7A88E86B-149A-4960-AD77-2DBB56F1B11C}" srcOrd="0" destOrd="0" presId="urn:microsoft.com/office/officeart/2005/8/layout/hierarchy4"/>
    <dgm:cxn modelId="{455F1068-F58B-4703-8D8B-D7E18A272B5E}" type="presOf" srcId="{A1DFB07F-AC39-4CB3-B3CA-E389E512B2A4}" destId="{F76C0F11-4C30-4321-A5BC-BEBC6577D681}" srcOrd="0" destOrd="0" presId="urn:microsoft.com/office/officeart/2005/8/layout/hierarchy4"/>
    <dgm:cxn modelId="{E37FDFC4-0AB6-4F7E-BBCD-96B93D604D45}" srcId="{1C625F2A-FE72-45AA-9600-CDAF3F61B844}" destId="{FD9D19D4-0E4C-402E-8A04-EF4DAF2BC48E}" srcOrd="0" destOrd="0" parTransId="{992659D6-BF47-40C6-9DF0-E02AD95CC809}" sibTransId="{0316B9A7-EB9C-422D-A8BA-240FD791F75D}"/>
    <dgm:cxn modelId="{C86B4287-43B4-49C5-AFEE-BACCC61D4483}" type="presOf" srcId="{FD9D19D4-0E4C-402E-8A04-EF4DAF2BC48E}" destId="{21467B2C-1303-4CEB-8C25-CFB598F88955}" srcOrd="0" destOrd="0" presId="urn:microsoft.com/office/officeart/2005/8/layout/hierarchy4"/>
    <dgm:cxn modelId="{D7A93B3D-10C6-4C3D-97A2-B4C2C732B47F}" type="presParOf" srcId="{F76C0F11-4C30-4321-A5BC-BEBC6577D681}" destId="{BF349F3A-1004-4F44-AD38-8CFEEDC0C3DC}" srcOrd="0" destOrd="0" presId="urn:microsoft.com/office/officeart/2005/8/layout/hierarchy4"/>
    <dgm:cxn modelId="{078E0DCB-D2EA-4115-A9CD-511E70D3AEDC}" type="presParOf" srcId="{BF349F3A-1004-4F44-AD38-8CFEEDC0C3DC}" destId="{7A88E86B-149A-4960-AD77-2DBB56F1B11C}" srcOrd="0" destOrd="0" presId="urn:microsoft.com/office/officeart/2005/8/layout/hierarchy4"/>
    <dgm:cxn modelId="{47C22BF7-3553-43E8-A979-82DC982DCE7A}" type="presParOf" srcId="{BF349F3A-1004-4F44-AD38-8CFEEDC0C3DC}" destId="{444C9A54-DE8D-41A2-851F-2E26972DDF61}" srcOrd="1" destOrd="0" presId="urn:microsoft.com/office/officeart/2005/8/layout/hierarchy4"/>
    <dgm:cxn modelId="{44E38161-F66B-46B6-B0CC-8C6B3A02C0EF}" type="presParOf" srcId="{BF349F3A-1004-4F44-AD38-8CFEEDC0C3DC}" destId="{5C794F13-355B-40D3-87B5-F7718A6D1542}" srcOrd="2" destOrd="0" presId="urn:microsoft.com/office/officeart/2005/8/layout/hierarchy4"/>
    <dgm:cxn modelId="{6D6DD145-1CDD-4936-BC1A-65860B42C2EF}" type="presParOf" srcId="{5C794F13-355B-40D3-87B5-F7718A6D1542}" destId="{BBDE8347-8D8D-4FBE-A4A0-034697DF46A5}" srcOrd="0" destOrd="0" presId="urn:microsoft.com/office/officeart/2005/8/layout/hierarchy4"/>
    <dgm:cxn modelId="{DDC6028E-0659-43ED-BEE2-B6429146F812}" type="presParOf" srcId="{BBDE8347-8D8D-4FBE-A4A0-034697DF46A5}" destId="{21467B2C-1303-4CEB-8C25-CFB598F88955}" srcOrd="0" destOrd="0" presId="urn:microsoft.com/office/officeart/2005/8/layout/hierarchy4"/>
    <dgm:cxn modelId="{7DA5D64E-56C4-4CF0-BFEA-9940CCE77C21}" type="presParOf" srcId="{BBDE8347-8D8D-4FBE-A4A0-034697DF46A5}" destId="{0D9B8416-D7A3-4890-BBA5-4D5639B69392}" srcOrd="1" destOrd="0" presId="urn:microsoft.com/office/officeart/2005/8/layout/hierarchy4"/>
    <dgm:cxn modelId="{43290F79-E28A-4C7A-BC7F-AEC5BF3F5423}" type="presParOf" srcId="{5C794F13-355B-40D3-87B5-F7718A6D1542}" destId="{92FE0A29-EBB4-49B7-900E-1CEA43574D1D}" srcOrd="1" destOrd="0" presId="urn:microsoft.com/office/officeart/2005/8/layout/hierarchy4"/>
    <dgm:cxn modelId="{662398E6-091D-4207-8C12-8F06B9C4312C}" type="presParOf" srcId="{5C794F13-355B-40D3-87B5-F7718A6D1542}" destId="{E3FAB340-7D09-4108-AE8B-C01A1C2DBBB6}" srcOrd="2" destOrd="0" presId="urn:microsoft.com/office/officeart/2005/8/layout/hierarchy4"/>
    <dgm:cxn modelId="{D4B3473C-7DB1-495E-9321-07377225624B}" type="presParOf" srcId="{E3FAB340-7D09-4108-AE8B-C01A1C2DBBB6}" destId="{EE723D86-4C37-4804-B40B-3E76095C48F1}" srcOrd="0" destOrd="0" presId="urn:microsoft.com/office/officeart/2005/8/layout/hierarchy4"/>
    <dgm:cxn modelId="{A343BA3B-829A-44C0-93D9-A5A2D478D2F9}" type="presParOf" srcId="{E3FAB340-7D09-4108-AE8B-C01A1C2DBBB6}" destId="{CBCFC6F7-8083-478E-B6F3-8D8ED3B32804}" srcOrd="1" destOrd="0" presId="urn:microsoft.com/office/officeart/2005/8/layout/hierarchy4"/>
    <dgm:cxn modelId="{8A90CE29-BB05-4E43-9948-CF91F1A75619}" type="presParOf" srcId="{5C794F13-355B-40D3-87B5-F7718A6D1542}" destId="{10787CF1-4667-44A8-86C4-7F25041C6B4D}" srcOrd="3" destOrd="0" presId="urn:microsoft.com/office/officeart/2005/8/layout/hierarchy4"/>
    <dgm:cxn modelId="{9900FFA8-9066-422D-B1C4-AD206E2F8949}" type="presParOf" srcId="{5C794F13-355B-40D3-87B5-F7718A6D1542}" destId="{5DFB5A74-F72D-4591-85B1-BB91233880C5}" srcOrd="4" destOrd="0" presId="urn:microsoft.com/office/officeart/2005/8/layout/hierarchy4"/>
    <dgm:cxn modelId="{8A628441-FCC6-4C6C-99E8-B306F6450ECC}" type="presParOf" srcId="{5DFB5A74-F72D-4591-85B1-BB91233880C5}" destId="{97F8B434-2F28-4662-B6C2-14B425398A98}" srcOrd="0" destOrd="0" presId="urn:microsoft.com/office/officeart/2005/8/layout/hierarchy4"/>
    <dgm:cxn modelId="{9AAFF07C-A079-474F-88C7-0CCB5DF2A24C}" type="presParOf" srcId="{5DFB5A74-F72D-4591-85B1-BB91233880C5}" destId="{8DB904CB-1893-45C9-ABC5-05A874A6ED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19C89-BCFD-4CB9-B68A-93AC208C27C9}" type="doc">
      <dgm:prSet loTypeId="urn:microsoft.com/office/officeart/2005/8/layout/pyramid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PE"/>
        </a:p>
      </dgm:t>
    </dgm:pt>
    <dgm:pt modelId="{CE41B67D-61B1-4804-9860-440752F7E5CF}">
      <dgm:prSet phldrT="[Texto]" custT="1"/>
      <dgm:spPr/>
      <dgm:t>
        <a:bodyPr/>
        <a:lstStyle/>
        <a:p>
          <a:r>
            <a:rPr lang="es-PE" sz="1400" i="1" dirty="0" smtClean="0"/>
            <a:t>Aprobación de los entregables del macro proceso de logística</a:t>
          </a:r>
          <a:endParaRPr lang="es-PE" sz="1400" i="1" dirty="0"/>
        </a:p>
      </dgm:t>
    </dgm:pt>
    <dgm:pt modelId="{0EB73162-11B4-42DA-BBE2-B8239964FA90}" type="parTrans" cxnId="{7B5B1928-4665-4353-B5B6-63950F9E2C93}">
      <dgm:prSet/>
      <dgm:spPr/>
      <dgm:t>
        <a:bodyPr/>
        <a:lstStyle/>
        <a:p>
          <a:endParaRPr lang="es-PE"/>
        </a:p>
      </dgm:t>
    </dgm:pt>
    <dgm:pt modelId="{3A48794A-1B9E-49A0-9E1B-049406638D94}" type="sibTrans" cxnId="{7B5B1928-4665-4353-B5B6-63950F9E2C93}">
      <dgm:prSet/>
      <dgm:spPr/>
      <dgm:t>
        <a:bodyPr/>
        <a:lstStyle/>
        <a:p>
          <a:endParaRPr lang="es-PE"/>
        </a:p>
      </dgm:t>
    </dgm:pt>
    <dgm:pt modelId="{458F19B8-BF5C-469C-ADC5-E0521236523B}">
      <dgm:prSet phldrT="[Texto]" custT="1"/>
      <dgm:spPr/>
      <dgm:t>
        <a:bodyPr/>
        <a:lstStyle/>
        <a:p>
          <a:r>
            <a:rPr lang="es-PE" sz="1400" i="1" dirty="0" smtClean="0"/>
            <a:t>Aprobación de la arquitectura de procesos definida por el equipo de proyecto</a:t>
          </a:r>
          <a:endParaRPr lang="es-PE" sz="1400" i="1" dirty="0"/>
        </a:p>
      </dgm:t>
    </dgm:pt>
    <dgm:pt modelId="{F086A113-B829-469E-BF3D-F58B2107789D}" type="parTrans" cxnId="{0E28C955-A2F7-4B72-8ACC-74BF6C74051C}">
      <dgm:prSet/>
      <dgm:spPr/>
      <dgm:t>
        <a:bodyPr/>
        <a:lstStyle/>
        <a:p>
          <a:endParaRPr lang="es-PE"/>
        </a:p>
      </dgm:t>
    </dgm:pt>
    <dgm:pt modelId="{469B9042-0577-4102-B005-0E2703A34F24}" type="sibTrans" cxnId="{0E28C955-A2F7-4B72-8ACC-74BF6C74051C}">
      <dgm:prSet/>
      <dgm:spPr/>
      <dgm:t>
        <a:bodyPr/>
        <a:lstStyle/>
        <a:p>
          <a:endParaRPr lang="es-PE"/>
        </a:p>
      </dgm:t>
    </dgm:pt>
    <dgm:pt modelId="{97F17859-4C9B-4C87-BFA7-8ACD69F2994A}">
      <dgm:prSet phldrT="[Texto]" custT="1"/>
      <dgm:spPr/>
      <dgm:t>
        <a:bodyPr/>
        <a:lstStyle/>
        <a:p>
          <a:r>
            <a:rPr lang="es-PE" sz="1400" i="1" dirty="0" smtClean="0"/>
            <a:t>Aprobación de la descomposición funcional del macro proceso de logística</a:t>
          </a:r>
          <a:endParaRPr lang="es-PE" sz="1400" i="1" dirty="0"/>
        </a:p>
      </dgm:t>
    </dgm:pt>
    <dgm:pt modelId="{033CB4D1-2A68-4EA5-8B2E-E693B1C735A3}" type="parTrans" cxnId="{C653CB8D-05E5-411A-8905-B56CF855821A}">
      <dgm:prSet/>
      <dgm:spPr/>
      <dgm:t>
        <a:bodyPr/>
        <a:lstStyle/>
        <a:p>
          <a:endParaRPr lang="es-PE"/>
        </a:p>
      </dgm:t>
    </dgm:pt>
    <dgm:pt modelId="{DBFF7CA2-3A44-4658-B89D-08BD180B6920}" type="sibTrans" cxnId="{C653CB8D-05E5-411A-8905-B56CF855821A}">
      <dgm:prSet/>
      <dgm:spPr/>
      <dgm:t>
        <a:bodyPr/>
        <a:lstStyle/>
        <a:p>
          <a:endParaRPr lang="es-PE"/>
        </a:p>
      </dgm:t>
    </dgm:pt>
    <dgm:pt modelId="{0FBB877D-B78D-47F7-92F6-75F96A56B468}" type="pres">
      <dgm:prSet presAssocID="{34A19C89-BCFD-4CB9-B68A-93AC208C27C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B82A649-583F-4229-AB98-8BB80644F02D}" type="pres">
      <dgm:prSet presAssocID="{34A19C89-BCFD-4CB9-B68A-93AC208C27C9}" presName="pyramid" presStyleLbl="node1" presStyleIdx="0" presStyleCnt="1" custScaleX="113174" custLinFactNeighborX="20592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s-PE"/>
        </a:p>
      </dgm:t>
    </dgm:pt>
    <dgm:pt modelId="{F081B069-C6AB-48D7-856E-1C35F84927FC}" type="pres">
      <dgm:prSet presAssocID="{34A19C89-BCFD-4CB9-B68A-93AC208C27C9}" presName="theList" presStyleCnt="0"/>
      <dgm:spPr/>
    </dgm:pt>
    <dgm:pt modelId="{DB2B4006-310A-4229-9C24-7B1582A56690}" type="pres">
      <dgm:prSet presAssocID="{CE41B67D-61B1-4804-9860-440752F7E5CF}" presName="aNode" presStyleLbl="fgAcc1" presStyleIdx="0" presStyleCnt="3" custScaleX="176474" custLinFactNeighborX="-18563" custLinFactNeighborY="784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3E5198-8511-4BCA-BCF1-980C5792918B}" type="pres">
      <dgm:prSet presAssocID="{CE41B67D-61B1-4804-9860-440752F7E5CF}" presName="aSpace" presStyleCnt="0"/>
      <dgm:spPr/>
    </dgm:pt>
    <dgm:pt modelId="{2DA0A7AD-E180-4265-A092-5FFE4819E2D5}" type="pres">
      <dgm:prSet presAssocID="{458F19B8-BF5C-469C-ADC5-E0521236523B}" presName="aNode" presStyleLbl="fgAcc1" presStyleIdx="1" presStyleCnt="3" custScaleX="177073" custLinFactY="4882" custLinFactNeighborX="-18263" custLinFactNeighbor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54D2C0-15D4-4123-9310-46E0E837339E}" type="pres">
      <dgm:prSet presAssocID="{458F19B8-BF5C-469C-ADC5-E0521236523B}" presName="aSpace" presStyleCnt="0"/>
      <dgm:spPr/>
    </dgm:pt>
    <dgm:pt modelId="{C76BA95A-D8CD-4B0E-8B33-DE33A06D4E07}" type="pres">
      <dgm:prSet presAssocID="{97F17859-4C9B-4C87-BFA7-8ACD69F2994A}" presName="aNode" presStyleLbl="fgAcc1" presStyleIdx="2" presStyleCnt="3" custScaleX="177372" custLinFactY="12453" custLinFactNeighborX="-18114" custLinFactNeighbor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C2BCD9-DCAD-416A-A232-B5BBD9997F20}" type="pres">
      <dgm:prSet presAssocID="{97F17859-4C9B-4C87-BFA7-8ACD69F2994A}" presName="aSpace" presStyleCnt="0"/>
      <dgm:spPr/>
    </dgm:pt>
  </dgm:ptLst>
  <dgm:cxnLst>
    <dgm:cxn modelId="{8D9E9A44-09AF-4A01-8EEC-AB9B45E2AB38}" type="presOf" srcId="{97F17859-4C9B-4C87-BFA7-8ACD69F2994A}" destId="{C76BA95A-D8CD-4B0E-8B33-DE33A06D4E07}" srcOrd="0" destOrd="0" presId="urn:microsoft.com/office/officeart/2005/8/layout/pyramid2"/>
    <dgm:cxn modelId="{7B5B1928-4665-4353-B5B6-63950F9E2C93}" srcId="{34A19C89-BCFD-4CB9-B68A-93AC208C27C9}" destId="{CE41B67D-61B1-4804-9860-440752F7E5CF}" srcOrd="0" destOrd="0" parTransId="{0EB73162-11B4-42DA-BBE2-B8239964FA90}" sibTransId="{3A48794A-1B9E-49A0-9E1B-049406638D94}"/>
    <dgm:cxn modelId="{20507998-9710-4F67-BCBD-6D4D5C948F86}" type="presOf" srcId="{458F19B8-BF5C-469C-ADC5-E0521236523B}" destId="{2DA0A7AD-E180-4265-A092-5FFE4819E2D5}" srcOrd="0" destOrd="0" presId="urn:microsoft.com/office/officeart/2005/8/layout/pyramid2"/>
    <dgm:cxn modelId="{0E28C955-A2F7-4B72-8ACC-74BF6C74051C}" srcId="{34A19C89-BCFD-4CB9-B68A-93AC208C27C9}" destId="{458F19B8-BF5C-469C-ADC5-E0521236523B}" srcOrd="1" destOrd="0" parTransId="{F086A113-B829-469E-BF3D-F58B2107789D}" sibTransId="{469B9042-0577-4102-B005-0E2703A34F24}"/>
    <dgm:cxn modelId="{223B03E2-6B64-40E1-BF7A-CD3193409F8D}" type="presOf" srcId="{CE41B67D-61B1-4804-9860-440752F7E5CF}" destId="{DB2B4006-310A-4229-9C24-7B1582A56690}" srcOrd="0" destOrd="0" presId="urn:microsoft.com/office/officeart/2005/8/layout/pyramid2"/>
    <dgm:cxn modelId="{800173F2-AD5F-4DB0-9735-99AD05D5627F}" type="presOf" srcId="{34A19C89-BCFD-4CB9-B68A-93AC208C27C9}" destId="{0FBB877D-B78D-47F7-92F6-75F96A56B468}" srcOrd="0" destOrd="0" presId="urn:microsoft.com/office/officeart/2005/8/layout/pyramid2"/>
    <dgm:cxn modelId="{C653CB8D-05E5-411A-8905-B56CF855821A}" srcId="{34A19C89-BCFD-4CB9-B68A-93AC208C27C9}" destId="{97F17859-4C9B-4C87-BFA7-8ACD69F2994A}" srcOrd="2" destOrd="0" parTransId="{033CB4D1-2A68-4EA5-8B2E-E693B1C735A3}" sibTransId="{DBFF7CA2-3A44-4658-B89D-08BD180B6920}"/>
    <dgm:cxn modelId="{25F56A73-1F6D-491A-A25F-F6457020C4FE}" type="presParOf" srcId="{0FBB877D-B78D-47F7-92F6-75F96A56B468}" destId="{AB82A649-583F-4229-AB98-8BB80644F02D}" srcOrd="0" destOrd="0" presId="urn:microsoft.com/office/officeart/2005/8/layout/pyramid2"/>
    <dgm:cxn modelId="{8A4DB902-AE80-47AD-9C65-F9339E16B8A6}" type="presParOf" srcId="{0FBB877D-B78D-47F7-92F6-75F96A56B468}" destId="{F081B069-C6AB-48D7-856E-1C35F84927FC}" srcOrd="1" destOrd="0" presId="urn:microsoft.com/office/officeart/2005/8/layout/pyramid2"/>
    <dgm:cxn modelId="{7BC75026-FFBE-4AF0-B10E-A748A8198FEE}" type="presParOf" srcId="{F081B069-C6AB-48D7-856E-1C35F84927FC}" destId="{DB2B4006-310A-4229-9C24-7B1582A56690}" srcOrd="0" destOrd="0" presId="urn:microsoft.com/office/officeart/2005/8/layout/pyramid2"/>
    <dgm:cxn modelId="{7AF29B14-B1AB-4052-9F33-254AB20A76F3}" type="presParOf" srcId="{F081B069-C6AB-48D7-856E-1C35F84927FC}" destId="{283E5198-8511-4BCA-BCF1-980C5792918B}" srcOrd="1" destOrd="0" presId="urn:microsoft.com/office/officeart/2005/8/layout/pyramid2"/>
    <dgm:cxn modelId="{5EEBB08E-44AC-4503-B793-924C4EB2A841}" type="presParOf" srcId="{F081B069-C6AB-48D7-856E-1C35F84927FC}" destId="{2DA0A7AD-E180-4265-A092-5FFE4819E2D5}" srcOrd="2" destOrd="0" presId="urn:microsoft.com/office/officeart/2005/8/layout/pyramid2"/>
    <dgm:cxn modelId="{6EE40148-E388-4396-8422-8A28DA5E6A94}" type="presParOf" srcId="{F081B069-C6AB-48D7-856E-1C35F84927FC}" destId="{BE54D2C0-15D4-4123-9310-46E0E837339E}" srcOrd="3" destOrd="0" presId="urn:microsoft.com/office/officeart/2005/8/layout/pyramid2"/>
    <dgm:cxn modelId="{27EC8282-7BC2-44FC-B7B3-3AF9441F71B4}" type="presParOf" srcId="{F081B069-C6AB-48D7-856E-1C35F84927FC}" destId="{C76BA95A-D8CD-4B0E-8B33-DE33A06D4E07}" srcOrd="4" destOrd="0" presId="urn:microsoft.com/office/officeart/2005/8/layout/pyramid2"/>
    <dgm:cxn modelId="{E170597F-C2F4-4BA2-B398-E04577D0C239}" type="presParOf" srcId="{F081B069-C6AB-48D7-856E-1C35F84927FC}" destId="{55C2BCD9-DCAD-416A-A232-B5BBD9997F2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0EFE5-0448-42CD-8D69-1F71A75152AE}">
      <dsp:nvSpPr>
        <dsp:cNvPr id="0" name=""/>
        <dsp:cNvSpPr/>
      </dsp:nvSpPr>
      <dsp:spPr>
        <a:xfrm>
          <a:off x="-5208123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8D2D9-D3FB-45A8-8F82-40A57DBE13E4}">
      <dsp:nvSpPr>
        <dsp:cNvPr id="0" name=""/>
        <dsp:cNvSpPr/>
      </dsp:nvSpPr>
      <dsp:spPr>
        <a:xfrm>
          <a:off x="323287" y="209502"/>
          <a:ext cx="5711189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</a:t>
          </a:r>
          <a:r>
            <a:rPr lang="en-US" sz="2200" kern="1200" dirty="0" err="1" smtClean="0"/>
            <a:t>Justificación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323287" y="209502"/>
        <a:ext cx="5711189" cy="418821"/>
      </dsp:txXfrm>
    </dsp:sp>
    <dsp:sp modelId="{1484E36B-8BEA-4E9D-820F-D0ED1A6F8F76}">
      <dsp:nvSpPr>
        <dsp:cNvPr id="0" name=""/>
        <dsp:cNvSpPr/>
      </dsp:nvSpPr>
      <dsp:spPr>
        <a:xfrm>
          <a:off x="61523" y="157150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85711-6894-4497-9292-DA88DCACD5F3}">
      <dsp:nvSpPr>
        <dsp:cNvPr id="0" name=""/>
        <dsp:cNvSpPr/>
      </dsp:nvSpPr>
      <dsp:spPr>
        <a:xfrm>
          <a:off x="702567" y="838103"/>
          <a:ext cx="5331908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 </a:t>
          </a:r>
          <a:r>
            <a:rPr lang="en-US" sz="2200" kern="1200" dirty="0" err="1" smtClean="0"/>
            <a:t>Gestión</a:t>
          </a:r>
          <a:r>
            <a:rPr lang="en-US" sz="2200" kern="1200" dirty="0" smtClean="0"/>
            <a:t> </a:t>
          </a:r>
          <a:r>
            <a:rPr lang="en-US" sz="2200" kern="1200" dirty="0" smtClean="0"/>
            <a:t>de </a:t>
          </a:r>
          <a:r>
            <a:rPr lang="en-US" sz="2200" kern="1200" dirty="0" err="1" smtClean="0"/>
            <a:t>Logística</a:t>
          </a:r>
          <a:endParaRPr lang="es-PE" sz="2200" kern="1200" dirty="0"/>
        </a:p>
      </dsp:txBody>
      <dsp:txXfrm>
        <a:off x="702567" y="838103"/>
        <a:ext cx="5331908" cy="418821"/>
      </dsp:txXfrm>
    </dsp:sp>
    <dsp:sp modelId="{EAF72EFF-7453-40BC-BEA1-5B6EE4048137}">
      <dsp:nvSpPr>
        <dsp:cNvPr id="0" name=""/>
        <dsp:cNvSpPr/>
      </dsp:nvSpPr>
      <dsp:spPr>
        <a:xfrm>
          <a:off x="440804" y="785751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D773-1F96-4FE8-8D6B-FC58A59AE354}">
      <dsp:nvSpPr>
        <dsp:cNvPr id="0" name=""/>
        <dsp:cNvSpPr/>
      </dsp:nvSpPr>
      <dsp:spPr>
        <a:xfrm>
          <a:off x="910411" y="1466244"/>
          <a:ext cx="5124064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</a:t>
          </a:r>
          <a:r>
            <a:rPr lang="en-US" sz="2200" kern="1200" dirty="0" err="1" smtClean="0"/>
            <a:t>Equipo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910411" y="1466244"/>
        <a:ext cx="5124064" cy="418821"/>
      </dsp:txXfrm>
    </dsp:sp>
    <dsp:sp modelId="{09E36F80-1C9D-4AE9-ADDE-47B7A6837EB4}">
      <dsp:nvSpPr>
        <dsp:cNvPr id="0" name=""/>
        <dsp:cNvSpPr/>
      </dsp:nvSpPr>
      <dsp:spPr>
        <a:xfrm>
          <a:off x="648648" y="1413891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A7552-EF4E-4AA2-89DF-6640E90E6ACE}">
      <dsp:nvSpPr>
        <dsp:cNvPr id="0" name=""/>
        <dsp:cNvSpPr/>
      </dsp:nvSpPr>
      <dsp:spPr>
        <a:xfrm>
          <a:off x="976774" y="2094845"/>
          <a:ext cx="5057702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4. </a:t>
          </a:r>
          <a:r>
            <a:rPr lang="en-US" sz="2200" kern="1200" dirty="0" err="1" smtClean="0"/>
            <a:t>Objetivos</a:t>
          </a:r>
          <a:r>
            <a:rPr lang="en-US" sz="2200" kern="1200" dirty="0" smtClean="0"/>
            <a:t> del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976774" y="2094845"/>
        <a:ext cx="5057702" cy="418821"/>
      </dsp:txXfrm>
    </dsp:sp>
    <dsp:sp modelId="{7B9A10F3-E993-4FF6-B35A-F0EBDE1F76E2}">
      <dsp:nvSpPr>
        <dsp:cNvPr id="0" name=""/>
        <dsp:cNvSpPr/>
      </dsp:nvSpPr>
      <dsp:spPr>
        <a:xfrm>
          <a:off x="715010" y="2042492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B2FFE-75EA-4CE9-9FFB-C9DC7537AEF7}">
      <dsp:nvSpPr>
        <dsp:cNvPr id="0" name=""/>
        <dsp:cNvSpPr/>
      </dsp:nvSpPr>
      <dsp:spPr>
        <a:xfrm>
          <a:off x="910411" y="2723446"/>
          <a:ext cx="5124064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</a:t>
          </a:r>
          <a:r>
            <a:rPr lang="en-US" sz="2200" kern="1200" dirty="0" err="1" smtClean="0"/>
            <a:t>Criterios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éxito</a:t>
          </a:r>
          <a:endParaRPr lang="es-PE" sz="2200" kern="1200" dirty="0"/>
        </a:p>
      </dsp:txBody>
      <dsp:txXfrm>
        <a:off x="910411" y="2723446"/>
        <a:ext cx="5124064" cy="418821"/>
      </dsp:txXfrm>
    </dsp:sp>
    <dsp:sp modelId="{A5CF7F2E-7E03-42B9-B5F0-138D165D2D51}">
      <dsp:nvSpPr>
        <dsp:cNvPr id="0" name=""/>
        <dsp:cNvSpPr/>
      </dsp:nvSpPr>
      <dsp:spPr>
        <a:xfrm>
          <a:off x="648648" y="2671093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9DFC-5364-42D6-9771-3900F1D69A3A}">
      <dsp:nvSpPr>
        <dsp:cNvPr id="0" name=""/>
        <dsp:cNvSpPr/>
      </dsp:nvSpPr>
      <dsp:spPr>
        <a:xfrm>
          <a:off x="702567" y="3351586"/>
          <a:ext cx="5331908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Riesgos</a:t>
          </a:r>
          <a:endParaRPr lang="es-PE" sz="2200" kern="1200" dirty="0"/>
        </a:p>
      </dsp:txBody>
      <dsp:txXfrm>
        <a:off x="702567" y="3351586"/>
        <a:ext cx="5331908" cy="418821"/>
      </dsp:txXfrm>
    </dsp:sp>
    <dsp:sp modelId="{2E56FAF2-3B3D-4A76-A061-54B6BD4803B5}">
      <dsp:nvSpPr>
        <dsp:cNvPr id="0" name=""/>
        <dsp:cNvSpPr/>
      </dsp:nvSpPr>
      <dsp:spPr>
        <a:xfrm>
          <a:off x="440804" y="3299233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C0F23-F3AF-4281-826B-5C4C834502D3}">
      <dsp:nvSpPr>
        <dsp:cNvPr id="0" name=""/>
        <dsp:cNvSpPr/>
      </dsp:nvSpPr>
      <dsp:spPr>
        <a:xfrm>
          <a:off x="323287" y="3980187"/>
          <a:ext cx="5711189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Cronograma</a:t>
          </a:r>
          <a:endParaRPr lang="es-PE" sz="2200" kern="1200" dirty="0"/>
        </a:p>
      </dsp:txBody>
      <dsp:txXfrm>
        <a:off x="323287" y="3980187"/>
        <a:ext cx="5711189" cy="418821"/>
      </dsp:txXfrm>
    </dsp:sp>
    <dsp:sp modelId="{059A2045-7F27-443A-9FBE-A7E1FC43CE61}">
      <dsp:nvSpPr>
        <dsp:cNvPr id="0" name=""/>
        <dsp:cNvSpPr/>
      </dsp:nvSpPr>
      <dsp:spPr>
        <a:xfrm>
          <a:off x="61523" y="3927834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AA5F-8C30-4A5E-9A9F-2073BA058232}">
      <dsp:nvSpPr>
        <dsp:cNvPr id="0" name=""/>
        <dsp:cNvSpPr/>
      </dsp:nvSpPr>
      <dsp:spPr>
        <a:xfrm>
          <a:off x="2752738" y="2915326"/>
          <a:ext cx="300163" cy="897217"/>
        </a:xfrm>
        <a:custGeom>
          <a:avLst/>
          <a:gdLst/>
          <a:ahLst/>
          <a:cxnLst/>
          <a:rect l="0" t="0" r="0" b="0"/>
          <a:pathLst>
            <a:path>
              <a:moveTo>
                <a:pt x="300163" y="0"/>
              </a:moveTo>
              <a:lnTo>
                <a:pt x="300163" y="897217"/>
              </a:lnTo>
              <a:lnTo>
                <a:pt x="0" y="897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3506C-C4C5-4C86-B272-226F06B81C53}">
      <dsp:nvSpPr>
        <dsp:cNvPr id="0" name=""/>
        <dsp:cNvSpPr/>
      </dsp:nvSpPr>
      <dsp:spPr>
        <a:xfrm>
          <a:off x="3052902" y="2915326"/>
          <a:ext cx="1021806" cy="164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51"/>
              </a:lnTo>
              <a:lnTo>
                <a:pt x="1021806" y="1481851"/>
              </a:lnTo>
              <a:lnTo>
                <a:pt x="1021806" y="1643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E2D37-DFC8-4633-9B75-970E2B7DE545}">
      <dsp:nvSpPr>
        <dsp:cNvPr id="0" name=""/>
        <dsp:cNvSpPr/>
      </dsp:nvSpPr>
      <dsp:spPr>
        <a:xfrm>
          <a:off x="2091940" y="2915326"/>
          <a:ext cx="960962" cy="1643395"/>
        </a:xfrm>
        <a:custGeom>
          <a:avLst/>
          <a:gdLst/>
          <a:ahLst/>
          <a:cxnLst/>
          <a:rect l="0" t="0" r="0" b="0"/>
          <a:pathLst>
            <a:path>
              <a:moveTo>
                <a:pt x="960962" y="0"/>
              </a:moveTo>
              <a:lnTo>
                <a:pt x="960962" y="1481851"/>
              </a:lnTo>
              <a:lnTo>
                <a:pt x="0" y="1481851"/>
              </a:lnTo>
              <a:lnTo>
                <a:pt x="0" y="1643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09E8-00B9-4D2A-8D4D-27F0F3176A40}">
      <dsp:nvSpPr>
        <dsp:cNvPr id="0" name=""/>
        <dsp:cNvSpPr/>
      </dsp:nvSpPr>
      <dsp:spPr>
        <a:xfrm>
          <a:off x="3007182" y="1909982"/>
          <a:ext cx="91440" cy="313014"/>
        </a:xfrm>
        <a:custGeom>
          <a:avLst/>
          <a:gdLst/>
          <a:ahLst/>
          <a:cxnLst/>
          <a:rect l="0" t="0" r="0" b="0"/>
          <a:pathLst>
            <a:path>
              <a:moveTo>
                <a:pt x="46587" y="0"/>
              </a:moveTo>
              <a:lnTo>
                <a:pt x="46587" y="151470"/>
              </a:lnTo>
              <a:lnTo>
                <a:pt x="45720" y="151470"/>
              </a:lnTo>
              <a:lnTo>
                <a:pt x="45720" y="3130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14361-BB6E-47CD-8B5A-440BC7E0D3FC}">
      <dsp:nvSpPr>
        <dsp:cNvPr id="0" name=""/>
        <dsp:cNvSpPr/>
      </dsp:nvSpPr>
      <dsp:spPr>
        <a:xfrm>
          <a:off x="3008049" y="893950"/>
          <a:ext cx="91440" cy="323702"/>
        </a:xfrm>
        <a:custGeom>
          <a:avLst/>
          <a:gdLst/>
          <a:ahLst/>
          <a:cxnLst/>
          <a:rect l="0" t="0" r="0" b="0"/>
          <a:pathLst>
            <a:path>
              <a:moveTo>
                <a:pt x="48654" y="0"/>
              </a:moveTo>
              <a:lnTo>
                <a:pt x="48654" y="162158"/>
              </a:lnTo>
              <a:lnTo>
                <a:pt x="45720" y="162158"/>
              </a:lnTo>
              <a:lnTo>
                <a:pt x="45720" y="3237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8C60-F444-45B5-9186-37528D72A7D2}">
      <dsp:nvSpPr>
        <dsp:cNvPr id="0" name=""/>
        <dsp:cNvSpPr/>
      </dsp:nvSpPr>
      <dsp:spPr>
        <a:xfrm>
          <a:off x="2160235" y="0"/>
          <a:ext cx="1792937" cy="893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9769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Jorge Cabrera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Rosario Villalta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Carlos </a:t>
          </a:r>
          <a:r>
            <a:rPr lang="es-PE" sz="1000" kern="1200" dirty="0" smtClean="0"/>
            <a:t>Raymundo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Amanda </a:t>
          </a:r>
          <a:r>
            <a:rPr lang="es-PE" sz="1000" kern="1200" dirty="0" err="1" smtClean="0"/>
            <a:t>Sanchez</a:t>
          </a:r>
          <a:endParaRPr lang="en-US" sz="1000" kern="1200" dirty="0"/>
        </a:p>
      </dsp:txBody>
      <dsp:txXfrm>
        <a:off x="2160235" y="0"/>
        <a:ext cx="1792937" cy="893950"/>
      </dsp:txXfrm>
    </dsp:sp>
    <dsp:sp modelId="{236748A3-D9B4-4A21-B6C5-790B167C0A3D}">
      <dsp:nvSpPr>
        <dsp:cNvPr id="0" name=""/>
        <dsp:cNvSpPr/>
      </dsp:nvSpPr>
      <dsp:spPr>
        <a:xfrm>
          <a:off x="2742880" y="801140"/>
          <a:ext cx="1447253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Comité</a:t>
          </a:r>
          <a:r>
            <a:rPr lang="en-US" sz="1200" b="1" kern="1200" dirty="0" smtClean="0"/>
            <a:t> de</a:t>
          </a:r>
          <a:r>
            <a:rPr lang="en-US" sz="1400" b="1" kern="1200" dirty="0" smtClean="0"/>
            <a:t> </a:t>
          </a:r>
          <a:r>
            <a:rPr lang="en-US" sz="1200" b="1" kern="1200" dirty="0" err="1" smtClean="0"/>
            <a:t>Proyectos</a:t>
          </a:r>
          <a:endParaRPr lang="en-US" sz="1400" b="1" kern="1200" dirty="0" smtClean="0"/>
        </a:p>
      </dsp:txBody>
      <dsp:txXfrm>
        <a:off x="2742880" y="801140"/>
        <a:ext cx="1447253" cy="230776"/>
      </dsp:txXfrm>
    </dsp:sp>
    <dsp:sp modelId="{4D8981D7-C78E-4A27-8AA7-25E8943F9E2D}">
      <dsp:nvSpPr>
        <dsp:cNvPr id="0" name=""/>
        <dsp:cNvSpPr/>
      </dsp:nvSpPr>
      <dsp:spPr>
        <a:xfrm>
          <a:off x="2385182" y="1217652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7695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Jimmy </a:t>
          </a:r>
          <a:r>
            <a:rPr lang="en-US" sz="1200" kern="1200" dirty="0" err="1" smtClean="0"/>
            <a:t>Armas</a:t>
          </a:r>
          <a:endParaRPr lang="en-US" sz="1200" kern="1200" dirty="0"/>
        </a:p>
      </dsp:txBody>
      <dsp:txXfrm>
        <a:off x="2385182" y="1217652"/>
        <a:ext cx="1337174" cy="692329"/>
      </dsp:txXfrm>
    </dsp:sp>
    <dsp:sp modelId="{A2F7AFDA-86EB-4274-BC9B-0D0273B9676E}">
      <dsp:nvSpPr>
        <dsp:cNvPr id="0" name=""/>
        <dsp:cNvSpPr/>
      </dsp:nvSpPr>
      <dsp:spPr>
        <a:xfrm>
          <a:off x="2658887" y="1724643"/>
          <a:ext cx="1275424" cy="293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Gerente</a:t>
          </a:r>
          <a:r>
            <a:rPr lang="en-US" sz="1100" b="1" kern="1200" dirty="0" smtClean="0"/>
            <a:t> General </a:t>
          </a:r>
          <a:r>
            <a:rPr lang="en-US" sz="1100" b="1" kern="1200" dirty="0" err="1" smtClean="0"/>
            <a:t>Bankmin</a:t>
          </a:r>
          <a:endParaRPr lang="en-US" sz="1100" b="1" kern="1200" dirty="0"/>
        </a:p>
      </dsp:txBody>
      <dsp:txXfrm>
        <a:off x="2658887" y="1724643"/>
        <a:ext cx="1275424" cy="293750"/>
      </dsp:txXfrm>
    </dsp:sp>
    <dsp:sp modelId="{25343B94-49FB-44BB-AFF9-6C2BB17E8B5E}">
      <dsp:nvSpPr>
        <dsp:cNvPr id="0" name=""/>
        <dsp:cNvSpPr/>
      </dsp:nvSpPr>
      <dsp:spPr>
        <a:xfrm>
          <a:off x="2384315" y="2222996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7695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Kaya</a:t>
          </a:r>
          <a:r>
            <a:rPr lang="en-US" sz="1200" kern="1200" dirty="0" smtClean="0"/>
            <a:t> Marina</a:t>
          </a:r>
          <a:endParaRPr lang="es-PE" sz="1200" kern="1200" dirty="0"/>
        </a:p>
      </dsp:txBody>
      <dsp:txXfrm>
        <a:off x="2384315" y="2222996"/>
        <a:ext cx="1337174" cy="692329"/>
      </dsp:txXfrm>
    </dsp:sp>
    <dsp:sp modelId="{BB95E758-77D9-4392-909E-ECD227327D01}">
      <dsp:nvSpPr>
        <dsp:cNvPr id="0" name=""/>
        <dsp:cNvSpPr/>
      </dsp:nvSpPr>
      <dsp:spPr>
        <a:xfrm>
          <a:off x="2684960" y="2747987"/>
          <a:ext cx="1374901" cy="295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Gerente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Proyectos</a:t>
          </a:r>
          <a:r>
            <a:rPr lang="en-US" sz="1200" b="1" kern="1200" dirty="0" smtClean="0"/>
            <a:t> y </a:t>
          </a:r>
          <a:r>
            <a:rPr lang="en-US" sz="1200" b="1" kern="1200" dirty="0" err="1" smtClean="0"/>
            <a:t>Recursos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Bankmin</a:t>
          </a:r>
          <a:endParaRPr lang="es-PE" sz="1200" b="1" kern="1200" dirty="0"/>
        </a:p>
      </dsp:txBody>
      <dsp:txXfrm>
        <a:off x="2684960" y="2747987"/>
        <a:ext cx="1374901" cy="295885"/>
      </dsp:txXfrm>
    </dsp:sp>
    <dsp:sp modelId="{31E0648C-6AA2-4CF2-9136-2EB6D6849F75}">
      <dsp:nvSpPr>
        <dsp:cNvPr id="0" name=""/>
        <dsp:cNvSpPr/>
      </dsp:nvSpPr>
      <dsp:spPr>
        <a:xfrm>
          <a:off x="1218986" y="4558721"/>
          <a:ext cx="1745908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7695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Sandra Tovar </a:t>
          </a:r>
          <a:r>
            <a:rPr lang="en-US" sz="1200" kern="1200" dirty="0" err="1" smtClean="0"/>
            <a:t>Yachachin</a:t>
          </a:r>
          <a:endParaRPr lang="es-PE" sz="1200" kern="1200" dirty="0"/>
        </a:p>
      </dsp:txBody>
      <dsp:txXfrm>
        <a:off x="1218986" y="4558721"/>
        <a:ext cx="1745908" cy="692329"/>
      </dsp:txXfrm>
    </dsp:sp>
    <dsp:sp modelId="{79007A5F-79F1-49C2-9557-04F9B95E435E}">
      <dsp:nvSpPr>
        <dsp:cNvPr id="0" name=""/>
        <dsp:cNvSpPr/>
      </dsp:nvSpPr>
      <dsp:spPr>
        <a:xfrm>
          <a:off x="1690788" y="5097200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Jefe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Proyecto</a:t>
          </a:r>
          <a:endParaRPr lang="es-PE" sz="1200" b="1" kern="1200" dirty="0"/>
        </a:p>
      </dsp:txBody>
      <dsp:txXfrm>
        <a:off x="1690788" y="5097200"/>
        <a:ext cx="1203457" cy="230776"/>
      </dsp:txXfrm>
    </dsp:sp>
    <dsp:sp modelId="{B9EDA11B-C7AA-43D8-9B53-7713D2CA7FE0}">
      <dsp:nvSpPr>
        <dsp:cNvPr id="0" name=""/>
        <dsp:cNvSpPr/>
      </dsp:nvSpPr>
      <dsp:spPr>
        <a:xfrm>
          <a:off x="3287982" y="4558721"/>
          <a:ext cx="1573453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7695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Cindy </a:t>
          </a:r>
          <a:r>
            <a:rPr lang="en-US" sz="1200" kern="1200" dirty="0" err="1" smtClean="0"/>
            <a:t>Briones</a:t>
          </a:r>
          <a:r>
            <a:rPr lang="en-US" sz="1200" kern="1200" dirty="0" smtClean="0"/>
            <a:t> Flores</a:t>
          </a:r>
          <a:endParaRPr lang="es-PE" sz="1200" kern="1200" dirty="0"/>
        </a:p>
      </dsp:txBody>
      <dsp:txXfrm>
        <a:off x="3287982" y="4558721"/>
        <a:ext cx="1573453" cy="692329"/>
      </dsp:txXfrm>
    </dsp:sp>
    <dsp:sp modelId="{3BAD1AEA-418A-4FF2-8C37-6E86CA4A16EC}">
      <dsp:nvSpPr>
        <dsp:cNvPr id="0" name=""/>
        <dsp:cNvSpPr/>
      </dsp:nvSpPr>
      <dsp:spPr>
        <a:xfrm>
          <a:off x="3852823" y="5097815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Ing</a:t>
          </a:r>
          <a:r>
            <a:rPr lang="en-US" sz="1200" b="1" kern="1200" dirty="0" smtClean="0"/>
            <a:t>. De </a:t>
          </a:r>
          <a:r>
            <a:rPr lang="en-US" sz="1200" b="1" kern="1200" dirty="0" err="1" smtClean="0"/>
            <a:t>Procesos</a:t>
          </a:r>
          <a:endParaRPr lang="es-PE" sz="1200" b="1" kern="1200" dirty="0"/>
        </a:p>
      </dsp:txBody>
      <dsp:txXfrm>
        <a:off x="3852823" y="5097815"/>
        <a:ext cx="1203457" cy="230776"/>
      </dsp:txXfrm>
    </dsp:sp>
    <dsp:sp modelId="{20DC4BF3-79E5-4DA4-9F9D-305F11603ECB}">
      <dsp:nvSpPr>
        <dsp:cNvPr id="0" name=""/>
        <dsp:cNvSpPr/>
      </dsp:nvSpPr>
      <dsp:spPr>
        <a:xfrm>
          <a:off x="1415564" y="3466379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7695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Mariana </a:t>
          </a:r>
          <a:r>
            <a:rPr lang="es-PE" sz="1200" kern="1200" dirty="0" err="1" smtClean="0"/>
            <a:t>Abugatas</a:t>
          </a:r>
          <a:endParaRPr lang="es-PE" sz="1200" kern="1200" dirty="0"/>
        </a:p>
      </dsp:txBody>
      <dsp:txXfrm>
        <a:off x="1415564" y="3466379"/>
        <a:ext cx="1337174" cy="692329"/>
      </dsp:txXfrm>
    </dsp:sp>
    <dsp:sp modelId="{0488DDFB-00EC-416A-9B47-52C08CDA82C4}">
      <dsp:nvSpPr>
        <dsp:cNvPr id="0" name=""/>
        <dsp:cNvSpPr/>
      </dsp:nvSpPr>
      <dsp:spPr>
        <a:xfrm>
          <a:off x="1682999" y="4004857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Asesora</a:t>
          </a:r>
          <a:endParaRPr lang="es-PE" sz="1200" b="1" kern="1200" dirty="0"/>
        </a:p>
      </dsp:txBody>
      <dsp:txXfrm>
        <a:off x="1682999" y="4004857"/>
        <a:ext cx="1203457" cy="230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E86B-149A-4960-AD77-2DBB56F1B11C}">
      <dsp:nvSpPr>
        <dsp:cNvPr id="0" name=""/>
        <dsp:cNvSpPr/>
      </dsp:nvSpPr>
      <dsp:spPr>
        <a:xfrm>
          <a:off x="1343145" y="1065"/>
          <a:ext cx="5090573" cy="209834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u="sng" kern="1200" dirty="0" smtClean="0">
              <a:solidFill>
                <a:schemeClr val="bg1"/>
              </a:solidFill>
            </a:rPr>
            <a:t>OBJETIVO GENERAL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>
              <a:solidFill>
                <a:schemeClr val="bg1"/>
              </a:solidFill>
            </a:rPr>
            <a:t> </a:t>
          </a:r>
          <a:r>
            <a:rPr lang="es-PE" sz="2300" kern="1200" dirty="0" smtClean="0">
              <a:solidFill>
                <a:schemeClr val="bg1"/>
              </a:solidFill>
            </a:rPr>
            <a:t>Elaborar los entregables contemplados en la disciplina EBM según la declaración del alcance del proyecto.</a:t>
          </a:r>
          <a:endParaRPr lang="es-PE" sz="2300" kern="1200" dirty="0">
            <a:solidFill>
              <a:schemeClr val="bg1"/>
            </a:solidFill>
          </a:endParaRPr>
        </a:p>
      </dsp:txBody>
      <dsp:txXfrm>
        <a:off x="1404604" y="62524"/>
        <a:ext cx="4967655" cy="1975431"/>
      </dsp:txXfrm>
    </dsp:sp>
    <dsp:sp modelId="{21467B2C-1303-4CEB-8C25-CFB598F88955}">
      <dsp:nvSpPr>
        <dsp:cNvPr id="0" name=""/>
        <dsp:cNvSpPr/>
      </dsp:nvSpPr>
      <dsp:spPr>
        <a:xfrm>
          <a:off x="2794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O.E.1: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Identificar y definir el macro proceso de logística</a:t>
          </a:r>
          <a:r>
            <a:rPr lang="es-PE" sz="1800" kern="1200" dirty="0" smtClean="0">
              <a:solidFill>
                <a:schemeClr val="tx1"/>
              </a:solidFill>
            </a:rPr>
            <a:t>.</a:t>
          </a:r>
          <a:endParaRPr lang="es-PE" sz="1800" kern="1200" dirty="0"/>
        </a:p>
      </dsp:txBody>
      <dsp:txXfrm>
        <a:off x="68776" y="2380171"/>
        <a:ext cx="2321089" cy="2120837"/>
      </dsp:txXfrm>
    </dsp:sp>
    <dsp:sp modelId="{EE723D86-4C37-4804-B40B-3E76095C48F1}">
      <dsp:nvSpPr>
        <dsp:cNvPr id="0" name=""/>
        <dsp:cNvSpPr/>
      </dsp:nvSpPr>
      <dsp:spPr>
        <a:xfrm>
          <a:off x="2661905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O.E.2: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Integrar el macro proceso de logística con los demás macro procesos involucrados en la pequeña minería.</a:t>
          </a:r>
          <a:endParaRPr lang="es-PE" sz="1800" kern="1200" dirty="0">
            <a:solidFill>
              <a:schemeClr val="bg1"/>
            </a:solidFill>
          </a:endParaRPr>
        </a:p>
      </dsp:txBody>
      <dsp:txXfrm>
        <a:off x="2727887" y="2380171"/>
        <a:ext cx="2321089" cy="2120837"/>
      </dsp:txXfrm>
    </dsp:sp>
    <dsp:sp modelId="{97F8B434-2F28-4662-B6C2-14B425398A98}">
      <dsp:nvSpPr>
        <dsp:cNvPr id="0" name=""/>
        <dsp:cNvSpPr/>
      </dsp:nvSpPr>
      <dsp:spPr>
        <a:xfrm>
          <a:off x="5321015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O.E.3: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Analizar los procesos definidos e identificar aquellos que requieran ser automatizados con el fin de optimizar la gestión del negocio.</a:t>
          </a:r>
          <a:endParaRPr lang="es-PE" sz="1800" kern="1200" dirty="0">
            <a:solidFill>
              <a:schemeClr val="bg1"/>
            </a:solidFill>
          </a:endParaRPr>
        </a:p>
      </dsp:txBody>
      <dsp:txXfrm>
        <a:off x="5386997" y="2380171"/>
        <a:ext cx="2321089" cy="2120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2A649-583F-4229-AB98-8BB80644F02D}">
      <dsp:nvSpPr>
        <dsp:cNvPr id="0" name=""/>
        <dsp:cNvSpPr/>
      </dsp:nvSpPr>
      <dsp:spPr>
        <a:xfrm>
          <a:off x="1407946" y="0"/>
          <a:ext cx="3929582" cy="3472160"/>
        </a:xfrm>
        <a:prstGeom prst="triangl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B4006-310A-4229-9C24-7B1582A56690}">
      <dsp:nvSpPr>
        <dsp:cNvPr id="0" name=""/>
        <dsp:cNvSpPr/>
      </dsp:nvSpPr>
      <dsp:spPr>
        <a:xfrm>
          <a:off x="1375829" y="429715"/>
          <a:ext cx="3982848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los entregables del macro proceso de logística</a:t>
          </a:r>
          <a:endParaRPr lang="es-PE" sz="1400" i="1" kern="1200" dirty="0"/>
        </a:p>
      </dsp:txBody>
      <dsp:txXfrm>
        <a:off x="1415952" y="469838"/>
        <a:ext cx="3902602" cy="741679"/>
      </dsp:txXfrm>
    </dsp:sp>
    <dsp:sp modelId="{2DA0A7AD-E180-4265-A092-5FFE4819E2D5}">
      <dsp:nvSpPr>
        <dsp:cNvPr id="0" name=""/>
        <dsp:cNvSpPr/>
      </dsp:nvSpPr>
      <dsp:spPr>
        <a:xfrm>
          <a:off x="1375840" y="1416614"/>
          <a:ext cx="3996367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la arquitectura de procesos definida por el equipo de proyecto</a:t>
          </a:r>
          <a:endParaRPr lang="es-PE" sz="1400" i="1" kern="1200" dirty="0"/>
        </a:p>
      </dsp:txBody>
      <dsp:txXfrm>
        <a:off x="1415963" y="1456737"/>
        <a:ext cx="3916121" cy="741679"/>
      </dsp:txXfrm>
    </dsp:sp>
    <dsp:sp modelId="{C76BA95A-D8CD-4B0E-8B33-DE33A06D4E07}">
      <dsp:nvSpPr>
        <dsp:cNvPr id="0" name=""/>
        <dsp:cNvSpPr/>
      </dsp:nvSpPr>
      <dsp:spPr>
        <a:xfrm>
          <a:off x="1375829" y="2403508"/>
          <a:ext cx="4003115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la descomposición funcional del macro proceso de logística</a:t>
          </a:r>
          <a:endParaRPr lang="es-PE" sz="1400" i="1" kern="1200" dirty="0"/>
        </a:p>
      </dsp:txBody>
      <dsp:txXfrm>
        <a:off x="1415952" y="2443631"/>
        <a:ext cx="3922869" cy="741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D143-0708-4A9C-8FA7-4C01CA97F08A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C39BE-22A5-4E0D-ACEA-B1EC66DBFB6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690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19AD9-ACDD-4389-AC3A-798C2113B048}" type="slidenum">
              <a:rPr lang="es-PE" smtClean="0"/>
              <a:pPr/>
              <a:t>7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jpe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microsoft.com/office/2007/relationships/diagramDrawing" Target="../diagrams/drawing4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1097310"/>
            <a:ext cx="7772400" cy="2043658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DISEÑO DE LA ARQUITECTURA DE PROCESOS PARA LA PEQUEÑA MINERÍA </a:t>
            </a:r>
            <a:endParaRPr lang="es-PE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98296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PROCESO DE LOGÍSTICA</a:t>
            </a:r>
            <a:endParaRPr lang="es-PE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4974267"/>
            <a:ext cx="240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Integrantes: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Sandra Tovar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Yachachin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Cindy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Briones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Flores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 rot="16200000" flipH="1">
            <a:off x="5544109" y="5409219"/>
            <a:ext cx="792088" cy="2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2290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611560" y="1196752"/>
            <a:ext cx="7920880" cy="504056"/>
          </a:xfrm>
          <a:prstGeom prst="roundRect">
            <a:avLst/>
          </a:prstGeom>
          <a:solidFill>
            <a:schemeClr val="bg1">
              <a:lumMod val="75000"/>
              <a:alpha val="4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1259632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Riesgo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4806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Impacto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20272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Estado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15981"/>
              </p:ext>
            </p:extLst>
          </p:nvPr>
        </p:nvGraphicFramePr>
        <p:xfrm>
          <a:off x="611560" y="1881768"/>
          <a:ext cx="7776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Retraso en la presentación de entregables y/o artefactos del proyecto, dado que estos no se desarrollen al margen del cronograma.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kern="1200" cap="all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611560" y="1916832"/>
            <a:ext cx="7920880" cy="79208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7473932" y="217724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71357"/>
              </p:ext>
            </p:extLst>
          </p:nvPr>
        </p:nvGraphicFramePr>
        <p:xfrm>
          <a:off x="611560" y="2780928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Poco acceso a información brindada por el cliente para el desarrollo del proyecto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kern="1200" cap="all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611560" y="2822848"/>
            <a:ext cx="7920880" cy="75016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Elipse"/>
          <p:cNvSpPr/>
          <p:nvPr/>
        </p:nvSpPr>
        <p:spPr>
          <a:xfrm>
            <a:off x="7452320" y="3089920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</a:t>
            </a:r>
            <a:r>
              <a:rPr lang="en-US" sz="2400" b="1" dirty="0" err="1" smtClean="0"/>
              <a:t>Riesgos</a:t>
            </a:r>
            <a:r>
              <a:rPr lang="en-US" sz="2400" b="1" dirty="0" smtClean="0"/>
              <a:t> </a:t>
            </a:r>
          </a:p>
        </p:txBody>
      </p:sp>
      <p:sp>
        <p:nvSpPr>
          <p:cNvPr id="27" name="26 Elipse"/>
          <p:cNvSpPr/>
          <p:nvPr/>
        </p:nvSpPr>
        <p:spPr>
          <a:xfrm>
            <a:off x="5832140" y="2177244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68792"/>
              </p:ext>
            </p:extLst>
          </p:nvPr>
        </p:nvGraphicFramePr>
        <p:xfrm>
          <a:off x="611560" y="469505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Cambios durante el desarrollo del proyecto, en la normativa de un ente regulador.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2" name="31 Rectángulo redondeado"/>
          <p:cNvSpPr/>
          <p:nvPr/>
        </p:nvSpPr>
        <p:spPr>
          <a:xfrm>
            <a:off x="611560" y="4623048"/>
            <a:ext cx="7920880" cy="75016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32 Elipse"/>
          <p:cNvSpPr/>
          <p:nvPr/>
        </p:nvSpPr>
        <p:spPr>
          <a:xfrm>
            <a:off x="7473932" y="4869160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Elipse"/>
          <p:cNvSpPr/>
          <p:nvPr/>
        </p:nvSpPr>
        <p:spPr>
          <a:xfrm>
            <a:off x="5832140" y="4869160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50445"/>
              </p:ext>
            </p:extLst>
          </p:nvPr>
        </p:nvGraphicFramePr>
        <p:xfrm>
          <a:off x="611560" y="3789040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Demora en la inspección de documentos por parte de la empresa QA.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5" name="34 Rectángulo redondeado"/>
          <p:cNvSpPr/>
          <p:nvPr/>
        </p:nvSpPr>
        <p:spPr>
          <a:xfrm>
            <a:off x="611560" y="3717032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Elipse"/>
          <p:cNvSpPr/>
          <p:nvPr/>
        </p:nvSpPr>
        <p:spPr>
          <a:xfrm>
            <a:off x="7452320" y="393305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5868144" y="3933056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Elipse"/>
          <p:cNvSpPr/>
          <p:nvPr/>
        </p:nvSpPr>
        <p:spPr>
          <a:xfrm>
            <a:off x="5832140" y="303223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2184346" y="2060848"/>
            <a:ext cx="1139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995936" y="20608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 2011-1</a:t>
            </a:r>
          </a:p>
        </p:txBody>
      </p:sp>
      <p:sp>
        <p:nvSpPr>
          <p:cNvPr id="3" name="2 Flecha arriba"/>
          <p:cNvSpPr/>
          <p:nvPr/>
        </p:nvSpPr>
        <p:spPr>
          <a:xfrm rot="5400000">
            <a:off x="4153176" y="-2462432"/>
            <a:ext cx="792088" cy="8686520"/>
          </a:xfrm>
          <a:prstGeom prst="upArrow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35496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28/03/2011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 QA1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11/04/2011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46120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18/04/2011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339752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20/04/2011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843808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H6 A1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29/04/2011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446320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H7 QA2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04/05/2011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734352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H8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04/05/2011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310416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H9 A2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20/05/2011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421875" y="242535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H10 A3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03/06/2011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724128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H11 QA3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08/06/2011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42664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H12 A4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17/06/2011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52432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27/06/2011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74035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11/07/2011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68356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04360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817360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61188" y="141949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633412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857920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18195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699502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594015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486003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347864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29002"/>
              </p:ext>
            </p:extLst>
          </p:nvPr>
        </p:nvGraphicFramePr>
        <p:xfrm>
          <a:off x="971600" y="3691702"/>
          <a:ext cx="3464782" cy="248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445015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Project </a:t>
                      </a:r>
                      <a:r>
                        <a:rPr lang="es-PE" sz="12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Charter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y Plan de Proyecto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574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Primer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Primera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revisión interna Memoria Parcial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5015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la memoria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Exposición memoria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parcial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Definición del macro proceso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H7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Segundo 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08021"/>
              </p:ext>
            </p:extLst>
          </p:nvPr>
        </p:nvGraphicFramePr>
        <p:xfrm>
          <a:off x="4788024" y="3691702"/>
          <a:ext cx="3744416" cy="254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05"/>
                <a:gridCol w="3150011"/>
              </a:tblGrid>
              <a:tr h="36481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H8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Integración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macro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H9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H10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Tercera entrega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final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final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58 Rectángulo redondeado"/>
          <p:cNvSpPr/>
          <p:nvPr/>
        </p:nvSpPr>
        <p:spPr>
          <a:xfrm>
            <a:off x="755576" y="3624466"/>
            <a:ext cx="7560840" cy="259228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542136" y="176388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971600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2051720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2699792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320384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385192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4139952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478802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5840699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6214960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688701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7713904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807394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53 Elipse"/>
          <p:cNvSpPr/>
          <p:nvPr/>
        </p:nvSpPr>
        <p:spPr>
          <a:xfrm>
            <a:off x="1547664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54 CuadroTexto"/>
          <p:cNvSpPr txBox="1"/>
          <p:nvPr/>
        </p:nvSpPr>
        <p:spPr>
          <a:xfrm>
            <a:off x="1142064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13/04/2011</a:t>
            </a:r>
          </a:p>
        </p:txBody>
      </p:sp>
      <p:cxnSp>
        <p:nvCxnSpPr>
          <p:cNvPr id="56" name="55 Conector recto"/>
          <p:cNvCxnSpPr/>
          <p:nvPr/>
        </p:nvCxnSpPr>
        <p:spPr>
          <a:xfrm>
            <a:off x="1619672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1896314" y="2060848"/>
            <a:ext cx="1139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851920" y="20608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2011-2 </a:t>
            </a:r>
          </a:p>
        </p:txBody>
      </p:sp>
      <p:sp>
        <p:nvSpPr>
          <p:cNvPr id="3" name="2 Flecha arriba"/>
          <p:cNvSpPr/>
          <p:nvPr/>
        </p:nvSpPr>
        <p:spPr>
          <a:xfrm rot="5400000">
            <a:off x="4153176" y="-2462432"/>
            <a:ext cx="792088" cy="8686520"/>
          </a:xfrm>
          <a:prstGeom prst="upArrow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05960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358088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H16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07816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H17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69979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H18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SEM6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302304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H19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734352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H20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SEM7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16640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SEM10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421875" y="242535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796136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SEM12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42664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SEM15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11872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SEM16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74035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H26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SEM17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68356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3839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555776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61188" y="141949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633412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66834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4440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699502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594015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471601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20384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9868"/>
              </p:ext>
            </p:extLst>
          </p:nvPr>
        </p:nvGraphicFramePr>
        <p:xfrm>
          <a:off x="971600" y="3691702"/>
          <a:ext cx="3464782" cy="229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48471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plan de trabajo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Finalización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H17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H18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parcial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H19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parcial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48034"/>
              </p:ext>
            </p:extLst>
          </p:nvPr>
        </p:nvGraphicFramePr>
        <p:xfrm>
          <a:off x="4788024" y="3691702"/>
          <a:ext cx="3464782" cy="254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36481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H20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Elaboración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perfil de proyecto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 de construcción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artefactos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integración de entregables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Envío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 construcción de memoria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final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final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58 Rectángulo redondeado"/>
          <p:cNvSpPr/>
          <p:nvPr/>
        </p:nvSpPr>
        <p:spPr>
          <a:xfrm>
            <a:off x="755576" y="3624466"/>
            <a:ext cx="7223443" cy="259228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54213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176368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247370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309456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372112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416640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460800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5840699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6214960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688701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7537552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8136396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5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595576" y="1916832"/>
            <a:ext cx="3960440" cy="2736304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</a:t>
            </a:r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1619042538"/>
              </p:ext>
            </p:extLst>
          </p:nvPr>
        </p:nvGraphicFramePr>
        <p:xfrm>
          <a:off x="739592" y="1772816"/>
          <a:ext cx="381642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69961"/>
              </p:ext>
            </p:extLst>
          </p:nvPr>
        </p:nvGraphicFramePr>
        <p:xfrm>
          <a:off x="5364088" y="898909"/>
          <a:ext cx="2914768" cy="224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4"/>
                <a:gridCol w="829984"/>
              </a:tblGrid>
              <a:tr h="467380">
                <a:tc gridSpan="2"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2011-1</a:t>
                      </a:r>
                      <a:endParaRPr lang="es-PE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450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Diagrama Organización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9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Stakeholders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Diagrama de Objetivos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Mapa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Justificación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65%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5174"/>
              </p:ext>
            </p:extLst>
          </p:nvPr>
        </p:nvGraphicFramePr>
        <p:xfrm>
          <a:off x="5364088" y="3320544"/>
          <a:ext cx="2914768" cy="287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4"/>
                <a:gridCol w="829984"/>
              </a:tblGrid>
              <a:tr h="467380">
                <a:tc gridSpan="2"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2011-2</a:t>
                      </a:r>
                      <a:endParaRPr lang="es-PE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450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35%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9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Modelo de Dominio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Reglas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negocio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Glosario de Términos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Priorización: Procesos-Entidades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Matriz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Asignación de </a:t>
                      </a:r>
                      <a:r>
                        <a:rPr lang="es-PE" sz="12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Responsabiliades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Descomposición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Funcional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41 Rectángulo redondeado"/>
          <p:cNvSpPr/>
          <p:nvPr/>
        </p:nvSpPr>
        <p:spPr>
          <a:xfrm>
            <a:off x="5076056" y="764704"/>
            <a:ext cx="3463043" cy="547260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5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PM05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 Título"/>
          <p:cNvSpPr txBox="1">
            <a:spLocks/>
          </p:cNvSpPr>
          <p:nvPr/>
        </p:nvSpPr>
        <p:spPr>
          <a:xfrm>
            <a:off x="760040" y="2132856"/>
            <a:ext cx="7772400" cy="2043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 GRACIAS</a:t>
            </a:r>
            <a:endParaRPr kumimoji="0" lang="es-PE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6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493666067"/>
              </p:ext>
            </p:extLst>
          </p:nvPr>
        </p:nvGraphicFramePr>
        <p:xfrm>
          <a:off x="1619672" y="1268760"/>
          <a:ext cx="60960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251520" y="2564904"/>
            <a:ext cx="3232760" cy="1728192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Triángulo isósceles"/>
          <p:cNvSpPr/>
          <p:nvPr/>
        </p:nvSpPr>
        <p:spPr>
          <a:xfrm rot="5400000">
            <a:off x="2411760" y="2924944"/>
            <a:ext cx="4320480" cy="115212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Rectángulo redondeado"/>
          <p:cNvSpPr/>
          <p:nvPr/>
        </p:nvSpPr>
        <p:spPr>
          <a:xfrm>
            <a:off x="5292080" y="980728"/>
            <a:ext cx="3672408" cy="4680520"/>
          </a:xfrm>
          <a:prstGeom prst="roundRect">
            <a:avLst>
              <a:gd name="adj" fmla="val 1026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Rectángulo redondeado"/>
          <p:cNvSpPr/>
          <p:nvPr/>
        </p:nvSpPr>
        <p:spPr>
          <a:xfrm>
            <a:off x="243920" y="4489956"/>
            <a:ext cx="3240360" cy="1819364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43920" y="802366"/>
            <a:ext cx="3240360" cy="1566259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dirty="0" err="1" smtClean="0"/>
              <a:t>Justificación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Proyecto</a:t>
            </a:r>
            <a:endParaRPr lang="en-US" sz="2400" b="1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30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66630"/>
            <a:ext cx="1800200" cy="468802"/>
          </a:xfrm>
          <a:prstGeom prst="rect">
            <a:avLst/>
          </a:prstGeom>
          <a:noFill/>
        </p:spPr>
      </p:pic>
      <p:pic>
        <p:nvPicPr>
          <p:cNvPr id="31" name="Picture 2" descr="http://t3.gstatic.com/images?q=tbn:ANd9GcSnfjW5RwP6Y7SHhscbE4RMOqvDR8u5DyAD5J0acY25B4Y5mzUu"/>
          <p:cNvPicPr>
            <a:picLocks noChangeAspect="1" noChangeArrowheads="1"/>
          </p:cNvPicPr>
          <p:nvPr/>
        </p:nvPicPr>
        <p:blipFill>
          <a:blip r:embed="rId4" cstate="print"/>
          <a:srcRect b="10372"/>
          <a:stretch>
            <a:fillRect/>
          </a:stretch>
        </p:blipFill>
        <p:spPr bwMode="auto">
          <a:xfrm>
            <a:off x="899592" y="885054"/>
            <a:ext cx="1728192" cy="1160208"/>
          </a:xfrm>
          <a:prstGeom prst="rect">
            <a:avLst/>
          </a:prstGeom>
          <a:noFill/>
        </p:spPr>
      </p:pic>
      <p:pic>
        <p:nvPicPr>
          <p:cNvPr id="32" name="Picture 3" descr="C:\Users\Antonio\Documents\My Dropbox\Proyectos\Valery\Fase 2\Diagramas\Diagrama Base.png"/>
          <p:cNvPicPr>
            <a:picLocks noChangeAspect="1" noChangeArrowheads="1"/>
          </p:cNvPicPr>
          <p:nvPr/>
        </p:nvPicPr>
        <p:blipFill>
          <a:blip r:embed="rId5" cstate="print"/>
          <a:srcRect b="13825"/>
          <a:stretch>
            <a:fillRect/>
          </a:stretch>
        </p:blipFill>
        <p:spPr bwMode="auto">
          <a:xfrm>
            <a:off x="755576" y="4539854"/>
            <a:ext cx="2160240" cy="1048501"/>
          </a:xfrm>
          <a:prstGeom prst="rect">
            <a:avLst/>
          </a:prstGeom>
          <a:noFill/>
        </p:spPr>
      </p:pic>
      <p:pic>
        <p:nvPicPr>
          <p:cNvPr id="33" name="Picture 5" descr="http://blog.pucp.edu.pe/media/428/20061124-WCMSkulRuFW-uuCM%5B1%5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412776"/>
            <a:ext cx="3384376" cy="2689597"/>
          </a:xfrm>
          <a:prstGeom prst="rect">
            <a:avLst/>
          </a:prstGeom>
          <a:noFill/>
        </p:spPr>
      </p:pic>
      <p:cxnSp>
        <p:nvCxnSpPr>
          <p:cNvPr id="34" name="33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67544" y="2060848"/>
            <a:ext cx="30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Crecimiento</a:t>
            </a:r>
            <a:r>
              <a:rPr lang="en-US" sz="1400" i="1" dirty="0" smtClean="0"/>
              <a:t> de la </a:t>
            </a:r>
            <a:r>
              <a:rPr lang="en-US" sz="1400" i="1" dirty="0" err="1" smtClean="0"/>
              <a:t>actividad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minera</a:t>
            </a:r>
            <a:endParaRPr lang="es-PE" sz="1400" i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07504" y="55892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Visión del Ingeniero de </a:t>
            </a:r>
            <a:r>
              <a:rPr lang="en-US" sz="1400" i="1" dirty="0" err="1" smtClean="0"/>
              <a:t>Sistemas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Información</a:t>
            </a:r>
            <a:endParaRPr lang="es-PE" sz="1400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364088" y="429309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Generar</a:t>
            </a:r>
            <a:r>
              <a:rPr lang="en-US" i="1" dirty="0" smtClean="0"/>
              <a:t> valor en </a:t>
            </a:r>
            <a:r>
              <a:rPr lang="en-US" i="1" dirty="0" err="1" smtClean="0"/>
              <a:t>las</a:t>
            </a:r>
            <a:r>
              <a:rPr lang="en-US" i="1" dirty="0" smtClean="0"/>
              <a:t> </a:t>
            </a:r>
            <a:r>
              <a:rPr lang="en-US" i="1" dirty="0" err="1" smtClean="0"/>
              <a:t>pequeñas</a:t>
            </a:r>
            <a:r>
              <a:rPr lang="en-US" i="1" dirty="0" smtClean="0"/>
              <a:t> </a:t>
            </a:r>
            <a:r>
              <a:rPr lang="en-US" i="1" dirty="0" err="1" smtClean="0"/>
              <a:t>empresas</a:t>
            </a:r>
            <a:r>
              <a:rPr lang="en-US" i="1" dirty="0" smtClean="0"/>
              <a:t> </a:t>
            </a:r>
            <a:r>
              <a:rPr lang="en-US" i="1" dirty="0" err="1" smtClean="0"/>
              <a:t>mineras</a:t>
            </a:r>
            <a:r>
              <a:rPr lang="en-US" i="1" dirty="0" smtClean="0"/>
              <a:t> y </a:t>
            </a:r>
            <a:r>
              <a:rPr lang="en-US" i="1" dirty="0" err="1" smtClean="0"/>
              <a:t>apoyar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</a:t>
            </a:r>
            <a:r>
              <a:rPr lang="en-US" i="1" dirty="0" err="1" smtClean="0"/>
              <a:t>crecimiento</a:t>
            </a:r>
            <a:r>
              <a:rPr lang="en-US" dirty="0" smtClean="0"/>
              <a:t>.</a:t>
            </a:r>
            <a:endParaRPr lang="es-PE" dirty="0"/>
          </a:p>
        </p:txBody>
      </p:sp>
      <p:sp>
        <p:nvSpPr>
          <p:cNvPr id="38" name="37 Rectángulo"/>
          <p:cNvSpPr/>
          <p:nvPr/>
        </p:nvSpPr>
        <p:spPr>
          <a:xfrm>
            <a:off x="467544" y="3758426"/>
            <a:ext cx="307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Formalización y Promoción </a:t>
            </a:r>
            <a:endParaRPr lang="es-ES" sz="1400" i="1" dirty="0" smtClean="0"/>
          </a:p>
          <a:p>
            <a:pPr algn="ctr"/>
            <a:r>
              <a:rPr lang="es-ES" sz="1400" i="1" dirty="0" smtClean="0"/>
              <a:t>de </a:t>
            </a:r>
            <a:r>
              <a:rPr lang="es-ES" sz="1400" i="1" dirty="0"/>
              <a:t>la PM y MA</a:t>
            </a:r>
            <a:endParaRPr lang="es-PE" sz="1400" i="1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68" y="2650448"/>
            <a:ext cx="712272" cy="110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 redondeado"/>
          <p:cNvSpPr/>
          <p:nvPr/>
        </p:nvSpPr>
        <p:spPr>
          <a:xfrm>
            <a:off x="4637767" y="1009040"/>
            <a:ext cx="2022465" cy="4292168"/>
          </a:xfrm>
          <a:prstGeom prst="roundRect">
            <a:avLst>
              <a:gd name="adj" fmla="val 70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Rectángulo redondeado"/>
          <p:cNvSpPr/>
          <p:nvPr/>
        </p:nvSpPr>
        <p:spPr>
          <a:xfrm>
            <a:off x="2375756" y="1052736"/>
            <a:ext cx="2124236" cy="4248472"/>
          </a:xfrm>
          <a:prstGeom prst="roundRect">
            <a:avLst>
              <a:gd name="adj" fmla="val 703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Rectángulo redondeado"/>
          <p:cNvSpPr/>
          <p:nvPr/>
        </p:nvSpPr>
        <p:spPr>
          <a:xfrm>
            <a:off x="179512" y="1052736"/>
            <a:ext cx="2088232" cy="4248472"/>
          </a:xfrm>
          <a:prstGeom prst="roundRect">
            <a:avLst>
              <a:gd name="adj" fmla="val 70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25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26" name="25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2. Gestión de Logística</a:t>
            </a:r>
          </a:p>
        </p:txBody>
      </p:sp>
      <p:sp>
        <p:nvSpPr>
          <p:cNvPr id="28" name="Rectangle 13"/>
          <p:cNvSpPr/>
          <p:nvPr/>
        </p:nvSpPr>
        <p:spPr>
          <a:xfrm>
            <a:off x="287524" y="371703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 Evaluación de bienes y servicios</a:t>
            </a:r>
          </a:p>
        </p:txBody>
      </p:sp>
      <p:sp>
        <p:nvSpPr>
          <p:cNvPr id="29" name="Rectangle 14"/>
          <p:cNvSpPr/>
          <p:nvPr/>
        </p:nvSpPr>
        <p:spPr>
          <a:xfrm>
            <a:off x="2405519" y="3897052"/>
            <a:ext cx="22322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Compra de bienes y servicios</a:t>
            </a:r>
            <a:endParaRPr lang="es-PE" sz="2000" dirty="0">
              <a:solidFill>
                <a:schemeClr val="tx1"/>
              </a:solidFill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4653751" y="4149080"/>
            <a:ext cx="1934473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 </a:t>
            </a:r>
            <a:r>
              <a:rPr lang="es-PE" sz="2000" dirty="0">
                <a:solidFill>
                  <a:schemeClr val="tx1"/>
                </a:solidFill>
              </a:rPr>
              <a:t>Control de inventariado y almacenes</a:t>
            </a:r>
          </a:p>
          <a:p>
            <a:pPr>
              <a:buFont typeface="Wingdings" pitchFamily="2" charset="2"/>
              <a:buChar char="ü"/>
            </a:pPr>
            <a:endParaRPr lang="es-PE" sz="2000" dirty="0" smtClean="0">
              <a:solidFill>
                <a:schemeClr val="tx1"/>
              </a:solidFill>
            </a:endParaRPr>
          </a:p>
        </p:txBody>
      </p:sp>
      <p:pic>
        <p:nvPicPr>
          <p:cNvPr id="31" name="Picture 2" descr="http://www.vanguardia.com.mx/XStatic/vanguardia/images/espanol/rescate25.jpg"/>
          <p:cNvPicPr>
            <a:picLocks noChangeAspect="1" noChangeArrowheads="1"/>
          </p:cNvPicPr>
          <p:nvPr/>
        </p:nvPicPr>
        <p:blipFill>
          <a:blip r:embed="rId4" cstate="print"/>
          <a:srcRect l="22423" r="10306"/>
          <a:stretch>
            <a:fillRect/>
          </a:stretch>
        </p:blipFill>
        <p:spPr bwMode="auto">
          <a:xfrm>
            <a:off x="4842163" y="1726311"/>
            <a:ext cx="1557648" cy="1990721"/>
          </a:xfrm>
          <a:prstGeom prst="rect">
            <a:avLst/>
          </a:prstGeom>
          <a:noFill/>
        </p:spPr>
      </p:pic>
      <p:sp>
        <p:nvSpPr>
          <p:cNvPr id="32" name="31 Rectángulo redondeado"/>
          <p:cNvSpPr/>
          <p:nvPr/>
        </p:nvSpPr>
        <p:spPr>
          <a:xfrm>
            <a:off x="6876256" y="1009040"/>
            <a:ext cx="1993581" cy="4292168"/>
          </a:xfrm>
          <a:prstGeom prst="roundRect">
            <a:avLst>
              <a:gd name="adj" fmla="val 703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angle 15"/>
          <p:cNvSpPr/>
          <p:nvPr/>
        </p:nvSpPr>
        <p:spPr>
          <a:xfrm>
            <a:off x="6876256" y="4077072"/>
            <a:ext cx="2008703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Abastecimiento</a:t>
            </a:r>
            <a:endParaRPr lang="es-PE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PE" sz="2000" dirty="0" smtClean="0">
              <a:solidFill>
                <a:schemeClr val="tx1"/>
              </a:solidFill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58" y="2040400"/>
            <a:ext cx="1688976" cy="1114724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151323"/>
            <a:ext cx="1487016" cy="1099594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51323"/>
            <a:ext cx="1380964" cy="134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2. Gestión de </a:t>
            </a:r>
            <a:r>
              <a:rPr lang="es-PE" sz="2400" b="1" dirty="0" smtClean="0"/>
              <a:t>Logística</a:t>
            </a:r>
            <a:endParaRPr lang="es-PE" sz="2400" b="1" dirty="0" smtClean="0"/>
          </a:p>
        </p:txBody>
      </p:sp>
      <p:pic>
        <p:nvPicPr>
          <p:cNvPr id="9218" name="Picture 2" descr="http://grupoeim.phipages.com/storage/main/gestion-ambient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16832"/>
            <a:ext cx="2857500" cy="2857500"/>
          </a:xfrm>
          <a:prstGeom prst="rect">
            <a:avLst/>
          </a:prstGeom>
          <a:noFill/>
        </p:spPr>
      </p:pic>
      <p:sp>
        <p:nvSpPr>
          <p:cNvPr id="13" name="Rectangle 10"/>
          <p:cNvSpPr/>
          <p:nvPr/>
        </p:nvSpPr>
        <p:spPr>
          <a:xfrm>
            <a:off x="323528" y="2420888"/>
            <a:ext cx="5400600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200" dirty="0" smtClean="0">
                <a:solidFill>
                  <a:schemeClr val="tx1"/>
                </a:solidFill>
              </a:rPr>
              <a:t>Proveedores que no cumplan con las expectativas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Bienes comprados de forma inoportuna.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Abastecimiento de productos adecuados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Calidad de productos finales bajos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Dificultad en el control de los almacenes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Inexistencia de ubicaciones pre-asignadas. Productos almacenados según disponibilidad de espacio o criterio de los almaceneros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323528" y="1124744"/>
            <a:ext cx="5544616" cy="4680520"/>
          </a:xfrm>
          <a:prstGeom prst="roundRect">
            <a:avLst>
              <a:gd name="adj" fmla="val 46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–2011-1 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3. Organización del proyecto </a:t>
            </a: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3606610094"/>
              </p:ext>
            </p:extLst>
          </p:nvPr>
        </p:nvGraphicFramePr>
        <p:xfrm>
          <a:off x="1475656" y="836712"/>
          <a:ext cx="60960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–2011-1 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1 Imagen" descr="Logo BankMin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4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4. Objetivos del Proyecto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755576" y="1165200"/>
          <a:ext cx="7776864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5. Criterios de éxito </a:t>
            </a:r>
          </a:p>
        </p:txBody>
      </p:sp>
      <p:pic>
        <p:nvPicPr>
          <p:cNvPr id="1027" name="Picture 3" descr="http://www.bustamanteinternational.com/img_btmnt/references_comite1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627105"/>
            <a:ext cx="1368152" cy="103414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55576" y="5661248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Comité de proyectos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3848" y="5661248"/>
            <a:ext cx="72008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</a:t>
            </a:r>
          </a:p>
        </p:txBody>
      </p:sp>
      <p:pic>
        <p:nvPicPr>
          <p:cNvPr id="1030" name="1 Imagen" descr="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675817"/>
            <a:ext cx="792088" cy="91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932040" y="5661248"/>
            <a:ext cx="154065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Assurance</a:t>
            </a:r>
          </a:p>
        </p:txBody>
      </p: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236296" y="5130663"/>
            <a:ext cx="1224136" cy="386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48264" y="5661248"/>
            <a:ext cx="18722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Alta dirección BankMin</a:t>
            </a: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2504495998"/>
              </p:ext>
            </p:extLst>
          </p:nvPr>
        </p:nvGraphicFramePr>
        <p:xfrm>
          <a:off x="1331640" y="748928"/>
          <a:ext cx="648072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323528" y="4365104"/>
            <a:ext cx="8640960" cy="1800200"/>
          </a:xfrm>
          <a:prstGeom prst="roundRect">
            <a:avLst>
              <a:gd name="adj" fmla="val 46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C:\Users\alumnos\Desktop\altavistatl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51" y="4653136"/>
            <a:ext cx="804377" cy="9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611560" y="1196752"/>
            <a:ext cx="7920880" cy="504056"/>
          </a:xfrm>
          <a:prstGeom prst="roundRect">
            <a:avLst/>
          </a:prstGeom>
          <a:solidFill>
            <a:schemeClr val="bg1">
              <a:lumMod val="75000"/>
              <a:alpha val="4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</a:t>
            </a:r>
            <a:r>
              <a:rPr lang="en-US" sz="2400" b="1" dirty="0" err="1" smtClean="0"/>
              <a:t>Riesgos</a:t>
            </a:r>
            <a:r>
              <a:rPr lang="en-US" sz="2400" b="1" dirty="0" smtClean="0"/>
              <a:t>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4806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Impacto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20272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Estado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29391"/>
              </p:ext>
            </p:extLst>
          </p:nvPr>
        </p:nvGraphicFramePr>
        <p:xfrm>
          <a:off x="611560" y="202997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compromiso por parte de algún integrante del equipo durante el desarrollo del proyecto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6" name="15 Rectángulo redondeado"/>
          <p:cNvSpPr/>
          <p:nvPr/>
        </p:nvSpPr>
        <p:spPr>
          <a:xfrm>
            <a:off x="611560" y="1988840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7452320" y="220486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3569"/>
              </p:ext>
            </p:extLst>
          </p:nvPr>
        </p:nvGraphicFramePr>
        <p:xfrm>
          <a:off x="611560" y="3068960"/>
          <a:ext cx="77768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requerimientos inadecuada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9" name="18 Rectángulo redondeado"/>
          <p:cNvSpPr/>
          <p:nvPr/>
        </p:nvSpPr>
        <p:spPr>
          <a:xfrm>
            <a:off x="611560" y="2924944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Elipse"/>
          <p:cNvSpPr/>
          <p:nvPr/>
        </p:nvSpPr>
        <p:spPr>
          <a:xfrm>
            <a:off x="7452320" y="3140968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10254"/>
              </p:ext>
            </p:extLst>
          </p:nvPr>
        </p:nvGraphicFramePr>
        <p:xfrm>
          <a:off x="611560" y="393305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compromiso por parte del cliente, durante la asistencia a reuniones pactadas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22" name="21 Rectángulo redondeado"/>
          <p:cNvSpPr/>
          <p:nvPr/>
        </p:nvSpPr>
        <p:spPr>
          <a:xfrm>
            <a:off x="611560" y="3861048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7452320" y="4077072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CuadroTexto"/>
          <p:cNvSpPr txBox="1"/>
          <p:nvPr/>
        </p:nvSpPr>
        <p:spPr>
          <a:xfrm>
            <a:off x="1259632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Riesgo</a:t>
            </a:r>
            <a:endParaRPr lang="es-PE" b="1" dirty="0"/>
          </a:p>
        </p:txBody>
      </p:sp>
      <p:sp>
        <p:nvSpPr>
          <p:cNvPr id="29" name="28 Elipse"/>
          <p:cNvSpPr/>
          <p:nvPr/>
        </p:nvSpPr>
        <p:spPr>
          <a:xfrm>
            <a:off x="5832140" y="2249252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Elipse"/>
          <p:cNvSpPr/>
          <p:nvPr/>
        </p:nvSpPr>
        <p:spPr>
          <a:xfrm>
            <a:off x="5868144" y="4077072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82192"/>
              </p:ext>
            </p:extLst>
          </p:nvPr>
        </p:nvGraphicFramePr>
        <p:xfrm>
          <a:off x="611560" y="4899248"/>
          <a:ext cx="7776864" cy="9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97802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comunicación con los demás grupos de proyecto, encargados de los demás macro procesos asociados al proyecto.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4" name="33 Rectángulo redondeado"/>
          <p:cNvSpPr/>
          <p:nvPr/>
        </p:nvSpPr>
        <p:spPr>
          <a:xfrm>
            <a:off x="611560" y="4869160"/>
            <a:ext cx="7920880" cy="79208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Elipse"/>
          <p:cNvSpPr/>
          <p:nvPr/>
        </p:nvSpPr>
        <p:spPr>
          <a:xfrm>
            <a:off x="7452320" y="508518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5868144" y="314096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Elipse"/>
          <p:cNvSpPr/>
          <p:nvPr/>
        </p:nvSpPr>
        <p:spPr>
          <a:xfrm>
            <a:off x="5868144" y="5085184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version1</Template>
  <TotalTime>207</TotalTime>
  <Words>770</Words>
  <Application>Microsoft Office PowerPoint</Application>
  <PresentationFormat>Presentación en pantalla (4:3)</PresentationFormat>
  <Paragraphs>211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ANÁLISIS Y DISEÑO DE LA ARQUITECTURA DE PROCESOS PARA LA PEQUEÑA MINERÍA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Colegio Suizo Pestalozzi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MARTIN</cp:lastModifiedBy>
  <cp:revision>69</cp:revision>
  <dcterms:created xsi:type="dcterms:W3CDTF">2011-04-17T21:13:20Z</dcterms:created>
  <dcterms:modified xsi:type="dcterms:W3CDTF">2011-04-19T04:12:23Z</dcterms:modified>
</cp:coreProperties>
</file>