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07A34-C3AF-D3EF-C02E-2B4C96EB0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7AEBE-46E3-7158-9B3A-2D7163032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CE60B00-1645-9389-96A7-E8183F1D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F2B-B9D1-4B37-A5D5-1E9F81D4F493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E66F1C-675A-1757-CCC4-90DC104A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D1AFE1-2BB3-2DF3-A440-94CD8D3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E84B-0EF9-4249-BFE6-A4CD3554C3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432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69419-499C-5609-1DAB-C7F75B80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EDF025B-56BF-E5ED-07B3-475AAE399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15E38F-B382-E560-59F5-F636382F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F2B-B9D1-4B37-A5D5-1E9F81D4F493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272004E-87C7-1D51-C5DF-22D56476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88CC7F-F0F9-7F57-0D2B-0910561F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E84B-0EF9-4249-BFE6-A4CD3554C3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9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EAA9EA-8C07-FA67-0F1C-002AE0DD8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AB6F40F-84F7-2A4D-D5FD-81CDAF33E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4A6B16-21B6-89BF-7FA0-CD1A7059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F2B-B9D1-4B37-A5D5-1E9F81D4F493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E4796F9-303C-2A04-B78C-D25B06F5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56A108-6D6A-3114-1AF2-8BA55E05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E84B-0EF9-4249-BFE6-A4CD3554C3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51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B6FDF-0F22-D944-BDA7-FBA126C2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C62A53-3295-6BA7-A2D4-D09B01DB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204F0E-8198-245F-3564-FC904A79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F2B-B9D1-4B37-A5D5-1E9F81D4F493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9BBFEC-FC60-E767-F9B1-858A68B3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B0C5DD-A436-FFC5-6294-3A3889A2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E84B-0EF9-4249-BFE6-A4CD3554C3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52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498BD-468E-23FE-3B97-CAB4006D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EB4A1D-70F9-0307-08B2-803C4FCA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5D03BF-98BC-90D7-A5D2-6D1B730C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F2B-B9D1-4B37-A5D5-1E9F81D4F493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AE7F24-DA46-2FCF-FD23-13ACF755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59A2B0-3D73-380A-F1EA-FA78894B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E84B-0EF9-4249-BFE6-A4CD3554C3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28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B9A93-29A9-098E-76CB-0A42A3ED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724542-D40C-2BC2-D342-07807E4D7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596F1E1-FC88-8F47-9CEE-9F6D67476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144FF20-3DF0-0C03-6413-8D9E51E3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F2B-B9D1-4B37-A5D5-1E9F81D4F493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C0EF27B-584A-17FB-9579-0D1BF461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BF7B4AD-9680-6908-CCFF-1896756C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E84B-0EF9-4249-BFE6-A4CD3554C3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458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C10F7-9704-7F54-7F14-0F810D8B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0E0DF4-4C62-0F7C-B5A7-EDD8D586B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23E74D8-EBEE-7F51-7D12-DD685D1A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F4F910B-E1F9-4944-4356-37A583A2F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2F0F2FC-577B-F5E4-D415-04E831F2A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02317E7-AABF-602E-CA83-B1C92AAE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F2B-B9D1-4B37-A5D5-1E9F81D4F493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C429F87-F857-5F1F-57B5-D3008ACC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0B1E75A-F769-A23D-134B-9BFD27C4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E84B-0EF9-4249-BFE6-A4CD3554C3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997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8CF0B-A908-BA2B-CA58-B4F8827A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A4F34DC-5687-983C-102F-0742D399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F2B-B9D1-4B37-A5D5-1E9F81D4F493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6E8FE28-3D4F-D3E9-4107-24185843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9BC9754-1D26-A9DB-D8B0-36354193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E84B-0EF9-4249-BFE6-A4CD3554C3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072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3298D11-309C-8E55-BCD5-0190D019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F2B-B9D1-4B37-A5D5-1E9F81D4F493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DA86332-3E29-6463-FB5A-C9286270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1D31E39-602E-5CFB-721B-2D0E1824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E84B-0EF9-4249-BFE6-A4CD3554C3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530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D7C25-3225-DBF9-5183-7704D8FE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0BD753-CAA6-2343-C75C-9B9713FA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EAF1FE-3807-CCD1-0392-B68805078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417192-F5C4-E302-FE68-79770AEB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F2B-B9D1-4B37-A5D5-1E9F81D4F493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0192737-8DA3-FD56-D74A-96D0F191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CE611D5-9C62-2A7F-4EE5-D8A789DA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E84B-0EF9-4249-BFE6-A4CD3554C3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111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31634-8B52-FCFF-9187-3B841626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4AD9374-4AD2-1F1B-281C-935357FEA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45160B6-4BF8-F79E-94B8-69E2099F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73C5FF0-1B4A-81E0-EE4A-00E4D54C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F2B-B9D1-4B37-A5D5-1E9F81D4F493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7B2B8CB-0356-E58C-6EBD-58A9DAFA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23EBBF8-9FF5-2A7E-88C9-830852A9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E84B-0EF9-4249-BFE6-A4CD3554C3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94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F75C8D9-963C-9405-2A37-B7C33A24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D785B72-46B9-1B82-2760-A8737FB38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3509DC-9D3E-77CD-7969-F75967FF5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207F2B-B9D1-4B37-A5D5-1E9F81D4F493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C8E896-DC45-A4DC-8932-ACE0E3B0D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AD4C79-11C9-B967-B7C7-FD50A2FB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BEE84B-0EF9-4249-BFE6-A4CD3554C3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087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871C8-1710-A20D-6806-EB7EBE005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kern="100">
                <a:effectLst/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lets </a:t>
            </a:r>
            <a:r>
              <a:rPr lang="en-US" sz="18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test reading pptx files</a:t>
            </a:r>
            <a:br>
              <a:rPr lang="pt-PT" sz="18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CB149D-636A-C9E6-EBE0-589572150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Hello World!</a:t>
            </a:r>
            <a:endParaRPr lang="pt-PT" sz="1800" kern="100" dirty="0">
              <a:effectLst/>
              <a:latin typeface="Verdana" panose="020B060403050404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Hello World!</a:t>
            </a:r>
            <a:endParaRPr lang="pt-PT" sz="1800" kern="100" dirty="0">
              <a:effectLst/>
              <a:latin typeface="Verdana" panose="020B060403050404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6930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Ecrã Panorâmico</PresentationFormat>
  <Paragraphs>3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Verdana</vt:lpstr>
      <vt:lpstr>Tema do Office</vt:lpstr>
      <vt:lpstr>lets test reading pptx files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Willian Nogueira</dc:creator>
  <cp:lastModifiedBy>Willian Nogueira</cp:lastModifiedBy>
  <cp:revision>2</cp:revision>
  <dcterms:created xsi:type="dcterms:W3CDTF">2024-06-12T22:24:52Z</dcterms:created>
  <dcterms:modified xsi:type="dcterms:W3CDTF">2024-06-12T22:50:30Z</dcterms:modified>
</cp:coreProperties>
</file>