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Of Papers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Adil Sarsenov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 and Text Processing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250" y="1147225"/>
            <a:ext cx="5418250" cy="38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26" y="1076375"/>
            <a:ext cx="6339525" cy="39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Learning for Text Classification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81598"/>
            <a:ext cx="3499800" cy="28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Selection of useful instances to be labeled in order to achieve similar performance with few data</a:t>
            </a:r>
            <a:endParaRPr sz="24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75" y="1053238"/>
            <a:ext cx="5499350" cy="40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Analysis:  Subjectivity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pplies text-categorization techniques to just subjective portions of the document.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87%</a:t>
            </a:r>
            <a:br>
              <a:rPr lang="en"/>
            </a:br>
            <a:br>
              <a:rPr lang="en"/>
            </a:br>
            <a:r>
              <a:rPr lang="en"/>
              <a:t>		</a:t>
            </a:r>
            <a:r>
              <a:rPr lang="en" sz="2400"/>
              <a:t> “A gentleman tries to protect his </a:t>
            </a:r>
            <a:r>
              <a:rPr b="1" i="1" lang="en" sz="2400" u="sng"/>
              <a:t>good</a:t>
            </a:r>
            <a:r>
              <a:rPr lang="en" sz="2400"/>
              <a:t> name”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Multitask Learning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75" y="1147225"/>
            <a:ext cx="7070550" cy="37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sum up,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Unfortunately, classical algorithm does not work same for sentiment classification. Deep Learning approaches copes with this task much better.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obviously provides evidence that sentiment classification is much more difficult and challenging than topic categorization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[1]</a:t>
            </a:r>
            <a:r>
              <a:rPr lang="en" sz="1400"/>
              <a:t> A. K. Jain, M. N. Murty, and P. J. Flynn, “Data Clustering: A Review”, Journal ACM Computing Surveys (CSUR) Surveys Homepage archive, vol 31 Issue 3, Sept. 1999</a:t>
            </a:r>
            <a:br>
              <a:rPr lang="en" sz="1400"/>
            </a:br>
            <a:r>
              <a:rPr b="1" lang="en" sz="1400"/>
              <a:t>[2]</a:t>
            </a:r>
            <a:r>
              <a:rPr lang="en" sz="1400"/>
              <a:t> Bo Pang, Lillian Lee, and Shivakumar Vaithyanathan, “Thumbs Up: Sentiment classification using Machine Learning Techniques”, Philadelphia, July 2002, pp. 79-86.</a:t>
            </a:r>
            <a:br>
              <a:rPr lang="en" sz="1400"/>
            </a:br>
            <a:r>
              <a:rPr b="1" lang="en" sz="1400"/>
              <a:t>[3]</a:t>
            </a:r>
            <a:r>
              <a:rPr lang="en" sz="1400"/>
              <a:t> Ronan Collobert, Jason Weston, “A Unified Architecture for Natural Language Processing: Deep Neural Networks with Multitask Learning”, ICML '08 Proceedings of the 25th international conference on Machine learning, July 05 - 09, 2008</a:t>
            </a:r>
            <a:br>
              <a:rPr lang="en" sz="1400"/>
            </a:br>
            <a:r>
              <a:rPr b="1" lang="en" sz="1400"/>
              <a:t>[4]</a:t>
            </a:r>
            <a:r>
              <a:rPr lang="en" sz="1400"/>
              <a:t> Bo Pang, Lillian Lee, “A Sentimental Education: Sentiment Analysis Using Subjectivity Summarization based on Minimum cuts”, ACL '04 Proceedings of the 42nd Annual Meeting on Association for Computational Linguistics, July 21 – 26, 2004</a:t>
            </a:r>
            <a:br>
              <a:rPr lang="en" sz="1400"/>
            </a:br>
            <a:r>
              <a:rPr b="1" lang="en" sz="1400"/>
              <a:t>[5] </a:t>
            </a:r>
            <a:r>
              <a:rPr lang="en" sz="1400"/>
              <a:t>Simon Tong, Daphne Koller, “Support Vector Machine Active Learning with Applications to Text Classification”, The Journal of Machine Learning Research archive, January 11,2001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