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10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 Cup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Coffee Cup Project by Cupmakers team</a:t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475" y="2752725"/>
            <a:ext cx="191452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19737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Thank you for your attention!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3716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Environmental Problem</a:t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b="-1450" l="-1450" r="0" t="0"/>
          <a:stretch/>
        </p:blipFill>
        <p:spPr>
          <a:xfrm>
            <a:off x="1808975" y="1147225"/>
            <a:ext cx="5214325" cy="391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Prototype: ECO CUP</a:t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813" y="1147213"/>
            <a:ext cx="6074374" cy="387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000" y="89375"/>
            <a:ext cx="6942425" cy="495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Structure</a:t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025" y="1147215"/>
            <a:ext cx="7523949" cy="3822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210975" y="362050"/>
            <a:ext cx="71232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45720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Cupmakers.kz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4280700" cy="18480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STRENGTHS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Unique Design</a:t>
            </a:r>
            <a:endParaRPr b="1"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Eco-friendly</a:t>
            </a:r>
            <a:endParaRPr b="1" sz="1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200"/>
              <a:t>Event-oriented</a:t>
            </a:r>
            <a:endParaRPr b="1" sz="1200"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689100" y="1152475"/>
            <a:ext cx="4280700" cy="1848000"/>
          </a:xfrm>
          <a:prstGeom prst="rect">
            <a:avLst/>
          </a:prstGeom>
          <a:solidFill>
            <a:srgbClr val="93C47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WEAKNESS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Low range of products</a:t>
            </a:r>
            <a:endParaRPr b="1" sz="1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Expenditure on seeds</a:t>
            </a:r>
            <a:endParaRPr b="1" sz="1200"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087575"/>
            <a:ext cx="4280700" cy="1848000"/>
          </a:xfrm>
          <a:prstGeom prst="rect">
            <a:avLst/>
          </a:prstGeom>
          <a:solidFill>
            <a:srgbClr val="6AA84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OPPORTUNITIES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Self-promotion product </a:t>
            </a:r>
            <a:endParaRPr b="1" sz="1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200"/>
              <a:t>USP (event organizers)</a:t>
            </a:r>
            <a:endParaRPr b="1" sz="1200"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689100" y="3087575"/>
            <a:ext cx="4280700" cy="18480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THREATS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Price damping (any company)</a:t>
            </a:r>
            <a:endParaRPr b="1"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Equipment loss (damage)</a:t>
            </a:r>
            <a:endParaRPr b="1"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Ignorance from Market</a:t>
            </a:r>
            <a:endParaRPr b="1"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32004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Costs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manufactured cup with a seed costs an average of 15 to 30 tenge.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Shape 10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324" y="1735300"/>
            <a:ext cx="5108100" cy="315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22860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Coffee Import in Kazakhstan</a:t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825" y="1147225"/>
            <a:ext cx="6600351" cy="38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188400"/>
            <a:ext cx="8520600" cy="123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than half of the world’s people will soon live in cities</a:t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150" y="1271525"/>
            <a:ext cx="6175774" cy="373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