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56" r:id="rId6"/>
    <p:sldId id="258" r:id="rId7"/>
    <p:sldId id="257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Myuge" userId="4f11e44bd0a12469" providerId="LiveId" clId="{2D415A73-B1B9-43F6-BC16-92EEAB73C7D6}"/>
    <pc:docChg chg="custSel addSld delSld modSld sldOrd">
      <pc:chgData name="Vladimir Myuge" userId="4f11e44bd0a12469" providerId="LiveId" clId="{2D415A73-B1B9-43F6-BC16-92EEAB73C7D6}" dt="2017-10-28T08:05:01.743" v="69" actId="313"/>
      <pc:docMkLst>
        <pc:docMk/>
      </pc:docMkLst>
      <pc:sldChg chg="addSp delSp modSp add">
        <pc:chgData name="Vladimir Myuge" userId="4f11e44bd0a12469" providerId="LiveId" clId="{2D415A73-B1B9-43F6-BC16-92EEAB73C7D6}" dt="2017-10-28T08:05:01.743" v="69" actId="313"/>
        <pc:sldMkLst>
          <pc:docMk/>
          <pc:sldMk cId="1718132194" sldId="263"/>
        </pc:sldMkLst>
        <pc:spChg chg="mod">
          <ac:chgData name="Vladimir Myuge" userId="4f11e44bd0a12469" providerId="LiveId" clId="{2D415A73-B1B9-43F6-BC16-92EEAB73C7D6}" dt="2017-10-28T08:05:01.743" v="69" actId="313"/>
          <ac:spMkLst>
            <pc:docMk/>
            <pc:sldMk cId="1718132194" sldId="263"/>
            <ac:spMk id="2" creationId="{CB39158E-E180-49FB-B434-574519B02BD9}"/>
          </ac:spMkLst>
        </pc:spChg>
        <pc:spChg chg="del">
          <ac:chgData name="Vladimir Myuge" userId="4f11e44bd0a12469" providerId="LiveId" clId="{2D415A73-B1B9-43F6-BC16-92EEAB73C7D6}" dt="2017-10-28T08:04:54.244" v="68" actId="478"/>
          <ac:spMkLst>
            <pc:docMk/>
            <pc:sldMk cId="1718132194" sldId="263"/>
            <ac:spMk id="3" creationId="{F92FBC2D-2038-41CC-BF43-D5BA0B1DEBC2}"/>
          </ac:spMkLst>
        </pc:spChg>
        <pc:spChg chg="add">
          <ac:chgData name="Vladimir Myuge" userId="4f11e44bd0a12469" providerId="LiveId" clId="{2D415A73-B1B9-43F6-BC16-92EEAB73C7D6}" dt="2017-10-28T08:04:50.391" v="67"/>
          <ac:spMkLst>
            <pc:docMk/>
            <pc:sldMk cId="1718132194" sldId="263"/>
            <ac:spMk id="4" creationId="{B764D114-555D-467A-802D-E8CE3705A0AA}"/>
          </ac:spMkLst>
        </pc:spChg>
      </pc:sldChg>
      <pc:sldChg chg="addSp delSp modSp add">
        <pc:chgData name="Vladimir Myuge" userId="4f11e44bd0a12469" providerId="LiveId" clId="{2D415A73-B1B9-43F6-BC16-92EEAB73C7D6}" dt="2017-10-28T08:02:57.825" v="16" actId="1076"/>
        <pc:sldMkLst>
          <pc:docMk/>
          <pc:sldMk cId="1748331409" sldId="264"/>
        </pc:sldMkLst>
        <pc:spChg chg="del">
          <ac:chgData name="Vladimir Myuge" userId="4f11e44bd0a12469" providerId="LiveId" clId="{2D415A73-B1B9-43F6-BC16-92EEAB73C7D6}" dt="2017-10-28T08:02:36.836" v="12" actId="478"/>
          <ac:spMkLst>
            <pc:docMk/>
            <pc:sldMk cId="1748331409" sldId="264"/>
            <ac:spMk id="2" creationId="{E0CBEDCC-D8C0-4A99-9D96-6D6A46762703}"/>
          </ac:spMkLst>
        </pc:spChg>
        <pc:spChg chg="del">
          <ac:chgData name="Vladimir Myuge" userId="4f11e44bd0a12469" providerId="LiveId" clId="{2D415A73-B1B9-43F6-BC16-92EEAB73C7D6}" dt="2017-10-28T08:02:35.584" v="11" actId="478"/>
          <ac:spMkLst>
            <pc:docMk/>
            <pc:sldMk cId="1748331409" sldId="264"/>
            <ac:spMk id="3" creationId="{613B3BB7-D235-4FA5-B515-924185559F76}"/>
          </ac:spMkLst>
        </pc:spChg>
        <pc:picChg chg="add del">
          <ac:chgData name="Vladimir Myuge" userId="4f11e44bd0a12469" providerId="LiveId" clId="{2D415A73-B1B9-43F6-BC16-92EEAB73C7D6}" dt="2017-10-28T08:01:50.739" v="3" actId="478"/>
          <ac:picMkLst>
            <pc:docMk/>
            <pc:sldMk cId="1748331409" sldId="264"/>
            <ac:picMk id="4" creationId="{98A839B0-0489-4346-8689-DD8707C20E15}"/>
          </ac:picMkLst>
        </pc:picChg>
        <pc:picChg chg="add del">
          <ac:chgData name="Vladimir Myuge" userId="4f11e44bd0a12469" providerId="LiveId" clId="{2D415A73-B1B9-43F6-BC16-92EEAB73C7D6}" dt="2017-10-28T08:02:01.240" v="5" actId="478"/>
          <ac:picMkLst>
            <pc:docMk/>
            <pc:sldMk cId="1748331409" sldId="264"/>
            <ac:picMk id="5" creationId="{9BB91832-2468-4B39-97F1-DA4D01F19C7A}"/>
          </ac:picMkLst>
        </pc:picChg>
        <pc:picChg chg="add mod">
          <ac:chgData name="Vladimir Myuge" userId="4f11e44bd0a12469" providerId="LiveId" clId="{2D415A73-B1B9-43F6-BC16-92EEAB73C7D6}" dt="2017-10-28T08:02:57.825" v="16" actId="1076"/>
          <ac:picMkLst>
            <pc:docMk/>
            <pc:sldMk cId="1748331409" sldId="264"/>
            <ac:picMk id="6" creationId="{E2692522-5223-4393-B165-32CFEFBA2079}"/>
          </ac:picMkLst>
        </pc:picChg>
        <pc:picChg chg="add mod">
          <ac:chgData name="Vladimir Myuge" userId="4f11e44bd0a12469" providerId="LiveId" clId="{2D415A73-B1B9-43F6-BC16-92EEAB73C7D6}" dt="2017-10-28T08:02:54.920" v="15" actId="1076"/>
          <ac:picMkLst>
            <pc:docMk/>
            <pc:sldMk cId="1748331409" sldId="264"/>
            <ac:picMk id="7" creationId="{7C9CEDF1-4827-4855-89C7-0C77A549831B}"/>
          </ac:picMkLst>
        </pc:picChg>
      </pc:sldChg>
      <pc:sldChg chg="add del">
        <pc:chgData name="Vladimir Myuge" userId="4f11e44bd0a12469" providerId="LiveId" clId="{2D415A73-B1B9-43F6-BC16-92EEAB73C7D6}" dt="2017-10-28T08:04:28.315" v="32" actId="2696"/>
        <pc:sldMkLst>
          <pc:docMk/>
          <pc:sldMk cId="1221599" sldId="265"/>
        </pc:sldMkLst>
      </pc:sldChg>
      <pc:sldChg chg="addSp delSp modSp add">
        <pc:chgData name="Vladimir Myuge" userId="4f11e44bd0a12469" providerId="LiveId" clId="{2D415A73-B1B9-43F6-BC16-92EEAB73C7D6}" dt="2017-10-28T08:03:59.733" v="28" actId="1076"/>
        <pc:sldMkLst>
          <pc:docMk/>
          <pc:sldMk cId="2510001955" sldId="266"/>
        </pc:sldMkLst>
        <pc:spChg chg="del">
          <ac:chgData name="Vladimir Myuge" userId="4f11e44bd0a12469" providerId="LiveId" clId="{2D415A73-B1B9-43F6-BC16-92EEAB73C7D6}" dt="2017-10-28T08:03:53.597" v="26" actId="478"/>
          <ac:spMkLst>
            <pc:docMk/>
            <pc:sldMk cId="2510001955" sldId="266"/>
            <ac:spMk id="2" creationId="{A2FCF60F-F503-41A8-BE12-E616E434D577}"/>
          </ac:spMkLst>
        </pc:spChg>
        <pc:spChg chg="del">
          <ac:chgData name="Vladimir Myuge" userId="4f11e44bd0a12469" providerId="LiveId" clId="{2D415A73-B1B9-43F6-BC16-92EEAB73C7D6}" dt="2017-10-28T08:03:55.382" v="27" actId="478"/>
          <ac:spMkLst>
            <pc:docMk/>
            <pc:sldMk cId="2510001955" sldId="266"/>
            <ac:spMk id="3" creationId="{B3989409-EF8A-4883-8F77-8E9990FE1CD9}"/>
          </ac:spMkLst>
        </pc:spChg>
        <pc:picChg chg="add mod">
          <ac:chgData name="Vladimir Myuge" userId="4f11e44bd0a12469" providerId="LiveId" clId="{2D415A73-B1B9-43F6-BC16-92EEAB73C7D6}" dt="2017-10-28T08:03:59.733" v="28" actId="1076"/>
          <ac:picMkLst>
            <pc:docMk/>
            <pc:sldMk cId="2510001955" sldId="266"/>
            <ac:picMk id="4" creationId="{6143C89F-9594-4A45-9868-84312AB5FDE3}"/>
          </ac:picMkLst>
        </pc:picChg>
      </pc:sldChg>
      <pc:sldChg chg="addSp delSp modSp add ord">
        <pc:chgData name="Vladimir Myuge" userId="4f11e44bd0a12469" providerId="LiveId" clId="{2D415A73-B1B9-43F6-BC16-92EEAB73C7D6}" dt="2017-10-28T08:04:23.371" v="31"/>
        <pc:sldMkLst>
          <pc:docMk/>
          <pc:sldMk cId="2247618151" sldId="267"/>
        </pc:sldMkLst>
        <pc:spChg chg="del">
          <ac:chgData name="Vladimir Myuge" userId="4f11e44bd0a12469" providerId="LiveId" clId="{2D415A73-B1B9-43F6-BC16-92EEAB73C7D6}" dt="2017-10-28T08:03:28.051" v="19" actId="478"/>
          <ac:spMkLst>
            <pc:docMk/>
            <pc:sldMk cId="2247618151" sldId="267"/>
            <ac:spMk id="2" creationId="{5585D328-F66F-4DA6-B3D0-06ECF161E73E}"/>
          </ac:spMkLst>
        </pc:spChg>
        <pc:spChg chg="del">
          <ac:chgData name="Vladimir Myuge" userId="4f11e44bd0a12469" providerId="LiveId" clId="{2D415A73-B1B9-43F6-BC16-92EEAB73C7D6}" dt="2017-10-28T08:03:27.085" v="18" actId="478"/>
          <ac:spMkLst>
            <pc:docMk/>
            <pc:sldMk cId="2247618151" sldId="267"/>
            <ac:spMk id="3" creationId="{97EA9A5E-7127-4B3B-8056-231D6A909106}"/>
          </ac:spMkLst>
        </pc:spChg>
        <pc:picChg chg="add del mod">
          <ac:chgData name="Vladimir Myuge" userId="4f11e44bd0a12469" providerId="LiveId" clId="{2D415A73-B1B9-43F6-BC16-92EEAB73C7D6}" dt="2017-10-28T08:04:02.531" v="29" actId="478"/>
          <ac:picMkLst>
            <pc:docMk/>
            <pc:sldMk cId="2247618151" sldId="267"/>
            <ac:picMk id="4" creationId="{EDC36F01-EB4D-40DE-B56D-1CA48F1BAE9F}"/>
          </ac:picMkLst>
        </pc:picChg>
        <pc:picChg chg="add">
          <ac:chgData name="Vladimir Myuge" userId="4f11e44bd0a12469" providerId="LiveId" clId="{2D415A73-B1B9-43F6-BC16-92EEAB73C7D6}" dt="2017-10-28T08:04:20" v="30"/>
          <ac:picMkLst>
            <pc:docMk/>
            <pc:sldMk cId="2247618151" sldId="267"/>
            <ac:picMk id="5" creationId="{E4939840-4ACC-4AB0-9316-A96543AC8A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B7712-9938-4552-A8A0-095784D4E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5CFE1-4273-47B1-B3C1-BE4A37BC5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6E88F-7A28-4BE5-BD2D-F2D51A1C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2B577A-CD53-4819-B2B9-D69EF5B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8BFCD-1407-4A8A-955A-4A94FEF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D7201-8B66-4313-9ED4-1564B5CD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E7CEFC-3BF3-4343-8FC6-BACC2069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C3264-27AD-4418-922F-9943BC32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79621-3E92-4A56-8C8A-2B3159B5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970D2-0BEA-4B5B-B320-C2787287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EB4184-FE2B-4675-9AD7-BB8A39CC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A8BD79-446B-4C1E-91B8-98B680160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50200-BBF9-4E3B-A5E7-D2FA74F1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3D1D2-1073-45DD-B869-F18728A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D35FE-092E-46F9-8170-C2B69AE0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748F5-7F7D-4EF7-878D-71FDD663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34D7A-518C-4BD9-8C58-00F4D4B4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ECF4D-E1ED-4DBB-A065-6D7A2B63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1C3E6-AFFA-4EB4-8123-9BE7AF10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07F6E-327C-4DBF-92E6-A62C0A14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2B64-2DFE-4359-8D8F-46504C14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968F45-8EAB-494C-96B4-419BCA4D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FE2ECF-6FE6-4938-850D-7DE913DB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E090B6-3AB8-4A21-98BA-8459C541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BBC22-4A4D-47A9-9204-9EF8A835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082CA-5C70-4E58-AE01-8DD973C0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6B802-1C0E-4FD1-A355-47AECA710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14A54-5734-4E37-B889-85FE6E69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9247D-0553-4B3C-8A80-D7CC2CF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BF7248-CD8E-46EC-9D40-383C6736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09F9-374D-4FC8-873C-FDF210F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07CBB-89CA-48F9-A7A0-BC367009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D7E92E-C3BD-4D3A-8E1B-25B9919C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C62B5A-7456-4069-9E47-8FC2E3A4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EDE33C-8E09-484F-AB06-31CA610DB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D10FF4-AC86-4AE3-A150-1251DD38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EB2AC8-86B7-491E-99CE-42AE63FE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83CCE3-48B6-4C8A-A7A5-2BE782A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C301BD-C8E9-4788-856D-2698BC10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7DE75-49B5-482C-A024-5CAC88A4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22E63B-CAC0-4DDA-88DD-F090DC9E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464DC9-1985-4261-8A81-B3727454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85AD40-B17B-4929-A945-E32EB6E3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91E3D2-BBF5-4753-90C5-67D13C24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67F5AE-A92E-4A87-BDEB-6C756A6C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D7D69F-DA17-4ACB-AD4F-E32924DB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5BC55-706C-4CA6-AA43-10556B0E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745B9-3E63-4860-A442-31F8DBD9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E42DA-79A7-45E1-8766-0C29399E1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A0A09-3DAB-458C-90B1-55FC2A22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00A77-24BA-4236-A279-36E5B3BD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8D243-8927-456F-8395-A43AAA7D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578B0-6A70-4FBF-989D-68B28136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4FD639-FE4A-45AD-9D8F-8049E2080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EFFAF-16FB-4548-85DE-DC9771AC0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EED3EF-238B-4A29-90F1-ED7A43B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099AD-DE9B-45C8-9FCB-56E3FB53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B2B94C-5440-4DF0-BBA7-CBB0B02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3144C-C3DE-4DAE-905F-657641EB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BA3F6-DED6-4320-B3F6-D27C71D0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23396-273E-4C54-B083-72C0214F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198F-68C0-404F-A316-CF55E8E97D37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E1256-01C9-4591-8DA7-34F01CACF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A5D28-9A99-4AD8-BEFB-DCB6F0E6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9E3E-C563-4FCA-9E8C-D896BAAE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9158E-E180-49FB-B434-574519B0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Visualization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764D114-555D-467A-802D-E8CE3705A0AA}"/>
              </a:ext>
            </a:extLst>
          </p:cNvPr>
          <p:cNvSpPr txBox="1">
            <a:spLocks/>
          </p:cNvSpPr>
          <p:nvPr/>
        </p:nvSpPr>
        <p:spPr>
          <a:xfrm>
            <a:off x="8688280" y="5311066"/>
            <a:ext cx="3503720" cy="1546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CoReHackaton</a:t>
            </a:r>
          </a:p>
          <a:p>
            <a:r>
              <a:rPr lang="en-US"/>
              <a:t>BI team</a:t>
            </a:r>
          </a:p>
          <a:p>
            <a:r>
              <a:rPr lang="en-US"/>
              <a:t>28.10.2017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DEA6C-2808-4878-AD4D-FBB50BD0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Неведение мостов между сессиями и звонками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FB52B-C6A2-4273-A4B7-A9B1BCFF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635" cy="2338002"/>
          </a:xfrm>
        </p:spPr>
        <p:txBody>
          <a:bodyPr/>
          <a:lstStyle/>
          <a:p>
            <a:r>
              <a:rPr lang="ru-RU" dirty="0"/>
              <a:t>Задача – привязать последнюю сессию, предшествующую звонку к звонку.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5987F6-7DD0-4919-BB42-9B8B2D9A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415" y="1605757"/>
            <a:ext cx="7275334" cy="4791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CD729-0DB1-4E01-B60B-4A0297C2495B}"/>
              </a:ext>
            </a:extLst>
          </p:cNvPr>
          <p:cNvSpPr txBox="1"/>
          <p:nvPr/>
        </p:nvSpPr>
        <p:spPr>
          <a:xfrm>
            <a:off x="8760411" y="3983114"/>
            <a:ext cx="294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1. Отфильтровываем сессии, которые после звонка.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7D3C8-8C0D-4E58-956A-5F572DCCD4A8}"/>
              </a:ext>
            </a:extLst>
          </p:cNvPr>
          <p:cNvSpPr txBox="1"/>
          <p:nvPr/>
        </p:nvSpPr>
        <p:spPr>
          <a:xfrm>
            <a:off x="7631698" y="3330324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2. Из оставшихся сессий берём время последней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9FB70-7B6A-474F-A0B5-54F6DF621D89}"/>
              </a:ext>
            </a:extLst>
          </p:cNvPr>
          <p:cNvSpPr txBox="1"/>
          <p:nvPr/>
        </p:nvSpPr>
        <p:spPr>
          <a:xfrm>
            <a:off x="7166337" y="2448398"/>
            <a:ext cx="385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3. По оставшимся уникальным </a:t>
            </a:r>
            <a:r>
              <a:rPr lang="en-US" sz="1400" dirty="0" err="1">
                <a:solidFill>
                  <a:schemeClr val="bg1"/>
                </a:solidFill>
              </a:rPr>
              <a:t>visit_id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и </a:t>
            </a:r>
            <a:r>
              <a:rPr lang="en-US" sz="1400" dirty="0" err="1">
                <a:solidFill>
                  <a:schemeClr val="bg1"/>
                </a:solidFill>
              </a:rPr>
              <a:t>max_session_time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притягиваем </a:t>
            </a:r>
            <a:r>
              <a:rPr lang="en-US" sz="1400" dirty="0" err="1">
                <a:solidFill>
                  <a:schemeClr val="bg1"/>
                </a:solidFill>
              </a:rPr>
              <a:t>visit_id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2689B1-375E-4DB8-9383-1BAA8629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8" y="5172074"/>
            <a:ext cx="4378808" cy="542925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E1AE031-0519-44BC-B365-D66F8FF3CED7}"/>
              </a:ext>
            </a:extLst>
          </p:cNvPr>
          <p:cNvCxnSpPr/>
          <p:nvPr/>
        </p:nvCxnSpPr>
        <p:spPr>
          <a:xfrm>
            <a:off x="3143250" y="5562600"/>
            <a:ext cx="1809750" cy="6143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1091C-AD45-47A1-B9E8-88DD4376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open data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64E27-94E0-4963-81E6-3F2AD4CA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525" cy="4351338"/>
          </a:xfrm>
        </p:spPr>
        <p:txBody>
          <a:bodyPr/>
          <a:lstStyle/>
          <a:p>
            <a:r>
              <a:rPr lang="en-US" dirty="0"/>
              <a:t>Beta.tabix.io</a:t>
            </a:r>
          </a:p>
          <a:p>
            <a:r>
              <a:rPr lang="en-US" dirty="0" err="1"/>
              <a:t>Host:port</a:t>
            </a:r>
            <a:r>
              <a:rPr lang="en-US" dirty="0"/>
              <a:t> 85.143.174.18:8123</a:t>
            </a:r>
          </a:p>
          <a:p>
            <a:r>
              <a:rPr lang="en-US" dirty="0"/>
              <a:t>Login: default</a:t>
            </a:r>
          </a:p>
          <a:p>
            <a:r>
              <a:rPr lang="en-US" dirty="0"/>
              <a:t>Password: </a:t>
            </a:r>
            <a:r>
              <a:rPr lang="ru-RU" dirty="0"/>
              <a:t>пусто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B4C7DE-CC8A-44E1-8F81-018EF447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26" y="3835153"/>
            <a:ext cx="3216768" cy="27835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36D45-4F6A-421D-A097-929EA7AB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604482"/>
            <a:ext cx="6572250" cy="42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692522-5223-4393-B165-32CFEFBA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61925"/>
            <a:ext cx="7953375" cy="3790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9CEDF1-4827-4855-89C7-0C77A549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1325"/>
            <a:ext cx="9667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3C89F-9594-4A45-9868-84312AB5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6741"/>
            <a:ext cx="10530655" cy="63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39840-4ACC-4AB0-9316-A96543AC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55" y="0"/>
            <a:ext cx="10655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783DE-0098-4B34-972E-12D5836D1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D27A90-D93A-4333-94E2-E01B2D8D8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280" y="5311066"/>
            <a:ext cx="3503720" cy="1546934"/>
          </a:xfrm>
        </p:spPr>
        <p:txBody>
          <a:bodyPr/>
          <a:lstStyle/>
          <a:p>
            <a:r>
              <a:rPr lang="en-US" dirty="0" err="1"/>
              <a:t>CoReHackaton</a:t>
            </a:r>
            <a:endParaRPr lang="en-US" dirty="0"/>
          </a:p>
          <a:p>
            <a:r>
              <a:rPr lang="en-US" dirty="0"/>
              <a:t>BI team</a:t>
            </a:r>
          </a:p>
          <a:p>
            <a:r>
              <a:rPr lang="en-US" dirty="0"/>
              <a:t>28.10.2017</a:t>
            </a:r>
          </a:p>
        </p:txBody>
      </p:sp>
    </p:spTree>
    <p:extLst>
      <p:ext uri="{BB962C8B-B14F-4D97-AF65-F5344CB8AC3E}">
        <p14:creationId xmlns:p14="http://schemas.microsoft.com/office/powerpoint/2010/main" val="407489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6825-D12B-4279-AC6D-79366566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backend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ECA5D-DD82-4ECD-AED6-049FE342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должны быть доступны в полном объеме.</a:t>
            </a:r>
          </a:p>
          <a:p>
            <a:r>
              <a:rPr lang="ru-RU" dirty="0"/>
              <a:t>Быстрая выгрузка.</a:t>
            </a:r>
          </a:p>
          <a:p>
            <a:r>
              <a:rPr lang="ru-RU" dirty="0"/>
              <a:t>Ресурсоёмкая обработка – до визуализации.</a:t>
            </a:r>
          </a:p>
          <a:p>
            <a:r>
              <a:rPr lang="ru-RU" dirty="0"/>
              <a:t>Встроенный коннектор в </a:t>
            </a:r>
            <a:r>
              <a:rPr lang="en-US" dirty="0" err="1"/>
              <a:t>PowerBI</a:t>
            </a:r>
            <a:r>
              <a:rPr lang="en-US" dirty="0"/>
              <a:t> (http-request).</a:t>
            </a:r>
            <a:endParaRPr lang="ru-RU" dirty="0"/>
          </a:p>
          <a:p>
            <a:r>
              <a:rPr lang="ru-RU" dirty="0"/>
              <a:t>Масштабируемость (а что если захочется посмотреть данные за год?)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1960-C484-4D13-B945-F1C6A751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бы обработать данные </a:t>
            </a:r>
            <a:r>
              <a:rPr lang="en-US" dirty="0" err="1"/>
              <a:t>Yandex.Logs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C67F8-DB3D-4142-A390-4EBADF18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Естественная среда обитания – </a:t>
            </a:r>
            <a:r>
              <a:rPr lang="en-US" dirty="0" err="1"/>
              <a:t>Clickhouse.Yandex</a:t>
            </a:r>
            <a:endParaRPr lang="ru-RU" dirty="0"/>
          </a:p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Скорость</a:t>
            </a:r>
          </a:p>
          <a:p>
            <a:pPr lvl="1"/>
            <a:r>
              <a:rPr lang="en-US" dirty="0"/>
              <a:t>SQL-</a:t>
            </a:r>
            <a:r>
              <a:rPr lang="ru-RU" dirty="0"/>
              <a:t>подобный язык запросов.</a:t>
            </a:r>
          </a:p>
          <a:p>
            <a:pPr lvl="1"/>
            <a:r>
              <a:rPr lang="ru-RU" dirty="0"/>
              <a:t>Встроенные функции для работы с массивами.</a:t>
            </a:r>
          </a:p>
          <a:p>
            <a:pPr lvl="1"/>
            <a:r>
              <a:rPr lang="ru-RU" dirty="0"/>
              <a:t>Простота установки.</a:t>
            </a:r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Придирчива к формату данных.</a:t>
            </a:r>
          </a:p>
          <a:p>
            <a:pPr lvl="1"/>
            <a:r>
              <a:rPr lang="ru-RU" dirty="0"/>
              <a:t>Требовательна к инфраструктуре.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80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F39F3-316D-45D4-8178-104D576A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Предпроцессинг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E6FB8-D5E9-4709-B0CE-A4651AC6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Т.к.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требователен к формату данных, пришлось:</a:t>
            </a:r>
          </a:p>
          <a:p>
            <a:pPr lvl="1"/>
            <a:r>
              <a:rPr lang="ru-RU" dirty="0"/>
              <a:t>Поменять кодировку на </a:t>
            </a:r>
            <a:r>
              <a:rPr lang="en-US" dirty="0"/>
              <a:t>UTF-8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Менять запятую на точку в дробных числах.</a:t>
            </a:r>
          </a:p>
          <a:p>
            <a:pPr lvl="1"/>
            <a:r>
              <a:rPr lang="ru-RU" dirty="0"/>
              <a:t>Переводить даты в нужный формат.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dirty="0"/>
              <a:t>Решение – </a:t>
            </a:r>
            <a:r>
              <a:rPr lang="en-US" dirty="0" err="1"/>
              <a:t>Talend</a:t>
            </a:r>
            <a:r>
              <a:rPr lang="en-US" dirty="0"/>
              <a:t> Open Studio for Data Integration.</a:t>
            </a:r>
          </a:p>
          <a:p>
            <a:pPr marL="457200" lvl="1" indent="0">
              <a:buNone/>
            </a:pPr>
            <a:r>
              <a:rPr lang="en-US" sz="1800" dirty="0"/>
              <a:t>( </a:t>
            </a:r>
            <a:r>
              <a:rPr lang="ru-RU" sz="1800" dirty="0"/>
              <a:t>когда нужен </a:t>
            </a:r>
            <a:r>
              <a:rPr lang="en-US" sz="1800" dirty="0"/>
              <a:t>ETL</a:t>
            </a:r>
            <a:r>
              <a:rPr lang="ru-RU" sz="1800" dirty="0"/>
              <a:t> а писать код </a:t>
            </a:r>
            <a:r>
              <a:rPr lang="ru-RU" sz="1800" strike="sngStrike" dirty="0"/>
              <a:t>не умеешь</a:t>
            </a:r>
            <a:r>
              <a:rPr lang="en-US" sz="1800" dirty="0"/>
              <a:t> </a:t>
            </a:r>
            <a:r>
              <a:rPr lang="ru-RU" sz="1800" dirty="0"/>
              <a:t>не хочешь)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E65DA9-B851-47BE-820A-89234AB6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4676775"/>
            <a:ext cx="559117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0566E-2CA9-4819-8059-C9CE32666E90}"/>
              </a:ext>
            </a:extLst>
          </p:cNvPr>
          <p:cNvSpPr txBox="1"/>
          <p:nvPr/>
        </p:nvSpPr>
        <p:spPr>
          <a:xfrm>
            <a:off x="337350" y="6176963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Этого всего не пришлось бы делать, если бы данные пришли на прямую из логов.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4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4B191-C60A-4108-8D26-C8E5E8A0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базы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359D14-17BA-4775-A4F5-2E01E9EF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3" y="1220307"/>
            <a:ext cx="10640494" cy="549481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2CA4526-4AA0-4F2B-9BBF-55DA7555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4114799"/>
            <a:ext cx="3409950" cy="24431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таблицы с исходными данными: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sessions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hits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phones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costs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вспомогательных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view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-коннектора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vis_hit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vis_phone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BE7F9D-2825-4596-BB9C-AF7AA7D4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4608504"/>
            <a:ext cx="2377022" cy="21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01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254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Power BI Visualization</vt:lpstr>
      <vt:lpstr>Презентация PowerPoint</vt:lpstr>
      <vt:lpstr>Презентация PowerPoint</vt:lpstr>
      <vt:lpstr>Презентация PowerPoint</vt:lpstr>
      <vt:lpstr>Backend</vt:lpstr>
      <vt:lpstr>Задачи backend</vt:lpstr>
      <vt:lpstr>Где бы обработать данные Yandex.Logs?</vt:lpstr>
      <vt:lpstr>Предпроцессинг</vt:lpstr>
      <vt:lpstr>Содержимое базы</vt:lpstr>
      <vt:lpstr>Неведение мостов между сессиями и звонками</vt:lpstr>
      <vt:lpstr>Enjoy open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Vladimir Myuge</dc:creator>
  <cp:lastModifiedBy>Vladimir Myuge</cp:lastModifiedBy>
  <cp:revision>8</cp:revision>
  <dcterms:created xsi:type="dcterms:W3CDTF">2017-10-28T05:55:24Z</dcterms:created>
  <dcterms:modified xsi:type="dcterms:W3CDTF">2017-10-28T08:05:02Z</dcterms:modified>
</cp:coreProperties>
</file>