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D8CA6-9536-4BA5-876F-CEABE828A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A10486-69DB-4649-968F-351147301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DF0555-0573-4B6B-9819-B263655A6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7847-1991-4851-ACEF-A6B98D7D27C6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F72395-39FD-4062-BFCA-E4AA0180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4F8B9C-E309-48E4-90C0-E7087A5E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BC58-9B76-4F36-A45D-C3E8A3914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41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4FD2C-04E3-4B69-A5E1-C4F0FE2E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D3857C-6D1F-4575-900B-7D72BE2FC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F99453-836D-414F-847A-074D68B3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7847-1991-4851-ACEF-A6B98D7D27C6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0F19EF-4EF8-4FF7-A68A-CF3661BA9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931DEC-1987-4C7C-ACB6-966080C4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BC58-9B76-4F36-A45D-C3E8A3914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99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AFA5759-4CEF-4B2D-8CA6-816025534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48F0DD-2703-4DB4-BD92-CAFF3801D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CBB53D-DD88-442A-A6FD-AB939D49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7847-1991-4851-ACEF-A6B98D7D27C6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6A89D6-3D96-4F34-9558-AA93B91C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44FEB6-D41B-42E6-960A-F8B30BF50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BC58-9B76-4F36-A45D-C3E8A3914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14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9CFFDE-E0F5-4AB7-8F85-2608B6E3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C34AA8-24DC-41C5-8860-DF805F664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BC10FF-8A63-4E34-954E-B1984ECB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7847-1991-4851-ACEF-A6B98D7D27C6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2F2D50-5322-4C13-9B55-0905C9B97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4E0E71-E748-448E-A8A0-237B1F89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BC58-9B76-4F36-A45D-C3E8A3914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95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AF531-8831-41CB-BF6E-A89A2FF5A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15D4BA-72C9-48CB-8C5B-6EBCEF3EA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FF0710-DB3D-42F2-892A-03C98EE9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7847-1991-4851-ACEF-A6B98D7D27C6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00F8C7-3670-4A3A-A1B3-0FB592AD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C56771-8132-4911-A23E-17351B1A8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BC58-9B76-4F36-A45D-C3E8A3914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56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4A762-0A18-4C56-B3A9-4DC4A7BCD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F1962A-2030-47F4-ADC5-6020353A7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D0E6C8-88C0-4FE7-9039-FCD1EB0F3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20A64A-FD19-42AC-9165-3C9D430D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7847-1991-4851-ACEF-A6B98D7D27C6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25A389-6A81-42D0-A449-6D8E1177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9A2897-D4CE-4993-98BB-20AC96D7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BC58-9B76-4F36-A45D-C3E8A3914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88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213CB2-0AEE-47F7-B2F9-DEDED762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826CDC-9A28-44B6-89DD-8CEC636DD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FDD77B-912E-4AA0-9ED3-3CB89BC9E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B7D6949-5937-49AB-9C69-8A99658F6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F832438-4007-45D0-BBDB-A2BF810EE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05C458-3A4F-4B3F-9C63-5FE91D27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7847-1991-4851-ACEF-A6B98D7D27C6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05D872B-E3CD-4D8C-AF34-3AF9D978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70F805-66CA-4BED-B844-A5F3B7B4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BC58-9B76-4F36-A45D-C3E8A3914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07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EAF39-AB84-4E83-B032-E46D05B6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E59B605-B9DD-4C70-B62C-BAF385C2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7847-1991-4851-ACEF-A6B98D7D27C6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8A1330B-B493-49A3-B023-DD20A2CC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068BE9-B838-4076-95E6-43CC7A0E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BC58-9B76-4F36-A45D-C3E8A3914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11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55B2F30-E344-4613-999F-494D6C8E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7847-1991-4851-ACEF-A6B98D7D27C6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2F6A993-E30A-4C69-8056-308B0842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B8F2BD-D8DF-4400-9381-E667EAEE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BC58-9B76-4F36-A45D-C3E8A3914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00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0C281-2BE4-4865-96C5-1EA3C6042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7CE674-AAB4-41FA-A206-CC56E0FEC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6783D2-749B-433F-87DA-2F2345BBF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F0E793-9209-4F9C-8530-23ED121B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7847-1991-4851-ACEF-A6B98D7D27C6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AD2B5E-4096-4FDC-B7EC-3F8A107C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6B66BF-C3CE-45A1-AC57-928691C5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BC58-9B76-4F36-A45D-C3E8A3914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86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F77DA-37E3-4F45-8B39-2F0E462E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9C20A6-D023-4193-A268-02D41F09F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2A8921-3B3E-48AA-A06D-2A73A6827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3093D1-E8BA-432A-80F8-047756BD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7847-1991-4851-ACEF-A6B98D7D27C6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EE5FB2-DC35-4D01-A4AD-38008652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22D235-AA35-4B1A-83B4-AD027D10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BC58-9B76-4F36-A45D-C3E8A3914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8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3B1C2F-0B1B-4618-A36A-48916799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74052E-0ECB-4B55-B113-7D2CC23E6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0F0D75-43FB-49A0-BF73-41737873F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27847-1991-4851-ACEF-A6B98D7D27C6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A866DD-A8D4-41C9-889D-E77F8E1E8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5380B5-80F7-412F-A94E-014753319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DBC58-9B76-4F36-A45D-C3E8A3914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32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extLst>
              <a:ext uri="{FF2B5EF4-FFF2-40B4-BE49-F238E27FC236}">
                <a16:creationId xmlns:a16="http://schemas.microsoft.com/office/drawing/2014/main" id="{5F7F2F9C-D2DB-4961-9E39-B580868FC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14450"/>
            <a:ext cx="76200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3267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Попова Софья Александровна</dc:creator>
  <cp:lastModifiedBy>Попова Софья Александровна</cp:lastModifiedBy>
  <cp:revision>1</cp:revision>
  <dcterms:created xsi:type="dcterms:W3CDTF">2021-03-03T19:51:18Z</dcterms:created>
  <dcterms:modified xsi:type="dcterms:W3CDTF">2021-03-03T19:58:51Z</dcterms:modified>
</cp:coreProperties>
</file>