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72" autoAdjust="0"/>
    <p:restoredTop sz="94660"/>
  </p:normalViewPr>
  <p:slideViewPr>
    <p:cSldViewPr>
      <p:cViewPr varScale="1">
        <p:scale>
          <a:sx n="68" d="100"/>
          <a:sy n="68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24127B4-38FE-46EE-A701-B933D98C5D4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F3B6083-AC2F-4342-9911-335546774F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Retinal image segmentation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created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Logistic regression. </a:t>
            </a:r>
            <a:endParaRPr lang="ar-SY" dirty="0" smtClean="0"/>
          </a:p>
          <a:p>
            <a:endParaRPr lang="ar-SY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ar-SY" dirty="0" smtClean="0"/>
          </a:p>
          <a:p>
            <a:endParaRPr lang="ar-SY" dirty="0" smtClean="0"/>
          </a:p>
          <a:p>
            <a:endParaRPr lang="ar-SY" dirty="0" smtClean="0"/>
          </a:p>
          <a:p>
            <a:r>
              <a:rPr lang="en-US" dirty="0" smtClean="0"/>
              <a:t>Neural network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1 input layer, 1 hidden network,1 output layer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 descr="C:\Users\Yasser\Desktop\Logistic Regression Confusion Matri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14600"/>
            <a:ext cx="2649764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  <a:endParaRPr lang="en-US" dirty="0"/>
          </a:p>
        </p:txBody>
      </p:sp>
      <p:pic>
        <p:nvPicPr>
          <p:cNvPr id="1026" name="Picture 2" descr="C:\Users\Yasser\Desktop\Matlab\ML-DISP PROJECT\Keras\DISP\DRIVE\test\1st_manual\01_manual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434301"/>
            <a:ext cx="1828800" cy="1890299"/>
          </a:xfrm>
          <a:prstGeom prst="rect">
            <a:avLst/>
          </a:prstGeom>
          <a:noFill/>
        </p:spPr>
      </p:pic>
      <p:pic>
        <p:nvPicPr>
          <p:cNvPr id="1028" name="Picture 4" descr="C:\Users\Yasser\Desktop\Matlab\ML-DISP PROJECT\Keras\DISP\DRIVE\test\1st_manual\02_manual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434300"/>
            <a:ext cx="1828800" cy="1890300"/>
          </a:xfrm>
          <a:prstGeom prst="rect">
            <a:avLst/>
          </a:prstGeom>
          <a:noFill/>
        </p:spPr>
      </p:pic>
      <p:pic>
        <p:nvPicPr>
          <p:cNvPr id="1030" name="Picture 6" descr="C:\Users\Yasser\Desktop\Matlab\ML-DISP PROJECT\Keras\DISP\DRIVE\test\images\01_test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4099" y="2133600"/>
            <a:ext cx="1769301" cy="1828800"/>
          </a:xfrm>
          <a:prstGeom prst="rect">
            <a:avLst/>
          </a:prstGeom>
          <a:noFill/>
        </p:spPr>
      </p:pic>
      <p:pic>
        <p:nvPicPr>
          <p:cNvPr id="1031" name="Picture 7" descr="C:\Users\Yasser\Desktop\Matlab\ML-DISP PROJECT\Keras\DISP\DRIVE\test\images\02_test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7699" y="2133600"/>
            <a:ext cx="1769301" cy="1828800"/>
          </a:xfrm>
          <a:prstGeom prst="rect">
            <a:avLst/>
          </a:prstGeom>
          <a:noFill/>
        </p:spPr>
      </p:pic>
      <p:pic>
        <p:nvPicPr>
          <p:cNvPr id="1032" name="Picture 8" descr="C:\Users\Yasser\Desktop\Matlab\ML-DISP PROJECT\Keras\DISP\DRIVE\test\images\03_test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41299" y="2133600"/>
            <a:ext cx="1769301" cy="18288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6858000" y="44958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/>
              <a:t>?</a:t>
            </a:r>
            <a:endParaRPr lang="en-US" sz="70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6670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Retina Image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7101" y="4992469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Manually extracted </a:t>
            </a:r>
          </a:p>
          <a:p>
            <a:r>
              <a:rPr lang="en-US" dirty="0" smtClean="0"/>
              <a:t>Vessels</a:t>
            </a:r>
          </a:p>
          <a:p>
            <a:r>
              <a:rPr lang="en-US" dirty="0" smtClean="0"/>
              <a:t> (Ground Truth)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Pre_Processing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162800" cy="533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Convert to gray scale and sampling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5" descr="C:\Users\Yasser\Desktop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3810000" cy="3886200"/>
          </a:xfrm>
          <a:prstGeom prst="rect">
            <a:avLst/>
          </a:prstGeom>
          <a:noFill/>
        </p:spPr>
      </p:pic>
      <p:pic>
        <p:nvPicPr>
          <p:cNvPr id="9" name="Picture 4" descr="C:\Users\Yasser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09800"/>
            <a:ext cx="4027739" cy="38862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114800" y="2286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44958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3124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53400" y="2286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3124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10200" y="4343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1676400" y="3200400"/>
            <a:ext cx="411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5800" y="6248400"/>
          <a:ext cx="6553200" cy="3143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0.007843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0.007843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0.007843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0.007843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rot="16200000" flipH="1">
            <a:off x="1219200" y="4800600"/>
            <a:ext cx="15240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458200" y="2590800"/>
          <a:ext cx="304800" cy="2362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"/>
              </a:tblGrid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6934200" y="5181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19400" y="5181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086600" y="46482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matrix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0878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1.151778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1.10134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1.175307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1.161288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1.047569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0.990985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1.078331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3377625"/>
            <a:ext cx="2185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Grid size ?</a:t>
            </a:r>
            <a:endParaRPr lang="en-US" sz="3200" dirty="0"/>
          </a:p>
        </p:txBody>
      </p:sp>
      <p:pic>
        <p:nvPicPr>
          <p:cNvPr id="11" name="Picture 5" descr="C:\Users\Yasser\Desktop\knn_3i_9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114800"/>
            <a:ext cx="2211627" cy="2286000"/>
          </a:xfrm>
          <a:prstGeom prst="rect">
            <a:avLst/>
          </a:prstGeom>
          <a:noFill/>
        </p:spPr>
      </p:pic>
      <p:pic>
        <p:nvPicPr>
          <p:cNvPr id="12" name="Picture 6" descr="C:\Users\Yasser\Desktop\knn_4i_3n_nor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2373" y="4114800"/>
            <a:ext cx="2211627" cy="2286000"/>
          </a:xfrm>
          <a:prstGeom prst="rect">
            <a:avLst/>
          </a:prstGeom>
          <a:noFill/>
        </p:spPr>
      </p:pic>
      <p:pic>
        <p:nvPicPr>
          <p:cNvPr id="13" name="Picture 7" descr="C:\Users\Yasser\Desktop\NN100e100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3173" y="4114800"/>
            <a:ext cx="2211627" cy="2286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295400" y="634942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9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70692" y="63246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61492" y="63246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Cross validation   : 10 fold .</a:t>
            </a:r>
          </a:p>
          <a:p>
            <a:endParaRPr lang="en-US" dirty="0" smtClean="0"/>
          </a:p>
          <a:p>
            <a:r>
              <a:rPr lang="en-US" dirty="0" smtClean="0"/>
              <a:t>Accuracy  : 89.56 % 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Tuning  and Output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C:\Users\Yasser\Desktop\k_optim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038600"/>
            <a:ext cx="3429000" cy="2286000"/>
          </a:xfrm>
          <a:prstGeom prst="rect">
            <a:avLst/>
          </a:prstGeom>
          <a:noFill/>
        </p:spPr>
      </p:pic>
      <p:pic>
        <p:nvPicPr>
          <p:cNvPr id="6" name="Picture 3" descr="C:\Users\Yasser\Desktop\knn_5i_3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914400"/>
            <a:ext cx="2821577" cy="2743199"/>
          </a:xfrm>
          <a:prstGeom prst="rect">
            <a:avLst/>
          </a:prstGeom>
          <a:noFill/>
        </p:spPr>
      </p:pic>
      <p:pic>
        <p:nvPicPr>
          <p:cNvPr id="8" name="Picture 10" descr="C:\Users\Yasser\Desktop\knn_1i_8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809999"/>
            <a:ext cx="2743200" cy="2835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Cross validation   : 10 fold .</a:t>
            </a:r>
          </a:p>
          <a:p>
            <a:endParaRPr lang="en-US" dirty="0" smtClean="0"/>
          </a:p>
          <a:p>
            <a:r>
              <a:rPr lang="en-US" dirty="0" smtClean="0"/>
              <a:t>Accuracy  : 89.60 % 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Tuning  and Output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C:\Users\Yasser\Desktop\n_estimato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997" y="4191000"/>
            <a:ext cx="2742803" cy="1828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1722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_Estimators</a:t>
            </a:r>
            <a:endParaRPr lang="en-US" dirty="0"/>
          </a:p>
        </p:txBody>
      </p:sp>
      <p:pic>
        <p:nvPicPr>
          <p:cNvPr id="8" name="Picture 2" descr="C:\Users\Yasser\Desktop\max_featur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1" y="4241541"/>
            <a:ext cx="2666999" cy="177825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381851" y="617220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Max_Features</a:t>
            </a:r>
            <a:endParaRPr lang="en-US" dirty="0"/>
          </a:p>
        </p:txBody>
      </p:sp>
      <p:pic>
        <p:nvPicPr>
          <p:cNvPr id="11" name="Picture 5" descr="C:\Users\Yasser\Desktop\min_samples_lea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4267200"/>
            <a:ext cx="2742803" cy="18288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172200" y="6172200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Min_Samples_Leaf</a:t>
            </a:r>
            <a:endParaRPr lang="en-US" dirty="0"/>
          </a:p>
        </p:txBody>
      </p:sp>
      <p:pic>
        <p:nvPicPr>
          <p:cNvPr id="15" name="Picture 11" descr="C:\Users\Yasser\Desktop\NN100e100b (1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762000"/>
            <a:ext cx="3124200" cy="3229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 </a:t>
            </a:r>
            <a:endParaRPr lang="en-US" dirty="0"/>
          </a:p>
        </p:txBody>
      </p:sp>
      <p:pic>
        <p:nvPicPr>
          <p:cNvPr id="6148" name="Picture 4" descr="C:\Users\Yasser\Desktop\confusion_matrix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22400"/>
            <a:ext cx="3810000" cy="2540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" y="4473476"/>
            <a:ext cx="80772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True </a:t>
            </a:r>
            <a:r>
              <a:rPr lang="en-US" dirty="0" smtClean="0"/>
              <a:t>Positives :Bottom </a:t>
            </a:r>
            <a:r>
              <a:rPr lang="en-US" dirty="0"/>
              <a:t>right square shows number of </a:t>
            </a:r>
            <a:r>
              <a:rPr lang="en-US" dirty="0" smtClean="0"/>
              <a:t>correctly </a:t>
            </a:r>
            <a:r>
              <a:rPr lang="en-US" dirty="0"/>
              <a:t>predicted vessel pixels 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True </a:t>
            </a:r>
            <a:r>
              <a:rPr lang="en-US" dirty="0" smtClean="0"/>
              <a:t>Negatives: Upper </a:t>
            </a:r>
            <a:r>
              <a:rPr lang="en-US" dirty="0"/>
              <a:t>left square </a:t>
            </a:r>
            <a:r>
              <a:rPr lang="en-US" dirty="0" smtClean="0"/>
              <a:t>shows </a:t>
            </a:r>
            <a:r>
              <a:rPr lang="en-US" dirty="0"/>
              <a:t>number of </a:t>
            </a:r>
            <a:r>
              <a:rPr lang="en-US" dirty="0" smtClean="0"/>
              <a:t>correctly </a:t>
            </a:r>
            <a:r>
              <a:rPr lang="en-US" dirty="0"/>
              <a:t>predicted non vessel </a:t>
            </a:r>
            <a:r>
              <a:rPr lang="en-US" dirty="0" smtClean="0"/>
              <a:t>pixels.</a:t>
            </a:r>
            <a:r>
              <a:rPr lang="en-US" dirty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False </a:t>
            </a:r>
            <a:r>
              <a:rPr lang="en-US" dirty="0" smtClean="0"/>
              <a:t>Positives: Upper </a:t>
            </a:r>
            <a:r>
              <a:rPr lang="en-US" dirty="0"/>
              <a:t>right, incorrectly predicted that pixels are </a:t>
            </a:r>
            <a:r>
              <a:rPr lang="en-US" dirty="0" smtClean="0"/>
              <a:t>vessels.</a:t>
            </a:r>
            <a:r>
              <a:rPr lang="en-US" dirty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False Negatives </a:t>
            </a:r>
            <a:r>
              <a:rPr lang="en-US" dirty="0" smtClean="0"/>
              <a:t>:Bottom </a:t>
            </a:r>
            <a:r>
              <a:rPr lang="en-US" dirty="0"/>
              <a:t>left, incorrectly predicted that pixels are not </a:t>
            </a:r>
            <a:r>
              <a:rPr lang="en-US" dirty="0" smtClean="0"/>
              <a:t>vessels.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0386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3665" y="39624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15" name="Picture 4" descr="C:\Users\Yasser\Desktop\confusion_matrix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600200"/>
            <a:ext cx="3429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connected NN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NN structure :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2" descr="C:\Users\Yasser\Desktop\4_2_1n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14600"/>
            <a:ext cx="4191000" cy="1684155"/>
          </a:xfrm>
          <a:prstGeom prst="rect">
            <a:avLst/>
          </a:prstGeom>
          <a:noFill/>
        </p:spPr>
      </p:pic>
      <p:pic>
        <p:nvPicPr>
          <p:cNvPr id="12" name="Picture 3" descr="C:\Users\Yasser\Desktop\10_1000_1n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03" y="1524000"/>
            <a:ext cx="3305197" cy="2286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297042" y="1295400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10-1000-1 &gt; 89.97%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2057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4-2-1 &gt; 87.82%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" name="Picture 4" descr="C:\Users\Yasser\Desktop\10_1000_50_50_50_50_1n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97" y="4572000"/>
            <a:ext cx="3305197" cy="2286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4800" y="4267200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10-1000-50-50-50-50-1 &gt; 90.0%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4114800"/>
            <a:ext cx="351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1</a:t>
            </a:r>
            <a:r>
              <a:rPr lang="ar-SY" dirty="0" smtClean="0"/>
              <a:t>6</a:t>
            </a:r>
            <a:r>
              <a:rPr lang="en-US" dirty="0" smtClean="0"/>
              <a:t>-1000-10</a:t>
            </a:r>
            <a:r>
              <a:rPr lang="ar-SY" dirty="0" smtClean="0"/>
              <a:t>0</a:t>
            </a:r>
            <a:r>
              <a:rPr lang="en-US" dirty="0" smtClean="0"/>
              <a:t>-1000-1 &gt; 90.12%</a:t>
            </a:r>
          </a:p>
          <a:p>
            <a:endParaRPr lang="en-US" dirty="0"/>
          </a:p>
        </p:txBody>
      </p:sp>
      <p:pic>
        <p:nvPicPr>
          <p:cNvPr id="20" name="Picture 6" descr="C:\Users\Yasser\Desktop\16_1000_100_1000_1nn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9495" y="4572000"/>
            <a:ext cx="3263705" cy="2286000"/>
          </a:xfrm>
          <a:prstGeom prst="rect">
            <a:avLst/>
          </a:prstGeom>
          <a:noFill/>
        </p:spPr>
      </p:pic>
      <p:pic>
        <p:nvPicPr>
          <p:cNvPr id="21" name="Picture 3" descr="C:\Users\Yasser\Desktop\NN_resul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4573448"/>
            <a:ext cx="2209800" cy="2284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convolutional</a:t>
            </a:r>
            <a:r>
              <a:rPr lang="en-US" dirty="0" smtClean="0"/>
              <a:t>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CNN structure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The result :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76400" y="2362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685800"/>
                <a:gridCol w="8382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5400000">
            <a:off x="4381103" y="2933303"/>
            <a:ext cx="533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419600" y="3200400"/>
          <a:ext cx="45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429000" y="190500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</a:t>
            </a:r>
            <a:r>
              <a:rPr lang="en-US" dirty="0" err="1" smtClean="0"/>
              <a:t>convolutional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95988" y="274320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output layer </a:t>
            </a:r>
            <a:endParaRPr lang="en-US" dirty="0"/>
          </a:p>
        </p:txBody>
      </p:sp>
      <p:pic>
        <p:nvPicPr>
          <p:cNvPr id="30" name="Picture 2" descr="C:\Users\Yasser\Desktop\C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86200"/>
            <a:ext cx="2743200" cy="2743200"/>
          </a:xfrm>
          <a:prstGeom prst="rect">
            <a:avLst/>
          </a:prstGeom>
          <a:noFill/>
        </p:spPr>
      </p:pic>
      <p:pic>
        <p:nvPicPr>
          <p:cNvPr id="31" name="Picture 4" descr="C:\Users\Yasser\Desktop\loss v epo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10000"/>
            <a:ext cx="4577102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5031</TotalTime>
  <Words>186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Retinal image segmentation </vt:lpstr>
      <vt:lpstr>The problem </vt:lpstr>
      <vt:lpstr>Data Pre_Processing  </vt:lpstr>
      <vt:lpstr>Feature matrix </vt:lpstr>
      <vt:lpstr>KNN</vt:lpstr>
      <vt:lpstr>Random forest </vt:lpstr>
      <vt:lpstr>Confusion Matrix  </vt:lpstr>
      <vt:lpstr>Fully connected NN </vt:lpstr>
      <vt:lpstr>convolutional neural network</vt:lpstr>
      <vt:lpstr>Manually created Algorithms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152</cp:revision>
  <dcterms:created xsi:type="dcterms:W3CDTF">2018-02-15T16:20:10Z</dcterms:created>
  <dcterms:modified xsi:type="dcterms:W3CDTF">2018-02-19T04:12:09Z</dcterms:modified>
</cp:coreProperties>
</file>