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2276" y="2733709"/>
            <a:ext cx="8322180" cy="1373070"/>
          </a:xfrm>
        </p:spPr>
        <p:txBody>
          <a:bodyPr/>
          <a:lstStyle/>
          <a:p>
            <a:r>
              <a:rPr lang="es-AR" dirty="0" smtClean="0"/>
              <a:t>Sobrecarga de Operadores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</a:t>
            </a:r>
            <a:r>
              <a:rPr lang="es-AR" dirty="0" smtClean="0"/>
              <a:t>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4.2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8600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8473"/>
          </a:xfrm>
        </p:spPr>
        <p:txBody>
          <a:bodyPr>
            <a:norm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Sobrecargar un operador consiste en modificar su comportamiento cuando este se utiliza con una determinada clase.</a:t>
            </a:r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pPr marL="0" indent="0"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El modificador de acceso no podrá ser de un ámbito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mayor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el de la clase.</a:t>
            </a: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3438655"/>
            <a:ext cx="10588693" cy="17644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[acceso]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TipoRetorno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nombreOperador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Tipo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a[,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Tipo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b])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546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Operadores </a:t>
            </a:r>
            <a:r>
              <a:rPr lang="es-AR" dirty="0" err="1" smtClean="0"/>
              <a:t>Sobrecargables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334732"/>
              </p:ext>
            </p:extLst>
          </p:nvPr>
        </p:nvGraphicFramePr>
        <p:xfrm>
          <a:off x="681038" y="2336800"/>
          <a:ext cx="9613900" cy="1803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Operadores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Tipos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+, -, !, ~, ++, - -, true, false</a:t>
                      </a:r>
                    </a:p>
                  </a:txBody>
                  <a:tcPr marL="90000" marR="90000" marT="46819" marB="4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Unarios.</a:t>
                      </a:r>
                    </a:p>
                  </a:txBody>
                  <a:tcPr marL="90000" marR="90000" marT="46819" marB="46819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+, -, *, /, %, &amp;, |, ^, &lt;&lt;, &gt;&gt;</a:t>
                      </a:r>
                    </a:p>
                  </a:txBody>
                  <a:tcPr marL="90000" marR="90000" marT="46819" marB="4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Binarios.</a:t>
                      </a:r>
                    </a:p>
                  </a:txBody>
                  <a:tcPr marL="90000" marR="90000" marT="46819" marB="46819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==, !=, &lt;, &gt;, &lt;=, &gt;=</a:t>
                      </a:r>
                    </a:p>
                  </a:txBody>
                  <a:tcPr marL="90000" marR="90000" marT="46819" marB="4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Comparación. (*)</a:t>
                      </a:r>
                    </a:p>
                  </a:txBody>
                  <a:tcPr marL="90000" marR="90000" marT="46819" marB="46819" horzOverflow="overflow"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940158" y="4752304"/>
            <a:ext cx="9354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(*) Nota: Los operadores de Comparación, si son </a:t>
            </a:r>
            <a:r>
              <a:rPr lang="es-E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sobrecargados</a:t>
            </a:r>
            <a:r>
              <a:rPr 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, se deben sobrecargar en </a:t>
            </a:r>
            <a:r>
              <a:rPr lang="es-E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pares; es </a:t>
            </a:r>
            <a:r>
              <a:rPr 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decir, si se sobrecarga el operador ==, se </a:t>
            </a:r>
            <a:r>
              <a:rPr lang="es-E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deberá sobrecargar </a:t>
            </a:r>
            <a:r>
              <a:rPr 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el operador </a:t>
            </a:r>
            <a:r>
              <a:rPr lang="es-E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!=.</a:t>
            </a:r>
            <a:endParaRPr lang="es-ES" sz="2400" dirty="0">
              <a:effectLst>
                <a:outerShdw blurRad="38100" dist="38100" dir="2700000" algn="tl">
                  <a:srgbClr val="000000"/>
                </a:outerShdw>
              </a:effectLst>
              <a:latin typeface="Trebuchet MS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37624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Operadores </a:t>
            </a:r>
            <a:r>
              <a:rPr lang="es-AR" dirty="0" smtClean="0"/>
              <a:t>No </a:t>
            </a:r>
            <a:r>
              <a:rPr lang="es-AR" dirty="0" err="1" smtClean="0"/>
              <a:t>Sobrecargables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832822"/>
              </p:ext>
            </p:extLst>
          </p:nvPr>
        </p:nvGraphicFramePr>
        <p:xfrm>
          <a:off x="681038" y="2336800"/>
          <a:ext cx="9613900" cy="363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</a:rPr>
                        <a:t>Operadores</a:t>
                      </a: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</a:rPr>
                        <a:t>Tipos</a:t>
                      </a:r>
                    </a:p>
                  </a:txBody>
                  <a:tcPr marL="90000" marR="90000" marT="46791" marB="46791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&amp;&amp;, ||</a:t>
                      </a: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Condicionales Lógicos.</a:t>
                      </a:r>
                    </a:p>
                  </a:txBody>
                  <a:tcPr marL="90000" marR="90000" marT="46791" marB="46791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[]</a:t>
                      </a: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Indexador de Array. (*)</a:t>
                      </a:r>
                    </a:p>
                  </a:txBody>
                  <a:tcPr marL="90000" marR="90000" marT="46791" marB="46791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()</a:t>
                      </a: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Casting. (**)</a:t>
                      </a:r>
                    </a:p>
                  </a:txBody>
                  <a:tcPr marL="90000" marR="90000" marT="46791" marB="46791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+=, -=, *=, /=, %=, &amp;=, |=, ^=, &lt;&lt;=, &gt;&gt;=</a:t>
                      </a: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Asignación. (***)</a:t>
                      </a:r>
                    </a:p>
                  </a:txBody>
                  <a:tcPr marL="90000" marR="90000" marT="46791" marB="46791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=, ., ?:, -&gt;, new, </a:t>
                      </a:r>
                      <a:r>
                        <a:rPr kumimoji="0" lang="es-E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is</a:t>
                      </a: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, </a:t>
                      </a:r>
                      <a:r>
                        <a:rPr kumimoji="0" lang="es-E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sizeof</a:t>
                      </a: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, </a:t>
                      </a:r>
                      <a:r>
                        <a:rPr kumimoji="0" lang="es-E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typeof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Franklin Gothic Medium" pitchFamily="34" charset="0"/>
                      </a:endParaRP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Estos operadores no se pueden sobrecargar.</a:t>
                      </a:r>
                    </a:p>
                  </a:txBody>
                  <a:tcPr marL="90000" marR="90000" marT="46791" marB="46791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7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Operadores No </a:t>
            </a:r>
            <a:r>
              <a:rPr lang="es-AR" dirty="0" err="1"/>
              <a:t>Sobrecargables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(*) Indexador de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pueden definir indexadores.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(**) Casting: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pueden definir nuevos operadores de conversión.</a:t>
            </a:r>
          </a:p>
          <a:p>
            <a:pPr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(***) Asignación: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operador 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por ejemplo,  es evaluado usando el operador 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el cual puede ser sobrecargado.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9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Conversión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conversiones definidas permiten hacer compatibles tipos que antes no lo eran.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operadores de conversión pueden ser implícitos o explícitos.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operadores de conversión explícitos son muy usados cuando se quiere que los usuarios estén conscientes que una conversión se llevará a cabo.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28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8473"/>
          </a:xfrm>
        </p:spPr>
        <p:txBody>
          <a:bodyPr>
            <a:normAutofit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Implícitos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pPr marL="0" indent="0">
              <a:buNone/>
            </a:pPr>
            <a:endParaRPr lang="es-A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Explícitos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781832"/>
            <a:ext cx="10588693" cy="1262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[visibilidad]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nombreTipo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Tipo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5293211"/>
            <a:ext cx="10588693" cy="1262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[visibilidad]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nombreTipo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Tipo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81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19</TotalTime>
  <Words>304</Words>
  <Application>Microsoft Office PowerPoint</Application>
  <PresentationFormat>Panorámica</PresentationFormat>
  <Paragraphs>70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Consolas</vt:lpstr>
      <vt:lpstr>Franklin Gothic Medium</vt:lpstr>
      <vt:lpstr>Source Sans Pro</vt:lpstr>
      <vt:lpstr>Trebuchet MS</vt:lpstr>
      <vt:lpstr>Trebuchet MS (Cuerpo)</vt:lpstr>
      <vt:lpstr>Wingdings</vt:lpstr>
      <vt:lpstr>Berlín</vt:lpstr>
      <vt:lpstr>Sobrecarga de Operadores</vt:lpstr>
      <vt:lpstr>Características</vt:lpstr>
      <vt:lpstr>Operadores Sobrecargables</vt:lpstr>
      <vt:lpstr>Operadores No Sobrecargables</vt:lpstr>
      <vt:lpstr>Operadores No Sobrecargables</vt:lpstr>
      <vt:lpstr>Operadores de Conversión</vt:lpstr>
      <vt:lpstr>Características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Sobrecarga de Operadores</dc:title>
  <dc:creator>Admin</dc:creator>
  <cp:lastModifiedBy>Admin</cp:lastModifiedBy>
  <cp:revision>3</cp:revision>
  <dcterms:created xsi:type="dcterms:W3CDTF">2018-08-28T19:56:06Z</dcterms:created>
  <dcterms:modified xsi:type="dcterms:W3CDTF">2018-08-30T15:33:30Z</dcterms:modified>
</cp:coreProperties>
</file>