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74" r:id="rId9"/>
    <p:sldId id="275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0" y="1484313"/>
            <a:ext cx="12192000" cy="863600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8"/>
          <p:cNvSpPr txBox="1">
            <a:spLocks noChangeArrowheads="1"/>
          </p:cNvSpPr>
          <p:nvPr userDrawn="1"/>
        </p:nvSpPr>
        <p:spPr bwMode="auto">
          <a:xfrm>
            <a:off x="809287" y="5789614"/>
            <a:ext cx="12410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FFFF"/>
                </a:solidFill>
                <a:latin typeface="Arial" charset="0"/>
                <a:ea typeface="宋体" charset="-122"/>
              </a:rPr>
              <a:t>Company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LOGO</a:t>
            </a:r>
          </a:p>
        </p:txBody>
      </p:sp>
      <p:grpSp>
        <p:nvGrpSpPr>
          <p:cNvPr id="6" name="Group 51"/>
          <p:cNvGrpSpPr>
            <a:grpSpLocks/>
          </p:cNvGrpSpPr>
          <p:nvPr userDrawn="1"/>
        </p:nvGrpSpPr>
        <p:grpSpPr bwMode="auto">
          <a:xfrm>
            <a:off x="10416117" y="1012826"/>
            <a:ext cx="1278467" cy="976313"/>
            <a:chOff x="4921" y="638"/>
            <a:chExt cx="604" cy="615"/>
          </a:xfrm>
        </p:grpSpPr>
        <p:sp>
          <p:nvSpPr>
            <p:cNvPr id="7" name="Oval 46"/>
            <p:cNvSpPr>
              <a:spLocks noChangeArrowheads="1"/>
            </p:cNvSpPr>
            <p:nvPr userDrawn="1"/>
          </p:nvSpPr>
          <p:spPr bwMode="ltGray">
            <a:xfrm>
              <a:off x="4921" y="638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8" name="Picture 49" descr="5"/>
            <p:cNvPicPr>
              <a:picLocks noChangeAspect="1" noChangeArrowheads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" y="672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62100"/>
            <a:ext cx="10668000" cy="6858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09600" y="2514600"/>
            <a:ext cx="71120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41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F1CDFE-1E92-4D90-97D2-68F71A438852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6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33AF2E-6AB8-4C09-B8D1-BC279892F8F0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6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871200" cy="5029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0C7ABD-3F34-4203-9CA0-10A217D617C5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04123F-12B3-40DF-AB14-C3B73266F270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6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9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0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34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334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99C8C-443B-4E6F-A276-750E8FA57DF4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5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8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11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2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5315AD-BCFD-4927-8746-F4B1B6DBC016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4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7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8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C6B0A-E370-473C-8F92-C7A961F05093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3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6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7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79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9AA3D-1F78-474E-BF63-4565A7F2F693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0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6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9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0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CD1951-E2D2-470C-BCD3-7FF73C1DBD04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5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1026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15" imgW="15288889" imgH="1955556" progId="Photoshop.Image.7">
                  <p:embed/>
                </p:oleObj>
              </mc:Choice>
              <mc:Fallback>
                <p:oleObj name="Image" r:id="rId15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871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486525"/>
            <a:ext cx="38608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68800" y="6480175"/>
            <a:ext cx="28448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1E1593-30F0-45DE-82D3-1A3412C77071}" type="slidenum">
              <a:rPr lang="en-US" altLang="zh-CN">
                <a:solidFill>
                  <a:srgbClr val="1D528D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1D528D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152400"/>
            <a:ext cx="1219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4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1070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037" name="Picture 49" descr="5"/>
            <p:cNvPicPr>
              <a:picLocks noChangeAspect="1" noChangeArrowheads="1" noCrop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22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524000"/>
            <a:ext cx="7696200" cy="762000"/>
          </a:xfrm>
        </p:spPr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chemeClr val="bg1"/>
                </a:solidFill>
                <a:ea typeface="宋体" panose="02010600030101010101" pitchFamily="2" charset="-122"/>
              </a:rPr>
              <a:t>VBS</a:t>
            </a:r>
            <a:r>
              <a:rPr lang="zh-CN" altLang="en-US" sz="4800" dirty="0" smtClean="0">
                <a:solidFill>
                  <a:schemeClr val="bg1"/>
                </a:solidFill>
                <a:ea typeface="宋体" panose="02010600030101010101" pitchFamily="2" charset="-122"/>
              </a:rPr>
              <a:t>项目交流</a:t>
            </a:r>
            <a:r>
              <a:rPr lang="en-US" altLang="zh-CN" sz="4800" dirty="0" smtClean="0">
                <a:solidFill>
                  <a:schemeClr val="bg1"/>
                </a:solidFill>
                <a:ea typeface="宋体" panose="02010600030101010101" pitchFamily="2" charset="-122"/>
              </a:rPr>
              <a:t>20140328</a:t>
            </a:r>
            <a:endParaRPr lang="en-US" altLang="zh-CN" sz="4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9" y="5823258"/>
            <a:ext cx="22955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70" y="1371600"/>
            <a:ext cx="9352345" cy="50292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8800" dirty="0" smtClean="0"/>
              <a:t>        谢谢！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415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020" y="1371600"/>
            <a:ext cx="9340770" cy="49134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上周发现的问题：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VBS</a:t>
            </a:r>
            <a:r>
              <a:rPr lang="zh-CN" altLang="en-US" dirty="0" smtClean="0"/>
              <a:t>系统读写问题；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VBS</a:t>
            </a:r>
            <a:r>
              <a:rPr lang="zh-CN" altLang="en-US" dirty="0" smtClean="0"/>
              <a:t>系统重装，备份数据不丢失问题；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VBS</a:t>
            </a:r>
            <a:r>
              <a:rPr lang="zh-CN" altLang="en-US" dirty="0" smtClean="0"/>
              <a:t>系统向</a:t>
            </a:r>
            <a:r>
              <a:rPr lang="en-US" altLang="zh-CN" dirty="0" err="1" smtClean="0"/>
              <a:t>vCenter</a:t>
            </a:r>
            <a:r>
              <a:rPr lang="zh-CN" altLang="en-US" dirty="0" smtClean="0"/>
              <a:t>注册部署问题；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服务器搭建；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系统读写问题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572" y="1371600"/>
            <a:ext cx="9387069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我们的理解是：在</a:t>
            </a:r>
            <a:r>
              <a:rPr lang="en-US" altLang="zh-CN" sz="2400" dirty="0" err="1" smtClean="0"/>
              <a:t>vSphere</a:t>
            </a:r>
            <a:r>
              <a:rPr lang="zh-CN" altLang="en-US" sz="2400" dirty="0" smtClean="0"/>
              <a:t>系统中，一个虚拟磁盘其实就是一个</a:t>
            </a:r>
            <a:r>
              <a:rPr lang="en-US" altLang="zh-CN" sz="2400" dirty="0" smtClean="0"/>
              <a:t>VMDK</a:t>
            </a:r>
            <a:r>
              <a:rPr lang="zh-CN" altLang="en-US" sz="2400" dirty="0" smtClean="0"/>
              <a:t>文件，所以</a:t>
            </a:r>
            <a:r>
              <a:rPr lang="en-US" altLang="zh-CN" sz="2400" dirty="0" smtClean="0"/>
              <a:t>VBS</a:t>
            </a:r>
            <a:r>
              <a:rPr lang="zh-CN" altLang="en-US" sz="2400" dirty="0" smtClean="0"/>
              <a:t>系统读写虚拟磁盘时只要读写</a:t>
            </a:r>
            <a:r>
              <a:rPr lang="en-US" altLang="zh-CN" sz="2400" dirty="0" smtClean="0"/>
              <a:t>VMDK</a:t>
            </a:r>
            <a:r>
              <a:rPr lang="zh-CN" altLang="en-US" sz="2400" dirty="0" smtClean="0"/>
              <a:t>文件。而</a:t>
            </a:r>
            <a:r>
              <a:rPr lang="en-US" altLang="zh-CN" sz="2400" dirty="0" err="1" smtClean="0"/>
              <a:t>vSphere</a:t>
            </a:r>
            <a:r>
              <a:rPr lang="zh-CN" altLang="en-US" sz="2400" dirty="0" smtClean="0"/>
              <a:t>系统自带了</a:t>
            </a:r>
            <a:r>
              <a:rPr lang="en-US" altLang="zh-CN" sz="2400" dirty="0" smtClean="0"/>
              <a:t>VMFS</a:t>
            </a:r>
            <a:r>
              <a:rPr lang="zh-CN" altLang="en-US" sz="2400" dirty="0" smtClean="0"/>
              <a:t>文件系统，</a:t>
            </a:r>
            <a:r>
              <a:rPr lang="en-US" altLang="zh-CN" sz="2400" dirty="0" smtClean="0"/>
              <a:t>VBS</a:t>
            </a:r>
            <a:r>
              <a:rPr lang="zh-CN" altLang="en-US" sz="2400" dirty="0" smtClean="0"/>
              <a:t>系统可以调用</a:t>
            </a:r>
            <a:r>
              <a:rPr lang="en-US" altLang="zh-CN" sz="2400" dirty="0" smtClean="0"/>
              <a:t>VMFS</a:t>
            </a:r>
            <a:r>
              <a:rPr lang="zh-CN" altLang="en-US" sz="2400" dirty="0" smtClean="0"/>
              <a:t>文件系统接口读写</a:t>
            </a:r>
            <a:r>
              <a:rPr lang="en-US" altLang="zh-CN" sz="2400" dirty="0" smtClean="0"/>
              <a:t>VMDK</a:t>
            </a:r>
            <a:r>
              <a:rPr lang="zh-CN" altLang="en-US" sz="2400" dirty="0" smtClean="0"/>
              <a:t>文件。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82" y="3018219"/>
            <a:ext cx="3390900" cy="3067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89" y="3118231"/>
            <a:ext cx="6066581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系统重装，备份数据不丢失问题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221129"/>
            <a:ext cx="9363918" cy="5202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VBS</a:t>
            </a:r>
            <a:r>
              <a:rPr lang="zh-CN" altLang="en-US" sz="2400" dirty="0" smtClean="0"/>
              <a:t>系统重装，如果备份数据信息存储在本地，则可能丢失，所以考虑将备份数据相关信息存储在数据库中，这样即使</a:t>
            </a:r>
            <a:r>
              <a:rPr lang="en-US" altLang="zh-CN" sz="2400" dirty="0" smtClean="0"/>
              <a:t>VBS</a:t>
            </a:r>
            <a:r>
              <a:rPr lang="zh-CN" altLang="en-US" sz="2400" dirty="0" smtClean="0"/>
              <a:t>系统重装，也可以通过连接数据库，从数据库中读取备份数据相关信息，从而实现备份数据信息不丢失。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914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系统向</a:t>
            </a:r>
            <a:r>
              <a:rPr lang="en-US" altLang="zh-CN" dirty="0" err="1" smtClean="0"/>
              <a:t>vCenter</a:t>
            </a:r>
            <a:r>
              <a:rPr lang="zh-CN" altLang="en-US" dirty="0" smtClean="0"/>
              <a:t>注册部署问题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371600"/>
            <a:ext cx="9375494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vSphere</a:t>
            </a:r>
            <a:r>
              <a:rPr lang="en-US" altLang="zh-CN" dirty="0" smtClean="0"/>
              <a:t> web client</a:t>
            </a:r>
            <a:r>
              <a:rPr lang="zh-CN" altLang="en-US" dirty="0" smtClean="0"/>
              <a:t>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48" y="1841762"/>
            <a:ext cx="7248043" cy="46945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8643" y="3286035"/>
            <a:ext cx="253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VBS</a:t>
            </a:r>
            <a:r>
              <a:rPr lang="zh-CN" altLang="en-US" dirty="0" smtClean="0">
                <a:solidFill>
                  <a:srgbClr val="FF0000"/>
                </a:solidFill>
              </a:rPr>
              <a:t>系统需要扩展</a:t>
            </a:r>
            <a:r>
              <a:rPr lang="en-US" altLang="zh-CN" dirty="0" smtClean="0">
                <a:solidFill>
                  <a:srgbClr val="FF0000"/>
                </a:solidFill>
              </a:rPr>
              <a:t>Object Navigator</a:t>
            </a:r>
            <a:r>
              <a:rPr lang="zh-CN" altLang="en-US" dirty="0" smtClean="0">
                <a:solidFill>
                  <a:srgbClr val="FF0000"/>
                </a:solidFill>
              </a:rPr>
              <a:t>部分和</a:t>
            </a:r>
            <a:r>
              <a:rPr lang="en-US" altLang="zh-CN" dirty="0" smtClean="0">
                <a:solidFill>
                  <a:srgbClr val="FF0000"/>
                </a:solidFill>
              </a:rPr>
              <a:t>Main Workspace</a:t>
            </a:r>
            <a:r>
              <a:rPr lang="zh-CN" altLang="en-US" dirty="0" smtClean="0">
                <a:solidFill>
                  <a:srgbClr val="FF0000"/>
                </a:solidFill>
              </a:rPr>
              <a:t>部分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1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VBS</a:t>
            </a:r>
            <a:r>
              <a:rPr lang="zh-CN" altLang="en-US" dirty="0"/>
              <a:t>系统向</a:t>
            </a:r>
            <a:r>
              <a:rPr lang="en-US" altLang="zh-CN" dirty="0" err="1"/>
              <a:t>vCenter</a:t>
            </a:r>
            <a:r>
              <a:rPr lang="zh-CN" altLang="en-US" dirty="0"/>
              <a:t>注册部署问题（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9594" y="1371600"/>
            <a:ext cx="9329195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Web Client Extensions Service 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64" y="1777798"/>
            <a:ext cx="7555074" cy="492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3109" y="2303362"/>
            <a:ext cx="3368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VBS</a:t>
            </a:r>
            <a:r>
              <a:rPr lang="zh-CN" altLang="en-US" dirty="0" smtClean="0"/>
              <a:t>系统，我们需要扩展</a:t>
            </a:r>
            <a:r>
              <a:rPr lang="en-US" altLang="zh-CN" dirty="0" smtClean="0"/>
              <a:t>web client UI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UI Extensions</a:t>
            </a:r>
            <a:r>
              <a:rPr lang="zh-CN" altLang="en-US" dirty="0" smtClean="0"/>
              <a:t>为用户提供</a:t>
            </a:r>
            <a:r>
              <a:rPr lang="en-US" altLang="zh-CN" dirty="0" smtClean="0"/>
              <a:t>VBS</a:t>
            </a:r>
            <a:r>
              <a:rPr lang="zh-CN" altLang="en-US" dirty="0" smtClean="0"/>
              <a:t>界面，即图中的</a:t>
            </a:r>
            <a:r>
              <a:rPr lang="en-US" altLang="zh-CN" dirty="0" smtClean="0"/>
              <a:t>Partner Plugin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Partner Plugin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）；</a:t>
            </a:r>
            <a:r>
              <a:rPr lang="en-US" altLang="zh-CN" dirty="0" smtClean="0"/>
              <a:t>Service Extensions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VBS</a:t>
            </a:r>
            <a:r>
              <a:rPr lang="zh-CN" altLang="en-US" dirty="0" smtClean="0"/>
              <a:t>系统相应功能，即图中</a:t>
            </a:r>
            <a:r>
              <a:rPr lang="en-US" altLang="zh-CN" dirty="0" smtClean="0"/>
              <a:t>Java Controllers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Services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 adapters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8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VBS</a:t>
            </a:r>
            <a:r>
              <a:rPr lang="zh-CN" altLang="en-US" dirty="0"/>
              <a:t>系统向</a:t>
            </a:r>
            <a:r>
              <a:rPr lang="en-US" altLang="zh-CN" dirty="0" err="1"/>
              <a:t>vCenter</a:t>
            </a:r>
            <a:r>
              <a:rPr lang="zh-CN" altLang="en-US" dirty="0"/>
              <a:t>注册部署问题（续）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6446" y="1371600"/>
            <a:ext cx="9329195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vSphere</a:t>
            </a:r>
            <a:r>
              <a:rPr lang="en-US" altLang="zh-CN" dirty="0" smtClean="0"/>
              <a:t> Web Client Data Flow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10" y="1872070"/>
            <a:ext cx="5182866" cy="4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VBS</a:t>
            </a:r>
            <a:r>
              <a:rPr lang="zh-CN" altLang="en-US" dirty="0"/>
              <a:t>系统向</a:t>
            </a:r>
            <a:r>
              <a:rPr lang="en-US" altLang="zh-CN" dirty="0" err="1"/>
              <a:t>vCenter</a:t>
            </a:r>
            <a:r>
              <a:rPr lang="zh-CN" altLang="en-US" dirty="0"/>
              <a:t>注册部署问题（续）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371600"/>
            <a:ext cx="9363919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Plugin Deployment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17" y="1814333"/>
            <a:ext cx="5451676" cy="47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VBS</a:t>
            </a:r>
            <a:r>
              <a:rPr lang="zh-CN" altLang="en-US" dirty="0"/>
              <a:t>系统向</a:t>
            </a:r>
            <a:r>
              <a:rPr lang="en-US" altLang="zh-CN" dirty="0" err="1"/>
              <a:t>vCenter</a:t>
            </a:r>
            <a:r>
              <a:rPr lang="zh-CN" altLang="en-US" dirty="0"/>
              <a:t>注册部署问题（续）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6446" y="1371600"/>
            <a:ext cx="9329195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向</a:t>
            </a:r>
            <a:r>
              <a:rPr lang="en-US" altLang="zh-CN" dirty="0" err="1" smtClean="0"/>
              <a:t>vCenter</a:t>
            </a:r>
            <a:r>
              <a:rPr lang="zh-CN" altLang="en-US" dirty="0" smtClean="0"/>
              <a:t>系统注册</a:t>
            </a:r>
            <a:r>
              <a:rPr lang="en-US" altLang="zh-CN" dirty="0" smtClean="0"/>
              <a:t>VBS</a:t>
            </a:r>
            <a:r>
              <a:rPr lang="zh-CN" altLang="en-US" dirty="0" smtClean="0"/>
              <a:t>有两种方式：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vSphere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注册。可以调用</a:t>
            </a:r>
            <a:r>
              <a:rPr lang="en-US" altLang="zh-CN" dirty="0" err="1" smtClean="0"/>
              <a:t>ExtensionManager.registerExtension</a:t>
            </a:r>
            <a:r>
              <a:rPr lang="zh-CN" altLang="en-US" dirty="0" smtClean="0"/>
              <a:t>（）方法进行注册；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vSphere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VIClient</a:t>
            </a:r>
            <a:r>
              <a:rPr lang="zh-CN" altLang="en-US" dirty="0" smtClean="0"/>
              <a:t>进行注册。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b="0" dirty="0" smtClean="0"/>
              <a:t>            1</a:t>
            </a:r>
            <a:r>
              <a:rPr lang="zh-CN" altLang="en-US" sz="1400" b="0" dirty="0" smtClean="0"/>
              <a:t>、</a:t>
            </a:r>
            <a:r>
              <a:rPr lang="en-US" altLang="zh-CN" sz="1400" b="0" dirty="0" smtClean="0"/>
              <a:t>Create </a:t>
            </a:r>
            <a:r>
              <a:rPr lang="en-US" altLang="zh-CN" sz="1400" b="0" dirty="0"/>
              <a:t>the </a:t>
            </a:r>
            <a:r>
              <a:rPr lang="en-US" altLang="zh-CN" sz="1400" b="0" dirty="0" err="1"/>
              <a:t>vim.Extension</a:t>
            </a:r>
            <a:r>
              <a:rPr lang="en-US" altLang="zh-CN" sz="1400" b="0" dirty="0"/>
              <a:t> data object in an XML file, and place that file in a file system </a:t>
            </a:r>
            <a:r>
              <a:rPr lang="en-US" altLang="zh-CN" sz="1400" b="0" dirty="0" smtClean="0"/>
              <a:t>                        </a:t>
            </a:r>
          </a:p>
          <a:p>
            <a:pPr marL="0" indent="0">
              <a:buNone/>
            </a:pPr>
            <a:r>
              <a:rPr lang="en-US" altLang="zh-CN" sz="1400" b="0" dirty="0"/>
              <a:t> </a:t>
            </a:r>
            <a:r>
              <a:rPr lang="en-US" altLang="zh-CN" sz="1400" b="0" dirty="0" smtClean="0"/>
              <a:t>                available to the </a:t>
            </a:r>
            <a:r>
              <a:rPr lang="en-US" altLang="zh-CN" sz="1400" b="0" dirty="0" err="1" smtClean="0"/>
              <a:t>vSphere</a:t>
            </a:r>
            <a:r>
              <a:rPr lang="en-US" altLang="zh-CN" sz="1400" b="0" dirty="0" smtClean="0"/>
              <a:t> Client.</a:t>
            </a:r>
          </a:p>
          <a:p>
            <a:pPr marL="0" indent="0">
              <a:buNone/>
            </a:pPr>
            <a:r>
              <a:rPr lang="en-US" altLang="zh-CN" sz="1400" b="0" dirty="0" smtClean="0"/>
              <a:t>            2</a:t>
            </a:r>
            <a:r>
              <a:rPr lang="zh-CN" altLang="en-US" sz="1400" b="0" dirty="0" smtClean="0"/>
              <a:t>、</a:t>
            </a:r>
            <a:r>
              <a:rPr lang="en-US" altLang="zh-CN" sz="1400" b="0" dirty="0" smtClean="0"/>
              <a:t>Run </a:t>
            </a:r>
            <a:r>
              <a:rPr lang="en-US" altLang="zh-CN" sz="1400" b="0" dirty="0"/>
              <a:t>the Windows </a:t>
            </a:r>
            <a:r>
              <a:rPr lang="en-US" altLang="zh-CN" sz="1400" b="0" dirty="0" err="1"/>
              <a:t>vSphere</a:t>
            </a:r>
            <a:r>
              <a:rPr lang="en-US" altLang="zh-CN" sz="1400" b="0" dirty="0"/>
              <a:t> Client and connect to the </a:t>
            </a:r>
            <a:r>
              <a:rPr lang="en-US" altLang="zh-CN" sz="1400" b="0" dirty="0" err="1"/>
              <a:t>vCenter</a:t>
            </a:r>
            <a:r>
              <a:rPr lang="en-US" altLang="zh-CN" sz="1400" b="0" dirty="0"/>
              <a:t> Server where you need to </a:t>
            </a:r>
            <a:r>
              <a:rPr lang="en-US" altLang="zh-CN" sz="1400" b="0" dirty="0" smtClean="0"/>
              <a:t>    </a:t>
            </a:r>
          </a:p>
          <a:p>
            <a:pPr marL="0" indent="0">
              <a:buNone/>
            </a:pPr>
            <a:r>
              <a:rPr lang="en-US" altLang="zh-CN" sz="1400" b="0" dirty="0"/>
              <a:t> </a:t>
            </a:r>
            <a:r>
              <a:rPr lang="en-US" altLang="zh-CN" sz="1400" b="0" dirty="0" smtClean="0"/>
              <a:t>                register your extension.</a:t>
            </a:r>
          </a:p>
          <a:p>
            <a:pPr marL="0" indent="0">
              <a:buNone/>
            </a:pPr>
            <a:r>
              <a:rPr lang="en-US" altLang="zh-CN" sz="1400" b="0" dirty="0" smtClean="0"/>
              <a:t>            3</a:t>
            </a:r>
            <a:r>
              <a:rPr lang="zh-CN" altLang="en-US" sz="1400" b="0" dirty="0" smtClean="0"/>
              <a:t>、</a:t>
            </a:r>
            <a:r>
              <a:rPr lang="en-US" altLang="zh-CN" sz="1400" b="0" dirty="0" smtClean="0"/>
              <a:t>From </a:t>
            </a:r>
            <a:r>
              <a:rPr lang="en-US" altLang="zh-CN" sz="1400" b="0" dirty="0"/>
              <a:t>the Plug-ins menu select </a:t>
            </a:r>
            <a:r>
              <a:rPr lang="en-US" altLang="zh-CN" sz="1400" dirty="0"/>
              <a:t>Manage Plug-ins</a:t>
            </a:r>
            <a:r>
              <a:rPr lang="en-US" altLang="zh-CN" sz="1400" b="0" dirty="0"/>
              <a:t>.</a:t>
            </a:r>
          </a:p>
          <a:p>
            <a:pPr marL="0" indent="0">
              <a:buNone/>
            </a:pPr>
            <a:r>
              <a:rPr lang="en-US" altLang="zh-CN" sz="1400" b="0" dirty="0" smtClean="0"/>
              <a:t>            4</a:t>
            </a:r>
            <a:r>
              <a:rPr lang="zh-CN" altLang="en-US" sz="1400" b="0" dirty="0" smtClean="0"/>
              <a:t>、</a:t>
            </a:r>
            <a:r>
              <a:rPr lang="en-US" altLang="zh-CN" sz="1400" b="0" dirty="0" smtClean="0"/>
              <a:t>In </a:t>
            </a:r>
            <a:r>
              <a:rPr lang="en-US" altLang="zh-CN" sz="1400" b="0" dirty="0"/>
              <a:t>the Plug-in Manager window right-click in an empty area at the bottom of the window, </a:t>
            </a:r>
            <a:r>
              <a:rPr lang="en-US" altLang="zh-CN" sz="1400" b="0" dirty="0" smtClean="0"/>
              <a:t>  </a:t>
            </a:r>
          </a:p>
          <a:p>
            <a:pPr marL="0" indent="0">
              <a:buNone/>
            </a:pPr>
            <a:r>
              <a:rPr lang="en-US" altLang="zh-CN" sz="1400" b="0" dirty="0"/>
              <a:t> </a:t>
            </a:r>
            <a:r>
              <a:rPr lang="en-US" altLang="zh-CN" sz="1400" b="0" dirty="0" smtClean="0"/>
              <a:t>                or </a:t>
            </a:r>
            <a:r>
              <a:rPr lang="en-US" altLang="zh-CN" sz="1400" b="0" dirty="0"/>
              <a:t>in </a:t>
            </a:r>
            <a:r>
              <a:rPr lang="en-US" altLang="zh-CN" sz="1400" b="0" dirty="0" smtClean="0"/>
              <a:t>an empty </a:t>
            </a:r>
            <a:r>
              <a:rPr lang="en-US" altLang="zh-CN" sz="1400" b="0" dirty="0"/>
              <a:t>column at the right edge of the window, and select </a:t>
            </a:r>
            <a:r>
              <a:rPr lang="en-US" altLang="zh-CN" sz="1400" dirty="0"/>
              <a:t>New Plug-in</a:t>
            </a:r>
            <a:r>
              <a:rPr lang="en-US" altLang="zh-CN" sz="1400" b="0" dirty="0"/>
              <a:t>.</a:t>
            </a:r>
          </a:p>
          <a:p>
            <a:pPr marL="0" indent="0">
              <a:buNone/>
            </a:pPr>
            <a:r>
              <a:rPr lang="en-US" altLang="zh-CN" sz="1400" b="0" dirty="0" smtClean="0"/>
              <a:t>            5</a:t>
            </a:r>
            <a:r>
              <a:rPr lang="zh-CN" altLang="en-US" sz="1400" b="0" dirty="0" smtClean="0"/>
              <a:t>、</a:t>
            </a:r>
            <a:r>
              <a:rPr lang="en-US" altLang="zh-CN" sz="1400" b="0" dirty="0" smtClean="0"/>
              <a:t>In </a:t>
            </a:r>
            <a:r>
              <a:rPr lang="en-US" altLang="zh-CN" sz="1400" b="0" dirty="0"/>
              <a:t>the Register Plug-in window enter a file name or click the Browse button and locate the</a:t>
            </a:r>
          </a:p>
          <a:p>
            <a:pPr marL="0" indent="0">
              <a:buNone/>
            </a:pPr>
            <a:r>
              <a:rPr lang="en-US" altLang="zh-CN" sz="1400" b="0" dirty="0"/>
              <a:t> </a:t>
            </a:r>
            <a:r>
              <a:rPr lang="en-US" altLang="zh-CN" sz="1400" b="0" dirty="0" smtClean="0"/>
              <a:t>                </a:t>
            </a:r>
            <a:r>
              <a:rPr lang="en-US" altLang="zh-CN" sz="1400" b="0" dirty="0" err="1" smtClean="0"/>
              <a:t>vim.Extension</a:t>
            </a:r>
            <a:r>
              <a:rPr lang="en-US" altLang="zh-CN" sz="1400" b="0" dirty="0" smtClean="0"/>
              <a:t> </a:t>
            </a:r>
            <a:r>
              <a:rPr lang="en-US" altLang="zh-CN" sz="1400" b="0" dirty="0"/>
              <a:t>file.</a:t>
            </a:r>
          </a:p>
          <a:p>
            <a:pPr marL="0" indent="0">
              <a:buNone/>
            </a:pPr>
            <a:r>
              <a:rPr lang="en-US" altLang="zh-CN" sz="1400" b="0" dirty="0" smtClean="0"/>
              <a:t>            6</a:t>
            </a:r>
            <a:r>
              <a:rPr lang="zh-CN" altLang="en-US" sz="1400" b="0" dirty="0" smtClean="0"/>
              <a:t>、</a:t>
            </a:r>
            <a:r>
              <a:rPr lang="en-US" altLang="zh-CN" sz="1400" b="0" dirty="0" smtClean="0"/>
              <a:t>Click </a:t>
            </a:r>
            <a:r>
              <a:rPr lang="en-US" altLang="zh-CN" sz="1400" dirty="0"/>
              <a:t>Register Plug-in</a:t>
            </a:r>
            <a:r>
              <a:rPr lang="en-US" altLang="zh-CN" sz="1400" b="0" dirty="0" smtClean="0"/>
              <a:t>.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61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30TGp_edu_school_bl_v3">
  <a:themeElements>
    <a:clrScheme name="Default Design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8AAECE"/>
      </a:accent1>
      <a:accent2>
        <a:srgbClr val="009999"/>
      </a:accent2>
      <a:accent3>
        <a:srgbClr val="FFFFFF"/>
      </a:accent3>
      <a:accent4>
        <a:srgbClr val="174578"/>
      </a:accent4>
      <a:accent5>
        <a:srgbClr val="C4D3E3"/>
      </a:accent5>
      <a:accent6>
        <a:srgbClr val="008A8A"/>
      </a:accent6>
      <a:hlink>
        <a:srgbClr val="CA3B1E"/>
      </a:hlink>
      <a:folHlink>
        <a:srgbClr val="0033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59B2D1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5D5E5"/>
        </a:accent5>
        <a:accent6>
          <a:srgbClr val="B47FC3"/>
        </a:accent6>
        <a:hlink>
          <a:srgbClr val="33B97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8F94A7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C6C8D0"/>
        </a:accent5>
        <a:accent6>
          <a:srgbClr val="E78A2D"/>
        </a:accent6>
        <a:hlink>
          <a:srgbClr val="00CC99"/>
        </a:hlink>
        <a:folHlink>
          <a:srgbClr val="985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AAECE"/>
        </a:accent1>
        <a:accent2>
          <a:srgbClr val="009999"/>
        </a:accent2>
        <a:accent3>
          <a:srgbClr val="FFFFFF"/>
        </a:accent3>
        <a:accent4>
          <a:srgbClr val="174578"/>
        </a:accent4>
        <a:accent5>
          <a:srgbClr val="C4D3E3"/>
        </a:accent5>
        <a:accent6>
          <a:srgbClr val="008A8A"/>
        </a:accent6>
        <a:hlink>
          <a:srgbClr val="CA3B1E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458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Verdana</vt:lpstr>
      <vt:lpstr>Wingdings</vt:lpstr>
      <vt:lpstr>030TGp_edu_school_bl_v3</vt:lpstr>
      <vt:lpstr>Image</vt:lpstr>
      <vt:lpstr>VBS项目交流20140328</vt:lpstr>
      <vt:lpstr>PowerPoint 演示文稿</vt:lpstr>
      <vt:lpstr>VBS系统读写问题</vt:lpstr>
      <vt:lpstr>VBS系统重装，备份数据不丢失问题</vt:lpstr>
      <vt:lpstr>VBS系统向vCenter注册部署问题</vt:lpstr>
      <vt:lpstr>VBS系统向vCenter注册部署问题（续）</vt:lpstr>
      <vt:lpstr>VBS系统向vCenter注册部署问题（续）</vt:lpstr>
      <vt:lpstr>VBS系统向vCenter注册部署问题（续）</vt:lpstr>
      <vt:lpstr>VBS系统向vCenter注册部署问题（续）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VBS项目阶段总结</dc:title>
  <dc:creator>kgym</dc:creator>
  <cp:lastModifiedBy>kgym</cp:lastModifiedBy>
  <cp:revision>32</cp:revision>
  <dcterms:created xsi:type="dcterms:W3CDTF">2014-03-18T02:35:58Z</dcterms:created>
  <dcterms:modified xsi:type="dcterms:W3CDTF">2014-03-28T03:00:17Z</dcterms:modified>
</cp:coreProperties>
</file>