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4" r:id="rId5"/>
    <p:sldId id="258" r:id="rId6"/>
    <p:sldId id="260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AF3CF9B-A342-48AC-86E7-D706AD894E23}" type="datetimeFigureOut">
              <a:rPr lang="zh-CN" altLang="en-US" smtClean="0"/>
              <a:t>2014/4/4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2515CBD-6A76-45F8-BCED-C5644A24B4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F3CF9B-A342-48AC-86E7-D706AD894E23}" type="datetimeFigureOut">
              <a:rPr lang="zh-CN" altLang="en-US" smtClean="0"/>
              <a:t>2014/4/4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515CBD-6A76-45F8-BCED-C5644A24B4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F3CF9B-A342-48AC-86E7-D706AD894E23}" type="datetimeFigureOut">
              <a:rPr lang="zh-CN" altLang="en-US" smtClean="0"/>
              <a:t>2014/4/4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515CBD-6A76-45F8-BCED-C5644A24B4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F3CF9B-A342-48AC-86E7-D706AD894E23}" type="datetimeFigureOut">
              <a:rPr lang="zh-CN" altLang="en-US" smtClean="0"/>
              <a:t>2014/4/4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515CBD-6A76-45F8-BCED-C5644A24B4B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F3CF9B-A342-48AC-86E7-D706AD894E23}" type="datetimeFigureOut">
              <a:rPr lang="zh-CN" altLang="en-US" smtClean="0"/>
              <a:t>2014/4/4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515CBD-6A76-45F8-BCED-C5644A24B4B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F3CF9B-A342-48AC-86E7-D706AD894E23}" type="datetimeFigureOut">
              <a:rPr lang="zh-CN" altLang="en-US" smtClean="0"/>
              <a:t>2014/4/4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515CBD-6A76-45F8-BCED-C5644A24B4B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F3CF9B-A342-48AC-86E7-D706AD894E23}" type="datetimeFigureOut">
              <a:rPr lang="zh-CN" altLang="en-US" smtClean="0"/>
              <a:t>2014/4/4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515CBD-6A76-45F8-BCED-C5644A24B4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F3CF9B-A342-48AC-86E7-D706AD894E23}" type="datetimeFigureOut">
              <a:rPr lang="zh-CN" altLang="en-US" smtClean="0"/>
              <a:t>2014/4/4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515CBD-6A76-45F8-BCED-C5644A24B4B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F3CF9B-A342-48AC-86E7-D706AD894E23}" type="datetimeFigureOut">
              <a:rPr lang="zh-CN" altLang="en-US" smtClean="0"/>
              <a:t>2014/4/4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515CBD-6A76-45F8-BCED-C5644A24B4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AF3CF9B-A342-48AC-86E7-D706AD894E23}" type="datetimeFigureOut">
              <a:rPr lang="zh-CN" altLang="en-US" smtClean="0"/>
              <a:t>2014/4/4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515CBD-6A76-45F8-BCED-C5644A24B4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AF3CF9B-A342-48AC-86E7-D706AD894E23}" type="datetimeFigureOut">
              <a:rPr lang="zh-CN" altLang="en-US" smtClean="0"/>
              <a:t>2014/4/4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2515CBD-6A76-45F8-BCED-C5644A24B4B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AF3CF9B-A342-48AC-86E7-D706AD894E23}" type="datetimeFigureOut">
              <a:rPr lang="zh-CN" altLang="en-US" smtClean="0"/>
              <a:t>2014/4/4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2515CBD-6A76-45F8-BCED-C5644A24B4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VBS</a:t>
            </a:r>
            <a:r>
              <a:rPr lang="zh-CN" altLang="en-US" dirty="0" smtClean="0"/>
              <a:t>项目</a:t>
            </a:r>
            <a:r>
              <a:rPr lang="en-US" altLang="zh-CN" dirty="0" smtClean="0"/>
              <a:t>20140404</a:t>
            </a:r>
            <a:r>
              <a:rPr lang="zh-CN" altLang="en-US" dirty="0" smtClean="0"/>
              <a:t>交流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邓尉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u"/>
            </a:pPr>
            <a:r>
              <a:rPr lang="en-US" altLang="zh-CN" dirty="0" smtClean="0"/>
              <a:t>VBS</a:t>
            </a:r>
            <a:r>
              <a:rPr lang="zh-CN" altLang="en-US" dirty="0" smtClean="0"/>
              <a:t>系统总体设计文档</a:t>
            </a:r>
            <a:endParaRPr lang="en-US" altLang="zh-CN" dirty="0" smtClean="0"/>
          </a:p>
          <a:p>
            <a:pPr>
              <a:buFont typeface="Wingdings" pitchFamily="2" charset="2"/>
              <a:buChar char="u"/>
            </a:pPr>
            <a:endParaRPr lang="en-US" altLang="zh-CN" dirty="0" smtClean="0"/>
          </a:p>
          <a:p>
            <a:pPr>
              <a:buFont typeface="Wingdings" pitchFamily="2" charset="2"/>
              <a:buChar char="u"/>
            </a:pPr>
            <a:r>
              <a:rPr lang="zh-CN" altLang="en-US" dirty="0" smtClean="0"/>
              <a:t>搭建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</a:t>
            </a:r>
            <a:r>
              <a:rPr lang="zh-CN" altLang="en-US" dirty="0" smtClean="0"/>
              <a:t>周未解决的问题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u"/>
            </a:pPr>
            <a:r>
              <a:rPr lang="en-US" altLang="zh-CN" dirty="0" smtClean="0"/>
              <a:t>VBS</a:t>
            </a:r>
            <a:r>
              <a:rPr lang="zh-CN" altLang="en-US" dirty="0" smtClean="0"/>
              <a:t>总体设计文档初步完成，在上周的基础上修改了总体架构设计图，添加了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接口描述介绍和一些视图层、逻辑层的展开说明。</a:t>
            </a:r>
            <a:endParaRPr lang="en-US" altLang="zh-CN" dirty="0" smtClean="0"/>
          </a:p>
          <a:p>
            <a:pPr>
              <a:buFont typeface="Wingdings" pitchFamily="2" charset="2"/>
              <a:buChar char="u"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Font typeface="Wingdings" pitchFamily="2" charset="2"/>
              <a:buChar char="u"/>
            </a:pPr>
            <a:r>
              <a:rPr lang="en-US" altLang="zh-CN" dirty="0" err="1" smtClean="0"/>
              <a:t>Github</a:t>
            </a:r>
            <a:r>
              <a:rPr lang="zh-CN" altLang="en-US" dirty="0" smtClean="0"/>
              <a:t>服务器初步搭建完成。</a:t>
            </a:r>
            <a:endParaRPr lang="en-US" altLang="zh-CN" dirty="0" smtClean="0"/>
          </a:p>
          <a:p>
            <a:pPr>
              <a:buFont typeface="Wingdings" pitchFamily="2" charset="2"/>
              <a:buChar char="u"/>
            </a:pPr>
            <a:endParaRPr lang="en-US" altLang="zh-CN" dirty="0" smtClean="0"/>
          </a:p>
          <a:p>
            <a:pPr>
              <a:buFont typeface="Wingdings" pitchFamily="2" charset="2"/>
              <a:buChar char="u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本周解决的问题和方案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VBS外围架构设计图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1484784"/>
            <a:ext cx="7704856" cy="5040560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VBS</a:t>
            </a:r>
            <a:r>
              <a:rPr lang="zh-CN" altLang="en-US" dirty="0" smtClean="0"/>
              <a:t>外围架构设计图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27984" y="1340768"/>
            <a:ext cx="2376264" cy="2160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VBS总体架构设计图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3568" y="1268760"/>
            <a:ext cx="7704856" cy="5256584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VBS</a:t>
            </a:r>
            <a:r>
              <a:rPr lang="zh-CN" altLang="en-US" dirty="0" smtClean="0"/>
              <a:t>总体架构设计图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u"/>
            </a:pPr>
            <a:r>
              <a:rPr lang="en-US" altLang="zh-CN" dirty="0" smtClean="0"/>
              <a:t>1</a:t>
            </a:r>
            <a:r>
              <a:rPr lang="zh-CN" altLang="en-US" dirty="0" smtClean="0"/>
              <a:t>、注册一个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帐号</a:t>
            </a:r>
            <a:endParaRPr lang="en-US" altLang="zh-CN" dirty="0" smtClean="0"/>
          </a:p>
          <a:p>
            <a:pPr>
              <a:buFont typeface="Wingdings" pitchFamily="2" charset="2"/>
              <a:buChar char="u"/>
            </a:pPr>
            <a:r>
              <a:rPr lang="en-US" altLang="zh-CN" dirty="0" smtClean="0"/>
              <a:t>2</a:t>
            </a:r>
            <a:r>
              <a:rPr lang="zh-CN" altLang="en-US" dirty="0" smtClean="0"/>
              <a:t>、下载</a:t>
            </a:r>
            <a:r>
              <a:rPr lang="en-US" altLang="zh-CN" dirty="0" err="1" smtClean="0"/>
              <a:t>Github</a:t>
            </a:r>
            <a:r>
              <a:rPr lang="en-US" altLang="zh-CN" dirty="0" smtClean="0"/>
              <a:t> Windows</a:t>
            </a:r>
            <a:r>
              <a:rPr lang="zh-CN" altLang="en-US" dirty="0" smtClean="0"/>
              <a:t>客户端，安装后得到了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shell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Linuxs</a:t>
            </a:r>
            <a:r>
              <a:rPr lang="zh-CN" altLang="en-US" dirty="0" smtClean="0"/>
              <a:t>命令行</a:t>
            </a:r>
            <a:r>
              <a:rPr lang="zh-CN" altLang="en-US" dirty="0" smtClean="0"/>
              <a:t>界面操作。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dirty="0" err="1" smtClean="0"/>
              <a:t>GitHub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Windows</a:t>
            </a:r>
            <a:r>
              <a:rPr lang="zh-CN" altLang="en-US" dirty="0" smtClean="0"/>
              <a:t>的图形化界面操作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Font typeface="Wingdings" pitchFamily="2" charset="2"/>
              <a:buChar char="u"/>
            </a:pPr>
            <a:r>
              <a:rPr lang="en-US" altLang="zh-CN" dirty="0" smtClean="0"/>
              <a:t>3</a:t>
            </a:r>
            <a:r>
              <a:rPr lang="zh-CN" altLang="en-US" dirty="0" smtClean="0"/>
              <a:t>、在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上创建项目（存储组织），在组织里面创建存储库</a:t>
            </a:r>
            <a:endParaRPr lang="en-US" altLang="zh-CN" dirty="0" smtClean="0"/>
          </a:p>
          <a:p>
            <a:pPr>
              <a:buFont typeface="Wingdings" pitchFamily="2" charset="2"/>
              <a:buChar char="u"/>
            </a:pPr>
            <a:r>
              <a:rPr lang="en-US" altLang="zh-CN" dirty="0" smtClean="0"/>
              <a:t>4</a:t>
            </a:r>
            <a:r>
              <a:rPr lang="zh-CN" altLang="en-US" dirty="0" smtClean="0"/>
              <a:t>、在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上定位到项目，并克隆</a:t>
            </a:r>
            <a:r>
              <a:rPr lang="en-US" altLang="zh-CN" dirty="0" smtClean="0"/>
              <a:t>clone</a:t>
            </a:r>
            <a:r>
              <a:rPr lang="zh-CN" altLang="en-US" dirty="0" smtClean="0"/>
              <a:t>到本地</a:t>
            </a:r>
            <a:endParaRPr lang="en-US" altLang="zh-CN" dirty="0" smtClean="0"/>
          </a:p>
          <a:p>
            <a:pPr>
              <a:buFont typeface="Wingdings" pitchFamily="2" charset="2"/>
              <a:buChar char="u"/>
            </a:pPr>
            <a:r>
              <a:rPr lang="en-US" altLang="zh-CN" dirty="0" smtClean="0"/>
              <a:t>5</a:t>
            </a:r>
            <a:r>
              <a:rPr lang="zh-CN" altLang="en-US" dirty="0" smtClean="0"/>
              <a:t>、输入用户名和密码后即可操作存储库内的资源。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服务器搭建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223</TotalTime>
  <Words>154</Words>
  <Application>Microsoft Office PowerPoint</Application>
  <PresentationFormat>全屏显示(4:3)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聚合</vt:lpstr>
      <vt:lpstr>VBS项目20140404交流</vt:lpstr>
      <vt:lpstr>上周未解决的问题</vt:lpstr>
      <vt:lpstr>本周解决的问题和方案</vt:lpstr>
      <vt:lpstr>VBS外围架构设计图</vt:lpstr>
      <vt:lpstr>VBS总体架构设计图</vt:lpstr>
      <vt:lpstr>Github服务器搭建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VBS项目20140404交流</dc:title>
  <dc:creator>liutong</dc:creator>
  <cp:lastModifiedBy>liutong</cp:lastModifiedBy>
  <cp:revision>1</cp:revision>
  <dcterms:created xsi:type="dcterms:W3CDTF">2014-04-04T02:33:42Z</dcterms:created>
  <dcterms:modified xsi:type="dcterms:W3CDTF">2014-04-04T06:16:51Z</dcterms:modified>
</cp:coreProperties>
</file>