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7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6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5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1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1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3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5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26B6-66CE-4ADC-93C7-07C2ECA5558A}" type="datetimeFigureOut">
              <a:rPr lang="de-CH" smtClean="0"/>
              <a:t>09.12.2015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5F7C-0ECD-4956-B15E-147D9C76BC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s.golang.org/2012/splash.art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4" y="-210178"/>
            <a:ext cx="12269814" cy="76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Fabian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sz="3600" dirty="0" smtClean="0"/>
          </a:p>
          <a:p>
            <a:pPr marL="0" indent="0" algn="ctr">
              <a:buNone/>
            </a:pPr>
            <a:r>
              <a:rPr lang="de-CH" sz="3600" dirty="0" smtClean="0"/>
              <a:t>Go </a:t>
            </a:r>
            <a:r>
              <a:rPr lang="de-CH" sz="3600" dirty="0"/>
              <a:t>in 3 Wörter:</a:t>
            </a:r>
          </a:p>
          <a:p>
            <a:pPr marL="0" indent="0">
              <a:buNone/>
            </a:pPr>
            <a:endParaRPr lang="de-CH" sz="3600" dirty="0"/>
          </a:p>
          <a:p>
            <a:pPr marL="0" indent="0" algn="ctr">
              <a:buNone/>
            </a:pPr>
            <a:r>
              <a:rPr lang="de-CH" sz="3600" i="1" dirty="0" smtClean="0"/>
              <a:t>?</a:t>
            </a:r>
          </a:p>
          <a:p>
            <a:pPr marL="0" indent="0" algn="ctr">
              <a:buNone/>
            </a:pPr>
            <a:r>
              <a:rPr lang="de-CH" sz="3600" i="1" dirty="0" smtClean="0"/>
              <a:t>?</a:t>
            </a:r>
          </a:p>
          <a:p>
            <a:pPr marL="0" indent="0" algn="ctr">
              <a:buNone/>
            </a:pPr>
            <a:r>
              <a:rPr lang="de-CH" sz="3600" i="1" dirty="0"/>
              <a:t>?</a:t>
            </a:r>
          </a:p>
          <a:p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24152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Go</a:t>
            </a:r>
          </a:p>
          <a:p>
            <a:r>
              <a:rPr lang="de-CH" dirty="0" smtClean="0"/>
              <a:t>Themen</a:t>
            </a:r>
          </a:p>
          <a:p>
            <a:pPr lvl="1"/>
            <a:r>
              <a:rPr lang="de-CH" dirty="0" smtClean="0"/>
              <a:t>Slice</a:t>
            </a:r>
          </a:p>
          <a:p>
            <a:pPr lvl="1"/>
            <a:r>
              <a:rPr lang="de-CH" dirty="0" smtClean="0"/>
              <a:t>Vererbung durch Komposition</a:t>
            </a:r>
          </a:p>
          <a:p>
            <a:pPr lvl="1"/>
            <a:r>
              <a:rPr lang="de-CH" dirty="0" err="1" smtClean="0"/>
              <a:t>Reflection</a:t>
            </a:r>
            <a:r>
              <a:rPr lang="de-CH" dirty="0" smtClean="0"/>
              <a:t>?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Collector</a:t>
            </a:r>
            <a:r>
              <a:rPr lang="de-CH" dirty="0" smtClean="0"/>
              <a:t>? (zu definieren)</a:t>
            </a:r>
          </a:p>
          <a:p>
            <a:pPr lvl="1"/>
            <a:r>
              <a:rPr lang="de-CH" dirty="0" smtClean="0"/>
              <a:t>Multiple Return Values (anderes Team?)</a:t>
            </a:r>
          </a:p>
          <a:p>
            <a:pPr lvl="1"/>
            <a:r>
              <a:rPr lang="de-CH" dirty="0" err="1" smtClean="0"/>
              <a:t>Concurrency</a:t>
            </a:r>
            <a:r>
              <a:rPr lang="de-CH" dirty="0" smtClean="0"/>
              <a:t> (anderes Team?)</a:t>
            </a:r>
            <a:endParaRPr lang="de-CH" dirty="0"/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23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Google, </a:t>
            </a:r>
            <a:r>
              <a:rPr lang="en-US" dirty="0" err="1" smtClean="0"/>
              <a:t>OpenSource</a:t>
            </a:r>
            <a:r>
              <a:rPr lang="en-US" dirty="0" smtClean="0"/>
              <a:t> 2009, First official Release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Go is a programming language designed by Google to help solve Google's problems, and Google has big problems.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findet</a:t>
            </a:r>
            <a:r>
              <a:rPr lang="en-US" i="1" dirty="0" smtClean="0"/>
              <a:t> </a:t>
            </a:r>
            <a:r>
              <a:rPr lang="en-US" i="1" dirty="0" err="1" smtClean="0"/>
              <a:t>Einsatz</a:t>
            </a:r>
            <a:r>
              <a:rPr lang="en-US" i="1" dirty="0" smtClean="0"/>
              <a:t> um CLI-Tools und Backend-Services </a:t>
            </a:r>
            <a:r>
              <a:rPr lang="en-US" i="1" dirty="0" err="1" smtClean="0"/>
              <a:t>zu</a:t>
            </a:r>
            <a:r>
              <a:rPr lang="en-US" i="1" dirty="0" smtClean="0"/>
              <a:t> </a:t>
            </a:r>
            <a:r>
              <a:rPr lang="en-US" i="1" dirty="0" err="1" smtClean="0"/>
              <a:t>realisieren</a:t>
            </a:r>
            <a:r>
              <a:rPr lang="en-US" i="1" dirty="0" smtClean="0"/>
              <a:t>. </a:t>
            </a:r>
            <a:r>
              <a:rPr lang="en-US" i="1" dirty="0" err="1" smtClean="0"/>
              <a:t>Auch</a:t>
            </a:r>
            <a:r>
              <a:rPr lang="en-US" i="1" dirty="0" smtClean="0"/>
              <a:t> </a:t>
            </a:r>
            <a:r>
              <a:rPr lang="en-US" i="1" dirty="0" err="1" smtClean="0"/>
              <a:t>ganze</a:t>
            </a:r>
            <a:r>
              <a:rPr lang="en-US" i="1" dirty="0" smtClean="0"/>
              <a:t> </a:t>
            </a:r>
            <a:r>
              <a:rPr lang="en-US" i="1" dirty="0" err="1" smtClean="0"/>
              <a:t>Webseiten</a:t>
            </a:r>
            <a:r>
              <a:rPr lang="en-US" i="1" dirty="0" smtClean="0"/>
              <a:t> </a:t>
            </a:r>
            <a:r>
              <a:rPr lang="en-US" i="1" dirty="0" err="1" smtClean="0"/>
              <a:t>werden</a:t>
            </a:r>
            <a:r>
              <a:rPr lang="en-US" i="1" dirty="0" smtClean="0"/>
              <a:t> </a:t>
            </a:r>
            <a:r>
              <a:rPr lang="en-US" i="1" dirty="0" err="1" smtClean="0"/>
              <a:t>bereits</a:t>
            </a:r>
            <a:r>
              <a:rPr lang="en-US" i="1" dirty="0" smtClean="0"/>
              <a:t> </a:t>
            </a:r>
            <a:r>
              <a:rPr lang="en-US" i="1" dirty="0" err="1" smtClean="0"/>
              <a:t>mit</a:t>
            </a:r>
            <a:r>
              <a:rPr lang="en-US" i="1" dirty="0" smtClean="0"/>
              <a:t> Go </a:t>
            </a:r>
            <a:r>
              <a:rPr lang="en-US" i="1" dirty="0" err="1" smtClean="0"/>
              <a:t>realisiert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talks.golang.org/2012/splash.article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smtClean="0"/>
              <a:t>Go (</a:t>
            </a:r>
            <a:r>
              <a:rPr lang="de-CH" dirty="0" err="1" smtClean="0"/>
              <a:t>golang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19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Slice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91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 durch Komposition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5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Return Values (anderes Team)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070"/>
          <a:stretch/>
        </p:blipFill>
        <p:spPr>
          <a:xfrm>
            <a:off x="1095375" y="2422526"/>
            <a:ext cx="4438650" cy="38859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562894"/>
            <a:ext cx="5265144" cy="47455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b="94367"/>
          <a:stretch/>
        </p:blipFill>
        <p:spPr>
          <a:xfrm>
            <a:off x="1095375" y="1562894"/>
            <a:ext cx="4438650" cy="3714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11300" y="2053194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...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omitted</a:t>
            </a:r>
            <a:r>
              <a:rPr lang="de-CH" dirty="0" smtClean="0"/>
              <a:t>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Concurrency</a:t>
            </a:r>
            <a:r>
              <a:rPr lang="de-CH" dirty="0" smtClean="0"/>
              <a:t> (Mit anderem Go-Team abstimmen)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Goroutine</a:t>
            </a:r>
            <a:endParaRPr lang="de-CH" dirty="0" smtClean="0"/>
          </a:p>
          <a:p>
            <a:r>
              <a:rPr lang="de-CH" dirty="0" smtClean="0"/>
              <a:t>Channel (+ </a:t>
            </a:r>
            <a:r>
              <a:rPr lang="de-CH" dirty="0" err="1" smtClean="0"/>
              <a:t>Buffering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Channel-Synchronisation</a:t>
            </a:r>
          </a:p>
          <a:p>
            <a:endParaRPr lang="de-CH" dirty="0" smtClean="0"/>
          </a:p>
          <a:p>
            <a:r>
              <a:rPr lang="de-CH" dirty="0" smtClean="0"/>
              <a:t>Wichtige Punkte dazu:</a:t>
            </a:r>
            <a:endParaRPr lang="de-CH" dirty="0"/>
          </a:p>
          <a:p>
            <a:pPr lvl="1"/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parellism</a:t>
            </a:r>
            <a:endParaRPr lang="de-CH" dirty="0" smtClean="0"/>
          </a:p>
          <a:p>
            <a:pPr lvl="1"/>
            <a:r>
              <a:rPr lang="de-CH" dirty="0" err="1" smtClean="0"/>
              <a:t>Go’s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slogan</a:t>
            </a:r>
            <a:r>
              <a:rPr lang="de-CH" dirty="0" smtClean="0"/>
              <a:t>: </a:t>
            </a:r>
            <a:r>
              <a:rPr lang="en-US" dirty="0" smtClean="0"/>
              <a:t>Do </a:t>
            </a:r>
            <a:r>
              <a:rPr lang="en-US" dirty="0"/>
              <a:t>not communicate by sharing memory; instead, share memory by communicating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Goroutinen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Threads!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728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Schnelle 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67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Alex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marL="0" indent="0" algn="ctr">
              <a:buNone/>
            </a:pPr>
            <a:r>
              <a:rPr lang="de-CH" sz="3600" dirty="0" smtClean="0"/>
              <a:t>Go in 3 Wörter:</a:t>
            </a:r>
            <a:endParaRPr lang="de-CH" sz="3600" dirty="0"/>
          </a:p>
          <a:p>
            <a:pPr marL="0" indent="0">
              <a:buNone/>
            </a:pPr>
            <a:endParaRPr lang="de-CH" sz="3600" dirty="0" smtClean="0"/>
          </a:p>
          <a:p>
            <a:pPr marL="0" indent="0" algn="ctr">
              <a:buNone/>
            </a:pPr>
            <a:r>
              <a:rPr lang="de-CH" sz="3600" i="1" dirty="0" smtClean="0"/>
              <a:t>Minimalistisch</a:t>
            </a:r>
          </a:p>
          <a:p>
            <a:pPr marL="0" indent="0" algn="ctr">
              <a:buNone/>
            </a:pPr>
            <a:r>
              <a:rPr lang="de-CH" sz="3600" i="1" dirty="0" smtClean="0"/>
              <a:t>Schnell</a:t>
            </a:r>
          </a:p>
          <a:p>
            <a:pPr marL="0" indent="0" algn="ctr">
              <a:buNone/>
            </a:pPr>
            <a:r>
              <a:rPr lang="de-CH" sz="3600" i="1" dirty="0" err="1"/>
              <a:t>C</a:t>
            </a:r>
            <a:r>
              <a:rPr lang="de-CH" sz="3600" i="1" dirty="0" err="1" smtClean="0"/>
              <a:t>oncurrency</a:t>
            </a:r>
            <a:endParaRPr lang="de-CH" sz="3600" i="1" dirty="0"/>
          </a:p>
        </p:txBody>
      </p:sp>
    </p:spTree>
    <p:extLst>
      <p:ext uri="{BB962C8B-B14F-4D97-AF65-F5344CB8AC3E}">
        <p14:creationId xmlns:p14="http://schemas.microsoft.com/office/powerpoint/2010/main" val="13627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Inhalt</vt:lpstr>
      <vt:lpstr>Go (golang)</vt:lpstr>
      <vt:lpstr>Slice</vt:lpstr>
      <vt:lpstr>Vererbung durch Komposition</vt:lpstr>
      <vt:lpstr>Multiple Return Values (anderes Team)</vt:lpstr>
      <vt:lpstr>Concurrency (Mit anderem Go-Team abstimmen)</vt:lpstr>
      <vt:lpstr>Fazit Team</vt:lpstr>
      <vt:lpstr>Fazit Alex</vt:lpstr>
      <vt:lpstr>Fazit Fabian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33</cp:revision>
  <dcterms:created xsi:type="dcterms:W3CDTF">2015-12-08T10:40:06Z</dcterms:created>
  <dcterms:modified xsi:type="dcterms:W3CDTF">2015-12-09T11:55:53Z</dcterms:modified>
</cp:coreProperties>
</file>