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9" r:id="rId5"/>
    <p:sldId id="260" r:id="rId6"/>
    <p:sldId id="271" r:id="rId7"/>
    <p:sldId id="258" r:id="rId8"/>
    <p:sldId id="272" r:id="rId9"/>
    <p:sldId id="270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11.12.2015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15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11.12.2015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5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11.12.2015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279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11.12.2015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860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11.12.2015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718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11.12.2015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155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11.12.2015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837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11.12.2015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013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11.12.2015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814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11.12.2015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434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11.12.2015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952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526B6-66CE-4ADC-93C7-07C2ECA5558A}" type="datetimeFigureOut">
              <a:rPr lang="de-CH" smtClean="0"/>
              <a:t>11.12.2015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90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lay.golang.org/p/swnGFYNIq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golang.org/p/8w9L8Kkkb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14" y="-210178"/>
            <a:ext cx="12269814" cy="766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Team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Spass (wir haben uns selten </a:t>
            </a:r>
            <a:r>
              <a:rPr lang="de-CH" dirty="0" err="1" smtClean="0"/>
              <a:t>geärgeter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Die WTF-Rate geht gegen 0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Wird auf Ziel Plattform kompiliert.</a:t>
            </a:r>
          </a:p>
          <a:p>
            <a:r>
              <a:rPr lang="de-CH" dirty="0" smtClean="0"/>
              <a:t>Manuelle Memory </a:t>
            </a:r>
            <a:r>
              <a:rPr lang="de-CH" dirty="0" err="1" smtClean="0"/>
              <a:t>Mgmt</a:t>
            </a:r>
            <a:r>
              <a:rPr lang="de-CH" dirty="0" smtClean="0"/>
              <a:t>. obwohl Low Level.</a:t>
            </a:r>
          </a:p>
          <a:p>
            <a:endParaRPr lang="de-CH" dirty="0"/>
          </a:p>
          <a:p>
            <a:r>
              <a:rPr lang="de-CH" dirty="0" smtClean="0"/>
              <a:t>Es ist nicht überfüllt mit </a:t>
            </a:r>
            <a:r>
              <a:rPr lang="de-CH" dirty="0" err="1" smtClean="0"/>
              <a:t>modifier</a:t>
            </a:r>
            <a:r>
              <a:rPr lang="de-CH" dirty="0" smtClean="0"/>
              <a:t>. Gross und Kleinschreibung </a:t>
            </a:r>
            <a:r>
              <a:rPr lang="de-CH" dirty="0" err="1" smtClean="0"/>
              <a:t>sichtbarkeit</a:t>
            </a:r>
            <a:r>
              <a:rPr lang="de-CH" dirty="0" smtClean="0"/>
              <a:t>.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6784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Alex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CH" sz="3600" dirty="0"/>
          </a:p>
          <a:p>
            <a:pPr marL="0" indent="0" algn="ctr">
              <a:buNone/>
            </a:pPr>
            <a:r>
              <a:rPr lang="de-CH" sz="4800" i="1" dirty="0" smtClean="0"/>
              <a:t>Minimalistisch</a:t>
            </a:r>
          </a:p>
          <a:p>
            <a:pPr marL="0" indent="0" algn="ctr">
              <a:buNone/>
            </a:pPr>
            <a:r>
              <a:rPr lang="de-CH" sz="4800" i="1" dirty="0" smtClean="0"/>
              <a:t>Schnell</a:t>
            </a:r>
          </a:p>
          <a:p>
            <a:pPr marL="0" indent="0" algn="ctr">
              <a:buNone/>
            </a:pPr>
            <a:r>
              <a:rPr lang="de-CH" sz="4800" i="1" dirty="0" err="1"/>
              <a:t>C</a:t>
            </a:r>
            <a:r>
              <a:rPr lang="de-CH" sz="4800" i="1" dirty="0" err="1" smtClean="0"/>
              <a:t>oncurrency</a:t>
            </a:r>
            <a:endParaRPr lang="de-CH" sz="4800" i="1" dirty="0"/>
          </a:p>
        </p:txBody>
      </p:sp>
    </p:spTree>
    <p:extLst>
      <p:ext uri="{BB962C8B-B14F-4D97-AF65-F5344CB8AC3E}">
        <p14:creationId xmlns:p14="http://schemas.microsoft.com/office/powerpoint/2010/main" val="1362767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Fabian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CH" sz="3600" dirty="0"/>
          </a:p>
          <a:p>
            <a:pPr marL="0" indent="0" algn="ctr">
              <a:buNone/>
            </a:pPr>
            <a:r>
              <a:rPr lang="de-CH" sz="4800" i="1" dirty="0" err="1" smtClean="0"/>
              <a:t>Concurrency</a:t>
            </a:r>
            <a:endParaRPr lang="de-CH" sz="4800" i="1" dirty="0" smtClean="0"/>
          </a:p>
          <a:p>
            <a:pPr marL="0" indent="0" algn="ctr">
              <a:buNone/>
            </a:pPr>
            <a:r>
              <a:rPr lang="de-CH" sz="4800" i="1" dirty="0" smtClean="0"/>
              <a:t>C ähnlich</a:t>
            </a:r>
          </a:p>
          <a:p>
            <a:pPr marL="0" indent="0" algn="ctr">
              <a:buNone/>
            </a:pPr>
            <a:r>
              <a:rPr lang="de-CH" sz="4800" i="1" smtClean="0"/>
              <a:t>Skriptsprache</a:t>
            </a:r>
            <a:endParaRPr lang="de-CH" sz="4800" i="1" dirty="0"/>
          </a:p>
          <a:p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224152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Go (Alex)</a:t>
            </a:r>
          </a:p>
          <a:p>
            <a:r>
              <a:rPr lang="de-CH" dirty="0" smtClean="0"/>
              <a:t>Themen</a:t>
            </a:r>
          </a:p>
          <a:p>
            <a:pPr lvl="1"/>
            <a:r>
              <a:rPr lang="de-CH" dirty="0" smtClean="0"/>
              <a:t>Nicht klassenbasiertes OOP (Fabian)</a:t>
            </a:r>
          </a:p>
          <a:p>
            <a:pPr lvl="1"/>
            <a:r>
              <a:rPr lang="de-CH" dirty="0" smtClean="0"/>
              <a:t>Slice (Fabian)</a:t>
            </a:r>
          </a:p>
          <a:p>
            <a:pPr lvl="1"/>
            <a:r>
              <a:rPr lang="de-CH" dirty="0" err="1" smtClean="0"/>
              <a:t>Garbage</a:t>
            </a:r>
            <a:r>
              <a:rPr lang="de-CH" dirty="0" smtClean="0"/>
              <a:t> </a:t>
            </a:r>
            <a:r>
              <a:rPr lang="de-CH" dirty="0" err="1" smtClean="0"/>
              <a:t>Collector</a:t>
            </a:r>
            <a:r>
              <a:rPr lang="de-CH" dirty="0" smtClean="0"/>
              <a:t> (Alex)</a:t>
            </a:r>
            <a:endParaRPr lang="de-CH" dirty="0"/>
          </a:p>
          <a:p>
            <a:r>
              <a:rPr lang="de-CH" dirty="0" smtClean="0"/>
              <a:t>Fazit (Alex)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237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Google, </a:t>
            </a:r>
            <a:r>
              <a:rPr lang="en-US" dirty="0" err="1" smtClean="0"/>
              <a:t>OpenSource</a:t>
            </a:r>
            <a:r>
              <a:rPr lang="en-US" dirty="0" smtClean="0"/>
              <a:t> 2009, First official Release 2012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/>
              <a:t>Go is a programming language designed by Google to help solve Google's problems, and Google has big problems. </a:t>
            </a:r>
            <a:r>
              <a:rPr lang="en-US" sz="1800" i="1" dirty="0" smtClean="0"/>
              <a:t>(</a:t>
            </a:r>
            <a:r>
              <a:rPr lang="en-US" sz="1800" i="1" dirty="0"/>
              <a:t>https://</a:t>
            </a:r>
            <a:r>
              <a:rPr lang="en-US" sz="1800" i="1" dirty="0" smtClean="0"/>
              <a:t>talks.golang.org/2012/splash.article)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Wo </a:t>
            </a:r>
            <a:r>
              <a:rPr lang="en-US" dirty="0" err="1" smtClean="0"/>
              <a:t>wird</a:t>
            </a:r>
            <a:r>
              <a:rPr lang="en-US" dirty="0" smtClean="0"/>
              <a:t> Go </a:t>
            </a:r>
            <a:r>
              <a:rPr lang="en-US" dirty="0" err="1" smtClean="0"/>
              <a:t>verwendet</a:t>
            </a:r>
            <a:r>
              <a:rPr lang="en-US" dirty="0" smtClean="0"/>
              <a:t>?</a:t>
            </a:r>
          </a:p>
          <a:p>
            <a:pPr>
              <a:buFontTx/>
              <a:buChar char="-"/>
            </a:pPr>
            <a:r>
              <a:rPr lang="en-US" dirty="0" err="1" smtClean="0"/>
              <a:t>Serverside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CLI-Tools (Docker)</a:t>
            </a:r>
            <a:endParaRPr lang="en-US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 smtClean="0"/>
              <a:t>Go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419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Golang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CH" dirty="0" smtClean="0"/>
              <a:t>Typenmodell</a:t>
            </a:r>
          </a:p>
          <a:p>
            <a:pPr lvl="1"/>
            <a:r>
              <a:rPr lang="de-CH" dirty="0" smtClean="0"/>
              <a:t>Starke Typisierung zur Kompilierzeit</a:t>
            </a:r>
          </a:p>
          <a:p>
            <a:pPr lvl="1"/>
            <a:endParaRPr lang="de-CH" dirty="0"/>
          </a:p>
          <a:p>
            <a:r>
              <a:rPr lang="de-CH" dirty="0" smtClean="0"/>
              <a:t>Haupt-Programmiermodell</a:t>
            </a:r>
          </a:p>
          <a:p>
            <a:pPr lvl="1"/>
            <a:r>
              <a:rPr lang="de-CH" dirty="0" smtClean="0"/>
              <a:t>Imperativ</a:t>
            </a:r>
          </a:p>
          <a:p>
            <a:pPr lvl="1"/>
            <a:r>
              <a:rPr lang="de-CH" dirty="0" smtClean="0"/>
              <a:t>Objektorientierte Programmierung möglich, aber ohne Klassen!</a:t>
            </a:r>
          </a:p>
          <a:p>
            <a:pPr lvl="1"/>
            <a:endParaRPr lang="de-CH" dirty="0"/>
          </a:p>
          <a:p>
            <a:r>
              <a:rPr lang="de-CH" dirty="0" smtClean="0"/>
              <a:t>Wie laufen Go-Programme ab?</a:t>
            </a:r>
          </a:p>
          <a:p>
            <a:pPr lvl="1"/>
            <a:r>
              <a:rPr lang="de-CH" dirty="0" smtClean="0"/>
              <a:t>Go-Programme werden für das jeweilige Zielsystem zu einer ausführbaren Datei kompiliert (native).</a:t>
            </a:r>
          </a:p>
          <a:p>
            <a:pPr lvl="1"/>
            <a:r>
              <a:rPr lang="de-CH" dirty="0" smtClean="0"/>
              <a:t>Mehrere Threads (Go-</a:t>
            </a:r>
            <a:r>
              <a:rPr lang="de-CH" dirty="0" err="1" smtClean="0"/>
              <a:t>Runtime</a:t>
            </a:r>
            <a:r>
              <a:rPr lang="de-CH" dirty="0" smtClean="0"/>
              <a:t>)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Was sind wichtige </a:t>
            </a:r>
            <a:r>
              <a:rPr lang="de-CH" dirty="0" err="1" smtClean="0"/>
              <a:t>Entscheidungskonstrukte</a:t>
            </a:r>
            <a:r>
              <a:rPr lang="de-CH" dirty="0" smtClean="0"/>
              <a:t>?</a:t>
            </a:r>
          </a:p>
          <a:p>
            <a:pPr lvl="1"/>
            <a:r>
              <a:rPr lang="de-CH" dirty="0" smtClean="0"/>
              <a:t>Ähnlich wie in C, aber bei den Schleifen nur </a:t>
            </a:r>
            <a:r>
              <a:rPr lang="de-CH" i="1" dirty="0" err="1" smtClean="0"/>
              <a:t>for</a:t>
            </a:r>
            <a:endParaRPr lang="de-CH" dirty="0" smtClean="0"/>
          </a:p>
          <a:p>
            <a:pPr lvl="1"/>
            <a:r>
              <a:rPr lang="de-CH" i="1" dirty="0" smtClean="0"/>
              <a:t>Switch</a:t>
            </a:r>
            <a:r>
              <a:rPr lang="de-CH" dirty="0"/>
              <a:t>-</a:t>
            </a:r>
            <a:r>
              <a:rPr lang="de-CH" dirty="0" smtClean="0"/>
              <a:t>Anweisung ist flexibler und mit </a:t>
            </a:r>
            <a:r>
              <a:rPr lang="de-CH" i="1" dirty="0" smtClean="0"/>
              <a:t>Select</a:t>
            </a:r>
            <a:r>
              <a:rPr lang="de-CH" dirty="0" smtClean="0"/>
              <a:t> ein Spezial-Switch für </a:t>
            </a:r>
            <a:r>
              <a:rPr lang="de-CH" dirty="0" err="1" smtClean="0"/>
              <a:t>Concurrency</a:t>
            </a:r>
            <a:endParaRPr lang="de-CH" dirty="0" smtClean="0"/>
          </a:p>
          <a:p>
            <a:pPr lvl="1"/>
            <a:endParaRPr lang="de-CH" dirty="0"/>
          </a:p>
          <a:p>
            <a:r>
              <a:rPr lang="de-CH" dirty="0" smtClean="0"/>
              <a:t>Was sind die wichtigsten Datenstrukturen</a:t>
            </a:r>
          </a:p>
          <a:p>
            <a:pPr lvl="1"/>
            <a:r>
              <a:rPr lang="de-CH" dirty="0" smtClean="0"/>
              <a:t>Arrays, Slice, </a:t>
            </a:r>
            <a:r>
              <a:rPr lang="de-CH" dirty="0" err="1" smtClean="0"/>
              <a:t>Maps</a:t>
            </a:r>
            <a:r>
              <a:rPr lang="de-CH" dirty="0" smtClean="0"/>
              <a:t>, </a:t>
            </a:r>
            <a:r>
              <a:rPr lang="de-CH" dirty="0" err="1" smtClean="0"/>
              <a:t>Structs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22050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Nicht klassenbasiertes OOP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Go hat keine Klassen dafür </a:t>
            </a:r>
            <a:r>
              <a:rPr lang="de-CH" dirty="0" err="1" smtClean="0"/>
              <a:t>Structs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An </a:t>
            </a:r>
            <a:r>
              <a:rPr lang="de-CH" dirty="0" err="1" smtClean="0"/>
              <a:t>Structs</a:t>
            </a:r>
            <a:r>
              <a:rPr lang="de-CH" dirty="0" smtClean="0"/>
              <a:t> können Funktionen angehängt werden</a:t>
            </a:r>
          </a:p>
          <a:p>
            <a:endParaRPr lang="de-CH" dirty="0" smtClean="0"/>
          </a:p>
          <a:p>
            <a:r>
              <a:rPr lang="de-CH" dirty="0" smtClean="0"/>
              <a:t>Interface wird erfüllt wenn </a:t>
            </a:r>
            <a:r>
              <a:rPr lang="de-CH" dirty="0" err="1" smtClean="0"/>
              <a:t>Struct</a:t>
            </a:r>
            <a:r>
              <a:rPr lang="de-CH" dirty="0" smtClean="0"/>
              <a:t> alle Methode implementiert</a:t>
            </a:r>
          </a:p>
          <a:p>
            <a:endParaRPr lang="de-CH" dirty="0" smtClean="0"/>
          </a:p>
          <a:p>
            <a:r>
              <a:rPr lang="de-CH" dirty="0" smtClean="0"/>
              <a:t>Vererbung wird durch Komposition realisiert</a:t>
            </a:r>
          </a:p>
        </p:txBody>
      </p:sp>
    </p:spTree>
    <p:extLst>
      <p:ext uri="{BB962C8B-B14F-4D97-AF65-F5344CB8AC3E}">
        <p14:creationId xmlns:p14="http://schemas.microsoft.com/office/powerpoint/2010/main" val="84756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CH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 Demo</a:t>
            </a:r>
          </a:p>
          <a:p>
            <a:pPr marL="0" indent="0" algn="ctr">
              <a:buNone/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http://play.golang.org/p/swnGFYNIqR</a:t>
            </a:r>
            <a:endParaRPr lang="de-CH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63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Slice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CH" dirty="0" smtClean="0"/>
              <a:t>Slice ist ein </a:t>
            </a:r>
            <a:r>
              <a:rPr lang="de-CH" dirty="0" smtClean="0"/>
              <a:t>Datentyp der Ausschnitt von einem Array abbildet</a:t>
            </a:r>
          </a:p>
          <a:p>
            <a:endParaRPr lang="de-CH" dirty="0" smtClean="0"/>
          </a:p>
          <a:p>
            <a:r>
              <a:rPr lang="de-CH" dirty="0" smtClean="0"/>
              <a:t>Besteht aus Pointer auf Array, Länge und Kapazität</a:t>
            </a:r>
          </a:p>
          <a:p>
            <a:endParaRPr lang="de-CH" dirty="0" smtClean="0"/>
          </a:p>
          <a:p>
            <a:r>
              <a:rPr lang="de-CH" dirty="0" smtClean="0"/>
              <a:t>Array an Funktion übergeben --&gt; </a:t>
            </a:r>
            <a:r>
              <a:rPr lang="de-CH" dirty="0" err="1" smtClean="0"/>
              <a:t>Copy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Value</a:t>
            </a:r>
          </a:p>
          <a:p>
            <a:endParaRPr lang="de-CH" dirty="0" smtClean="0"/>
          </a:p>
          <a:p>
            <a:r>
              <a:rPr lang="de-CH" dirty="0" smtClean="0"/>
              <a:t>Slice an Funktion übergeben --&gt; Array wird nicht kopiert</a:t>
            </a:r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91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CH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 Demo</a:t>
            </a:r>
          </a:p>
          <a:p>
            <a:pPr marL="0" indent="0" algn="ctr">
              <a:buNone/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https://play.golang.org/p/8w9L8Kkkby</a:t>
            </a:r>
            <a:endParaRPr lang="de-CH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Garbage</a:t>
            </a:r>
            <a:r>
              <a:rPr lang="de-CH" dirty="0" smtClean="0"/>
              <a:t> </a:t>
            </a:r>
            <a:r>
              <a:rPr lang="de-CH" dirty="0" err="1" smtClean="0"/>
              <a:t>Collector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Text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091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Breitbild</PresentationFormat>
  <Paragraphs>75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PowerPoint-Präsentation</vt:lpstr>
      <vt:lpstr>Inhalt</vt:lpstr>
      <vt:lpstr>Go</vt:lpstr>
      <vt:lpstr>Golang</vt:lpstr>
      <vt:lpstr>Nicht klassenbasiertes OOP</vt:lpstr>
      <vt:lpstr>PowerPoint-Präsentation</vt:lpstr>
      <vt:lpstr>Slice</vt:lpstr>
      <vt:lpstr>PowerPoint-Präsentation</vt:lpstr>
      <vt:lpstr>Garbage Collector</vt:lpstr>
      <vt:lpstr>Fazit Team</vt:lpstr>
      <vt:lpstr>Fazit Alex</vt:lpstr>
      <vt:lpstr>Fazit Fabian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 Suter</dc:creator>
  <cp:lastModifiedBy>Fabian Wüthrich</cp:lastModifiedBy>
  <cp:revision>60</cp:revision>
  <dcterms:created xsi:type="dcterms:W3CDTF">2015-12-08T10:40:06Z</dcterms:created>
  <dcterms:modified xsi:type="dcterms:W3CDTF">2015-12-11T14:33:39Z</dcterms:modified>
</cp:coreProperties>
</file>