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5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5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79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6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1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55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3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013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1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43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952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9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alks.golang.org/2012/splash.artic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14" y="-210178"/>
            <a:ext cx="12269814" cy="76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Fabian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52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Go</a:t>
            </a:r>
          </a:p>
          <a:p>
            <a:r>
              <a:rPr lang="de-CH" dirty="0" smtClean="0"/>
              <a:t>Themen</a:t>
            </a:r>
          </a:p>
          <a:p>
            <a:pPr lvl="1"/>
            <a:r>
              <a:rPr lang="de-CH" dirty="0" smtClean="0"/>
              <a:t>Slice</a:t>
            </a:r>
            <a:endParaRPr lang="de-CH" dirty="0" smtClean="0"/>
          </a:p>
          <a:p>
            <a:pPr lvl="1"/>
            <a:r>
              <a:rPr lang="de-CH" dirty="0" smtClean="0"/>
              <a:t>Vererbung durch </a:t>
            </a:r>
            <a:r>
              <a:rPr lang="de-CH" dirty="0" smtClean="0"/>
              <a:t>Komposition</a:t>
            </a:r>
          </a:p>
          <a:p>
            <a:pPr lvl="1"/>
            <a:r>
              <a:rPr lang="de-CH" dirty="0" err="1" smtClean="0"/>
              <a:t>Reflection</a:t>
            </a:r>
            <a:r>
              <a:rPr lang="de-CH" dirty="0" smtClean="0"/>
              <a:t>? </a:t>
            </a:r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Collector</a:t>
            </a:r>
            <a:r>
              <a:rPr lang="de-CH" dirty="0" smtClean="0"/>
              <a:t>? (zu definieren)</a:t>
            </a:r>
            <a:endParaRPr lang="de-CH" dirty="0" smtClean="0"/>
          </a:p>
          <a:p>
            <a:pPr lvl="1"/>
            <a:r>
              <a:rPr lang="de-CH" dirty="0" smtClean="0"/>
              <a:t>Multiple </a:t>
            </a:r>
            <a:r>
              <a:rPr lang="de-CH" dirty="0" smtClean="0"/>
              <a:t>Return Values (anderes Team?)</a:t>
            </a:r>
          </a:p>
          <a:p>
            <a:pPr lvl="1"/>
            <a:r>
              <a:rPr lang="de-CH" dirty="0" err="1" smtClean="0"/>
              <a:t>Concurrency</a:t>
            </a:r>
            <a:r>
              <a:rPr lang="de-CH" dirty="0" smtClean="0"/>
              <a:t> (anderes Team</a:t>
            </a:r>
            <a:r>
              <a:rPr lang="de-CH" dirty="0" smtClean="0"/>
              <a:t>?)</a:t>
            </a:r>
            <a:endParaRPr lang="de-CH" dirty="0"/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237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Google, </a:t>
            </a:r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dirty="0" smtClean="0"/>
              <a:t>2009, First official Release 2012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/>
              <a:t>Go is a programming language designed by Google to help solve Google's problems, and Google has big problems</a:t>
            </a:r>
            <a:r>
              <a:rPr lang="en-US" i="1" dirty="0"/>
              <a:t>. 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Go </a:t>
            </a:r>
            <a:r>
              <a:rPr lang="en-US" i="1" dirty="0" err="1" smtClean="0"/>
              <a:t>findet</a:t>
            </a:r>
            <a:r>
              <a:rPr lang="en-US" i="1" dirty="0" smtClean="0"/>
              <a:t> </a:t>
            </a:r>
            <a:r>
              <a:rPr lang="en-US" i="1" dirty="0" err="1" smtClean="0"/>
              <a:t>Einsatz</a:t>
            </a:r>
            <a:r>
              <a:rPr lang="en-US" i="1" dirty="0" smtClean="0"/>
              <a:t> um CLI-Tools und Backend-Services </a:t>
            </a:r>
            <a:r>
              <a:rPr lang="en-US" i="1" dirty="0" err="1" smtClean="0"/>
              <a:t>zu</a:t>
            </a:r>
            <a:r>
              <a:rPr lang="en-US" i="1" dirty="0" smtClean="0"/>
              <a:t> </a:t>
            </a:r>
            <a:r>
              <a:rPr lang="en-US" i="1" dirty="0" err="1" smtClean="0"/>
              <a:t>realisieren</a:t>
            </a:r>
            <a:r>
              <a:rPr lang="en-US" i="1" dirty="0" smtClean="0"/>
              <a:t>. </a:t>
            </a:r>
            <a:r>
              <a:rPr lang="en-US" i="1" dirty="0" err="1" smtClean="0"/>
              <a:t>Auch</a:t>
            </a:r>
            <a:r>
              <a:rPr lang="en-US" i="1" dirty="0" smtClean="0"/>
              <a:t> </a:t>
            </a:r>
            <a:r>
              <a:rPr lang="en-US" i="1" dirty="0" err="1" smtClean="0"/>
              <a:t>ganze</a:t>
            </a:r>
            <a:r>
              <a:rPr lang="en-US" i="1" dirty="0" smtClean="0"/>
              <a:t> </a:t>
            </a:r>
            <a:r>
              <a:rPr lang="en-US" i="1" dirty="0" err="1" smtClean="0"/>
              <a:t>Webseiten</a:t>
            </a:r>
            <a:r>
              <a:rPr lang="en-US" i="1" dirty="0" smtClean="0"/>
              <a:t> </a:t>
            </a:r>
            <a:r>
              <a:rPr lang="en-US" i="1" dirty="0" err="1" smtClean="0"/>
              <a:t>werden</a:t>
            </a:r>
            <a:r>
              <a:rPr lang="en-US" i="1" dirty="0" smtClean="0"/>
              <a:t> </a:t>
            </a:r>
            <a:r>
              <a:rPr lang="en-US" i="1" dirty="0" err="1" smtClean="0"/>
              <a:t>bereits</a:t>
            </a:r>
            <a:r>
              <a:rPr lang="en-US" i="1" dirty="0" smtClean="0"/>
              <a:t> </a:t>
            </a:r>
            <a:r>
              <a:rPr lang="en-US" i="1" dirty="0" err="1" smtClean="0"/>
              <a:t>mit</a:t>
            </a:r>
            <a:r>
              <a:rPr lang="en-US" i="1" dirty="0" smtClean="0"/>
              <a:t> Go </a:t>
            </a:r>
            <a:r>
              <a:rPr lang="en-US" i="1" dirty="0" err="1" smtClean="0"/>
              <a:t>realisiert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talks.golang.org/2012/splash.article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 smtClean="0"/>
              <a:t>Go (</a:t>
            </a:r>
            <a:r>
              <a:rPr lang="de-CH" dirty="0" err="1" smtClean="0"/>
              <a:t>golang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19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Slice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917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Vererbung durch Komposition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756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Multiple Return </a:t>
            </a:r>
            <a:r>
              <a:rPr lang="de-CH" dirty="0" smtClean="0"/>
              <a:t>Values (anderes Team)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41070"/>
          <a:stretch/>
        </p:blipFill>
        <p:spPr>
          <a:xfrm>
            <a:off x="1095375" y="2422526"/>
            <a:ext cx="4438650" cy="388592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562894"/>
            <a:ext cx="5265144" cy="474555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b="94367"/>
          <a:stretch/>
        </p:blipFill>
        <p:spPr>
          <a:xfrm>
            <a:off x="1095375" y="1562894"/>
            <a:ext cx="4438650" cy="37147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511300" y="2053194"/>
            <a:ext cx="187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...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omitted</a:t>
            </a:r>
            <a:r>
              <a:rPr lang="de-CH" dirty="0" smtClean="0"/>
              <a:t> 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54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Concurrency</a:t>
            </a:r>
            <a:r>
              <a:rPr lang="de-CH" dirty="0" smtClean="0"/>
              <a:t> (Mit anderem Go-Team abstimmen)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Goroutine</a:t>
            </a:r>
            <a:endParaRPr lang="de-CH" dirty="0" smtClean="0"/>
          </a:p>
          <a:p>
            <a:r>
              <a:rPr lang="de-CH" dirty="0" smtClean="0"/>
              <a:t>Channel (+ </a:t>
            </a:r>
            <a:r>
              <a:rPr lang="de-CH" dirty="0" err="1" smtClean="0"/>
              <a:t>Buffering</a:t>
            </a:r>
            <a:r>
              <a:rPr lang="de-CH" dirty="0" smtClean="0"/>
              <a:t>)</a:t>
            </a:r>
          </a:p>
          <a:p>
            <a:r>
              <a:rPr lang="de-CH" dirty="0" smtClean="0"/>
              <a:t>Channel-Synchronisation</a:t>
            </a:r>
          </a:p>
          <a:p>
            <a:endParaRPr lang="de-CH" dirty="0" smtClean="0"/>
          </a:p>
          <a:p>
            <a:r>
              <a:rPr lang="de-CH" dirty="0" smtClean="0"/>
              <a:t>Wichtige Punkte dazu:</a:t>
            </a:r>
            <a:endParaRPr lang="de-CH" dirty="0"/>
          </a:p>
          <a:p>
            <a:pPr lvl="1"/>
            <a:r>
              <a:rPr lang="de-CH" dirty="0" err="1" smtClean="0"/>
              <a:t>Concurrency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parellism</a:t>
            </a:r>
            <a:endParaRPr lang="de-CH" dirty="0" smtClean="0"/>
          </a:p>
          <a:p>
            <a:pPr lvl="1"/>
            <a:r>
              <a:rPr lang="de-CH" dirty="0" err="1" smtClean="0"/>
              <a:t>Go’s</a:t>
            </a:r>
            <a:r>
              <a:rPr lang="de-CH" dirty="0" smtClean="0"/>
              <a:t> </a:t>
            </a:r>
            <a:r>
              <a:rPr lang="de-CH" dirty="0" err="1" smtClean="0"/>
              <a:t>concurrency</a:t>
            </a:r>
            <a:r>
              <a:rPr lang="de-CH" dirty="0" smtClean="0"/>
              <a:t> </a:t>
            </a:r>
            <a:r>
              <a:rPr lang="de-CH" dirty="0" err="1" smtClean="0"/>
              <a:t>slogan</a:t>
            </a:r>
            <a:r>
              <a:rPr lang="de-CH" dirty="0" smtClean="0"/>
              <a:t>: </a:t>
            </a:r>
            <a:r>
              <a:rPr lang="en-US" dirty="0" smtClean="0"/>
              <a:t>Do </a:t>
            </a:r>
            <a:r>
              <a:rPr lang="en-US" dirty="0"/>
              <a:t>not communicate by sharing memory; instead, share memory by communicating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Goroutinen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Threads!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728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Team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Schnelle 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678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Alex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Schnell eingearbeitet</a:t>
            </a:r>
          </a:p>
          <a:p>
            <a:r>
              <a:rPr lang="de-CH" dirty="0" err="1" smtClean="0"/>
              <a:t>Concurrency</a:t>
            </a:r>
            <a:r>
              <a:rPr lang="de-CH" dirty="0" smtClean="0"/>
              <a:t> macht Spass </a:t>
            </a:r>
            <a:r>
              <a:rPr lang="de-CH" dirty="0" smtClean="0">
                <a:sym typeface="Wingdings" panose="05000000000000000000" pitchFamily="2" charset="2"/>
              </a:rPr>
              <a:t>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Alles läuft schnell (Kompilieren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smtClean="0">
                <a:sym typeface="Wingdings" panose="05000000000000000000" pitchFamily="2" charset="2"/>
              </a:rPr>
              <a:t>und </a:t>
            </a:r>
            <a:r>
              <a:rPr lang="de-CH" dirty="0">
                <a:sym typeface="Wingdings" panose="05000000000000000000" pitchFamily="2" charset="2"/>
              </a:rPr>
              <a:t>s</a:t>
            </a:r>
            <a:r>
              <a:rPr lang="de-CH" dirty="0" smtClean="0">
                <a:sym typeface="Wingdings" panose="05000000000000000000" pitchFamily="2" charset="2"/>
              </a:rPr>
              <a:t>tarten eines Go-Programmes)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Wahl der Entwicklungsumgebung war nicht einfach.</a:t>
            </a:r>
          </a:p>
          <a:p>
            <a:r>
              <a:rPr lang="de-CH" dirty="0" smtClean="0"/>
              <a:t>Debugging ist nicht wirklich ausgereift.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276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PowerPoint-Präsentation</vt:lpstr>
      <vt:lpstr>Inhalt</vt:lpstr>
      <vt:lpstr>Go (golang)</vt:lpstr>
      <vt:lpstr>Slice</vt:lpstr>
      <vt:lpstr>Vererbung durch Komposition</vt:lpstr>
      <vt:lpstr>Multiple Return Values (anderes Team)</vt:lpstr>
      <vt:lpstr>Concurrency (Mit anderem Go-Team abstimmen)</vt:lpstr>
      <vt:lpstr>Fazit Team</vt:lpstr>
      <vt:lpstr>Fazit Alex</vt:lpstr>
      <vt:lpstr>Fazit Fabian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 Suter</dc:creator>
  <cp:lastModifiedBy>Alex Suter</cp:lastModifiedBy>
  <cp:revision>31</cp:revision>
  <dcterms:created xsi:type="dcterms:W3CDTF">2015-12-08T10:40:06Z</dcterms:created>
  <dcterms:modified xsi:type="dcterms:W3CDTF">2015-12-09T11:16:08Z</dcterms:modified>
</cp:coreProperties>
</file>