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9" r:id="rId5"/>
    <p:sldId id="258" r:id="rId6"/>
    <p:sldId id="260" r:id="rId7"/>
    <p:sldId id="268" r:id="rId8"/>
    <p:sldId id="259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7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6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1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5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13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1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3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95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9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4" y="-210178"/>
            <a:ext cx="12269814" cy="76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Team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Spass</a:t>
            </a:r>
          </a:p>
          <a:p>
            <a:pPr lvl="1"/>
            <a:r>
              <a:rPr lang="de-CH" dirty="0" smtClean="0"/>
              <a:t>Die WTF-Rate geht gegen 0</a:t>
            </a:r>
          </a:p>
          <a:p>
            <a:pPr lvl="1"/>
            <a:endParaRPr lang="de-CH" dirty="0"/>
          </a:p>
          <a:p>
            <a:r>
              <a:rPr lang="de-CH" dirty="0" smtClean="0"/>
              <a:t>Klassen fehlen uns trotzdem.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678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Alex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sz="3600" dirty="0"/>
          </a:p>
          <a:p>
            <a:pPr marL="0" indent="0" algn="ctr">
              <a:buNone/>
            </a:pPr>
            <a:r>
              <a:rPr lang="de-CH" sz="4800" i="1" dirty="0" smtClean="0"/>
              <a:t>Minimalistisch</a:t>
            </a:r>
            <a:endParaRPr lang="de-CH" sz="4800" i="1" dirty="0" smtClean="0"/>
          </a:p>
          <a:p>
            <a:pPr marL="0" indent="0" algn="ctr">
              <a:buNone/>
            </a:pPr>
            <a:r>
              <a:rPr lang="de-CH" sz="4800" i="1" dirty="0" smtClean="0"/>
              <a:t>Schnell</a:t>
            </a:r>
          </a:p>
          <a:p>
            <a:pPr marL="0" indent="0" algn="ctr">
              <a:buNone/>
            </a:pPr>
            <a:r>
              <a:rPr lang="de-CH" sz="4800" i="1" dirty="0" err="1"/>
              <a:t>C</a:t>
            </a:r>
            <a:r>
              <a:rPr lang="de-CH" sz="4800" i="1" dirty="0" err="1" smtClean="0"/>
              <a:t>oncurrency</a:t>
            </a:r>
            <a:endParaRPr lang="de-CH" sz="4800" i="1" dirty="0"/>
          </a:p>
        </p:txBody>
      </p:sp>
    </p:spTree>
    <p:extLst>
      <p:ext uri="{BB962C8B-B14F-4D97-AF65-F5344CB8AC3E}">
        <p14:creationId xmlns:p14="http://schemas.microsoft.com/office/powerpoint/2010/main" val="136276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Fabian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CH" sz="3600" dirty="0"/>
          </a:p>
          <a:p>
            <a:pPr marL="0" indent="0" algn="ctr">
              <a:buNone/>
            </a:pPr>
            <a:r>
              <a:rPr lang="de-CH" sz="4800" i="1" dirty="0" smtClean="0"/>
              <a:t>?</a:t>
            </a:r>
            <a:endParaRPr lang="de-CH" sz="4800" i="1" dirty="0" smtClean="0"/>
          </a:p>
          <a:p>
            <a:pPr marL="0" indent="0" algn="ctr">
              <a:buNone/>
            </a:pPr>
            <a:r>
              <a:rPr lang="de-CH" sz="4800" i="1" dirty="0" smtClean="0"/>
              <a:t>?</a:t>
            </a:r>
          </a:p>
          <a:p>
            <a:pPr marL="0" indent="0" algn="ctr">
              <a:buNone/>
            </a:pPr>
            <a:r>
              <a:rPr lang="de-CH" sz="4800" i="1" dirty="0"/>
              <a:t>?</a:t>
            </a:r>
          </a:p>
          <a:p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224152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Go</a:t>
            </a:r>
          </a:p>
          <a:p>
            <a:r>
              <a:rPr lang="de-CH" dirty="0" smtClean="0"/>
              <a:t>Themen</a:t>
            </a:r>
          </a:p>
          <a:p>
            <a:pPr lvl="1"/>
            <a:r>
              <a:rPr lang="de-CH" dirty="0" smtClean="0"/>
              <a:t>Slice</a:t>
            </a:r>
          </a:p>
          <a:p>
            <a:pPr lvl="1"/>
            <a:r>
              <a:rPr lang="de-CH" dirty="0" smtClean="0"/>
              <a:t>Vererbung durch Komposition</a:t>
            </a:r>
          </a:p>
          <a:p>
            <a:pPr lvl="1"/>
            <a:r>
              <a:rPr lang="de-CH" dirty="0" smtClean="0"/>
              <a:t>Multiple </a:t>
            </a:r>
            <a:r>
              <a:rPr lang="de-CH" dirty="0" smtClean="0"/>
              <a:t>Return </a:t>
            </a:r>
            <a:r>
              <a:rPr lang="de-CH" dirty="0" smtClean="0"/>
              <a:t>Values</a:t>
            </a:r>
          </a:p>
          <a:p>
            <a:pPr lvl="1"/>
            <a:r>
              <a:rPr lang="de-CH" dirty="0" err="1" smtClean="0"/>
              <a:t>Concurrency</a:t>
            </a:r>
            <a:endParaRPr lang="de-CH" dirty="0" smtClean="0"/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23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Google, </a:t>
            </a:r>
            <a:r>
              <a:rPr lang="en-US" dirty="0" err="1" smtClean="0"/>
              <a:t>OpenSource</a:t>
            </a:r>
            <a:r>
              <a:rPr lang="en-US" dirty="0" smtClean="0"/>
              <a:t> 2009, First official Release 2012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/>
              <a:t>Go is a programming language designed by Google to help solve Google's problems, and Google has big problems. </a:t>
            </a:r>
            <a:r>
              <a:rPr lang="en-US" sz="1800" i="1" dirty="0" smtClean="0"/>
              <a:t>(</a:t>
            </a:r>
            <a:r>
              <a:rPr lang="en-US" sz="1800" i="1" dirty="0"/>
              <a:t>https://</a:t>
            </a:r>
            <a:r>
              <a:rPr lang="en-US" sz="1800" i="1" dirty="0" smtClean="0"/>
              <a:t>talks.golang.org/2012/splash.article</a:t>
            </a:r>
            <a:r>
              <a:rPr lang="en-US" sz="1800" i="1" dirty="0" smtClean="0"/>
              <a:t>)</a:t>
            </a:r>
            <a:endParaRPr lang="en-US" sz="1800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Wo </a:t>
            </a:r>
            <a:r>
              <a:rPr lang="en-US" dirty="0" err="1" smtClean="0"/>
              <a:t>wird</a:t>
            </a:r>
            <a:r>
              <a:rPr lang="en-US" dirty="0" smtClean="0"/>
              <a:t> Go </a:t>
            </a:r>
            <a:r>
              <a:rPr lang="en-US" dirty="0" err="1" smtClean="0"/>
              <a:t>verwendet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dirty="0" err="1" smtClean="0"/>
              <a:t>Serverside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CLI-Tools (Docker)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smtClean="0"/>
              <a:t>Go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19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Golang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 smtClean="0"/>
              <a:t>Typenmodell</a:t>
            </a:r>
          </a:p>
          <a:p>
            <a:pPr lvl="1"/>
            <a:r>
              <a:rPr lang="de-CH" dirty="0" smtClean="0"/>
              <a:t>Starke Typisierung zur Kompilierzeit</a:t>
            </a:r>
          </a:p>
          <a:p>
            <a:pPr lvl="1"/>
            <a:endParaRPr lang="de-CH" dirty="0"/>
          </a:p>
          <a:p>
            <a:r>
              <a:rPr lang="de-CH" dirty="0" smtClean="0"/>
              <a:t>Haupt-Programmiermodell</a:t>
            </a:r>
          </a:p>
          <a:p>
            <a:pPr lvl="1"/>
            <a:r>
              <a:rPr lang="de-CH" dirty="0" smtClean="0"/>
              <a:t>Imperativ</a:t>
            </a:r>
          </a:p>
          <a:p>
            <a:pPr lvl="1"/>
            <a:r>
              <a:rPr lang="de-CH" dirty="0" smtClean="0"/>
              <a:t>Objektorientierte Programmierung möglich, aber ohne Klassen!</a:t>
            </a:r>
          </a:p>
          <a:p>
            <a:pPr lvl="1"/>
            <a:endParaRPr lang="de-CH" dirty="0"/>
          </a:p>
          <a:p>
            <a:r>
              <a:rPr lang="de-CH" dirty="0" smtClean="0"/>
              <a:t>Wie laufen Go-Programme ab?</a:t>
            </a:r>
          </a:p>
          <a:p>
            <a:pPr lvl="1"/>
            <a:r>
              <a:rPr lang="de-CH" dirty="0" smtClean="0"/>
              <a:t>Go-Programme werden für das jeweilige Zielsystem zu einer ausführbaren Datei kompiliert (native).</a:t>
            </a:r>
          </a:p>
          <a:p>
            <a:pPr lvl="1"/>
            <a:r>
              <a:rPr lang="de-CH" dirty="0" smtClean="0"/>
              <a:t>Mehrere Threads (Go-</a:t>
            </a:r>
            <a:r>
              <a:rPr lang="de-CH" dirty="0" err="1" smtClean="0"/>
              <a:t>Runtime</a:t>
            </a:r>
            <a:r>
              <a:rPr lang="de-CH" dirty="0" smtClean="0"/>
              <a:t>)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Was sind wichtige </a:t>
            </a:r>
            <a:r>
              <a:rPr lang="de-CH" dirty="0" err="1" smtClean="0"/>
              <a:t>Entscheidungskonstrukte</a:t>
            </a:r>
            <a:r>
              <a:rPr lang="de-CH" dirty="0" smtClean="0"/>
              <a:t>?</a:t>
            </a:r>
          </a:p>
          <a:p>
            <a:pPr lvl="1"/>
            <a:r>
              <a:rPr lang="de-CH" dirty="0" smtClean="0"/>
              <a:t>Ähnlich wie in C, aber bei den Schleifen nur </a:t>
            </a:r>
            <a:r>
              <a:rPr lang="de-CH" i="1" dirty="0" err="1" smtClean="0"/>
              <a:t>for</a:t>
            </a:r>
            <a:endParaRPr lang="de-CH" dirty="0" smtClean="0"/>
          </a:p>
          <a:p>
            <a:pPr lvl="1"/>
            <a:r>
              <a:rPr lang="de-CH" i="1" dirty="0" smtClean="0"/>
              <a:t>Switch</a:t>
            </a:r>
            <a:r>
              <a:rPr lang="de-CH" dirty="0"/>
              <a:t>-</a:t>
            </a:r>
            <a:r>
              <a:rPr lang="de-CH" dirty="0" smtClean="0"/>
              <a:t>Anweisung ist flexibler und mit </a:t>
            </a:r>
            <a:r>
              <a:rPr lang="de-CH" i="1" dirty="0" smtClean="0"/>
              <a:t>Select</a:t>
            </a:r>
            <a:r>
              <a:rPr lang="de-CH" dirty="0" smtClean="0"/>
              <a:t> ein Spezial-Switch für </a:t>
            </a:r>
            <a:r>
              <a:rPr lang="de-CH" dirty="0" err="1" smtClean="0"/>
              <a:t>Concurrency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Was sind die wichtigsten Datenstrukturen</a:t>
            </a:r>
          </a:p>
          <a:p>
            <a:pPr lvl="1"/>
            <a:r>
              <a:rPr lang="de-CH" dirty="0" smtClean="0"/>
              <a:t>Arrays, Slice, </a:t>
            </a:r>
            <a:r>
              <a:rPr lang="de-CH" dirty="0" err="1" smtClean="0"/>
              <a:t>Maps</a:t>
            </a:r>
            <a:r>
              <a:rPr lang="de-CH" dirty="0" smtClean="0"/>
              <a:t>, </a:t>
            </a:r>
            <a:r>
              <a:rPr lang="de-CH" dirty="0" err="1" smtClean="0"/>
              <a:t>Structs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2050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Slice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91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Vererbung durch Komposition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75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Multiple Return Values </a:t>
            </a:r>
            <a:r>
              <a:rPr lang="de-CH" dirty="0" smtClean="0"/>
              <a:t>(</a:t>
            </a:r>
            <a:r>
              <a:rPr lang="de-CH" dirty="0" smtClean="0"/>
              <a:t>1)</a:t>
            </a:r>
            <a:endParaRPr lang="de-CH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smtClean="0"/>
              <a:t>Eine Funktion kann mehrere Werte zurückgegeben: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err="1" smtClean="0"/>
              <a:t>getMinMax</a:t>
            </a:r>
            <a:r>
              <a:rPr lang="de-CH" dirty="0" smtClean="0"/>
              <a:t>		Gibt das Minimum und das Maximum zurück</a:t>
            </a:r>
          </a:p>
          <a:p>
            <a:pPr marL="0" indent="0">
              <a:buNone/>
            </a:pPr>
            <a:r>
              <a:rPr lang="de-CH" dirty="0" err="1"/>
              <a:t>n</a:t>
            </a:r>
            <a:r>
              <a:rPr lang="de-CH" dirty="0" err="1" smtClean="0"/>
              <a:t>umbers</a:t>
            </a:r>
            <a:r>
              <a:rPr lang="de-CH" dirty="0" smtClean="0"/>
              <a:t> …</a:t>
            </a:r>
            <a:r>
              <a:rPr lang="de-CH" dirty="0" err="1" smtClean="0"/>
              <a:t>int</a:t>
            </a:r>
            <a:r>
              <a:rPr lang="de-CH" dirty="0" smtClean="0"/>
              <a:t>	</a:t>
            </a:r>
            <a:r>
              <a:rPr lang="de-CH" dirty="0" err="1" smtClean="0"/>
              <a:t>Variadic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(Variable Anzahl an Parameter)</a:t>
            </a:r>
          </a:p>
          <a:p>
            <a:pPr marL="0" indent="0">
              <a:buNone/>
            </a:pPr>
            <a:r>
              <a:rPr lang="de-CH" dirty="0" smtClean="0"/>
              <a:t>(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int</a:t>
            </a:r>
            <a:r>
              <a:rPr lang="de-CH" dirty="0" smtClean="0"/>
              <a:t>)		Rückgabetypen (hier zwei für min und </a:t>
            </a:r>
            <a:r>
              <a:rPr lang="de-CH" dirty="0" err="1" smtClean="0"/>
              <a:t>max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r>
              <a:rPr lang="de-CH" dirty="0" err="1"/>
              <a:t>r</a:t>
            </a:r>
            <a:r>
              <a:rPr lang="de-CH" dirty="0" err="1" smtClean="0"/>
              <a:t>eturn</a:t>
            </a:r>
            <a:r>
              <a:rPr lang="de-CH" dirty="0" smtClean="0"/>
              <a:t> min, </a:t>
            </a:r>
            <a:r>
              <a:rPr lang="de-CH" dirty="0" err="1" smtClean="0"/>
              <a:t>max</a:t>
            </a:r>
            <a:r>
              <a:rPr lang="de-CH" dirty="0" smtClean="0"/>
              <a:t>	Gibt min und </a:t>
            </a:r>
            <a:r>
              <a:rPr lang="de-CH" dirty="0" err="1" smtClean="0"/>
              <a:t>max</a:t>
            </a:r>
            <a:r>
              <a:rPr lang="de-CH" dirty="0" smtClean="0"/>
              <a:t> zurück.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8107"/>
            <a:ext cx="6901577" cy="16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Multiple Return Values </a:t>
            </a:r>
            <a:r>
              <a:rPr lang="de-CH" dirty="0" smtClean="0"/>
              <a:t>(2)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10371" t="19788" r="2069" b="72719"/>
          <a:stretch/>
        </p:blipFill>
        <p:spPr>
          <a:xfrm>
            <a:off x="838200" y="2514600"/>
            <a:ext cx="7683500" cy="592667"/>
          </a:xfrm>
          <a:prstGeom prst="rect">
            <a:avLst/>
          </a:prstGeom>
        </p:spPr>
      </p:pic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Der Aufruf einer Funktion, welche mehrere Werte zurückgibt: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Falls Werte irrelevant sind, _ verwenden.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9889" t="69096" r="8823" b="22608"/>
          <a:stretch/>
        </p:blipFill>
        <p:spPr>
          <a:xfrm>
            <a:off x="838199" y="4338638"/>
            <a:ext cx="7645139" cy="7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Concurrency</a:t>
            </a:r>
            <a:r>
              <a:rPr lang="de-CH" dirty="0" smtClean="0"/>
              <a:t> (Mit anderem Go-Team abstimmen)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Goroutine</a:t>
            </a:r>
            <a:endParaRPr lang="de-CH" dirty="0" smtClean="0"/>
          </a:p>
          <a:p>
            <a:r>
              <a:rPr lang="de-CH" dirty="0" smtClean="0"/>
              <a:t>Channel (+ </a:t>
            </a:r>
            <a:r>
              <a:rPr lang="de-CH" dirty="0" err="1" smtClean="0"/>
              <a:t>Buffering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Wichtige Punkte dazu:</a:t>
            </a:r>
            <a:endParaRPr lang="de-CH" dirty="0"/>
          </a:p>
          <a:p>
            <a:pPr lvl="1"/>
            <a:r>
              <a:rPr lang="de-CH" dirty="0" err="1" smtClean="0"/>
              <a:t>Concurrency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parellism</a:t>
            </a:r>
            <a:endParaRPr lang="de-CH" dirty="0" smtClean="0"/>
          </a:p>
          <a:p>
            <a:pPr lvl="1"/>
            <a:r>
              <a:rPr lang="de-CH" dirty="0" err="1" smtClean="0"/>
              <a:t>Go’s</a:t>
            </a:r>
            <a:r>
              <a:rPr lang="de-CH" dirty="0" smtClean="0"/>
              <a:t> </a:t>
            </a:r>
            <a:r>
              <a:rPr lang="de-CH" dirty="0" err="1" smtClean="0"/>
              <a:t>concurrency</a:t>
            </a:r>
            <a:r>
              <a:rPr lang="de-CH" dirty="0" smtClean="0"/>
              <a:t> </a:t>
            </a:r>
            <a:r>
              <a:rPr lang="de-CH" dirty="0" err="1" smtClean="0"/>
              <a:t>slogan</a:t>
            </a:r>
            <a:r>
              <a:rPr lang="de-CH" dirty="0" smtClean="0"/>
              <a:t>: </a:t>
            </a:r>
            <a:r>
              <a:rPr lang="en-US" dirty="0" smtClean="0"/>
              <a:t>Do </a:t>
            </a:r>
            <a:r>
              <a:rPr lang="en-US" dirty="0"/>
              <a:t>not communicate by sharing memory; instead, share memory by communicating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Goroutinen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Threads!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728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77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PowerPoint-Präsentation</vt:lpstr>
      <vt:lpstr>Inhalt</vt:lpstr>
      <vt:lpstr>Go</vt:lpstr>
      <vt:lpstr>Golang</vt:lpstr>
      <vt:lpstr>Slice</vt:lpstr>
      <vt:lpstr>Vererbung durch Komposition</vt:lpstr>
      <vt:lpstr>Multiple Return Values (1)</vt:lpstr>
      <vt:lpstr>Multiple Return Values (2)</vt:lpstr>
      <vt:lpstr>Concurrency (Mit anderem Go-Team abstimmen)</vt:lpstr>
      <vt:lpstr>Fazit Team</vt:lpstr>
      <vt:lpstr>Fazit Alex</vt:lpstr>
      <vt:lpstr>Fazit Fabian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Suter</dc:creator>
  <cp:lastModifiedBy>Alex Suter</cp:lastModifiedBy>
  <cp:revision>46</cp:revision>
  <dcterms:created xsi:type="dcterms:W3CDTF">2015-12-08T10:40:06Z</dcterms:created>
  <dcterms:modified xsi:type="dcterms:W3CDTF">2015-12-10T11:53:37Z</dcterms:modified>
</cp:coreProperties>
</file>