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6" r:id="rId4"/>
    <p:sldId id="257" r:id="rId5"/>
    <p:sldId id="258" r:id="rId6"/>
    <p:sldId id="259" r:id="rId7"/>
    <p:sldId id="260" r:id="rId8"/>
    <p:sldId id="261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5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09.12.2015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157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09.12.2015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5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09.12.2015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279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09.12.2015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860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09.12.2015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718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09.12.2015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1551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09.12.2015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837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09.12.2015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0130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09.12.2015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814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09.12.2015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434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09.12.2015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952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526B6-66CE-4ADC-93C7-07C2ECA5558A}" type="datetimeFigureOut">
              <a:rPr lang="de-CH" smtClean="0"/>
              <a:t>09.12.2015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290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14" y="-210178"/>
            <a:ext cx="12269814" cy="766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3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 Alex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2767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 Fabian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1527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System </a:t>
            </a:r>
            <a:r>
              <a:rPr lang="en-US" dirty="0" err="1" smtClean="0"/>
              <a:t>Programmierung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Cli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webservice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“</a:t>
            </a:r>
            <a:r>
              <a:rPr lang="en-US" dirty="0" smtClean="0"/>
              <a:t>Go </a:t>
            </a:r>
            <a:r>
              <a:rPr lang="en-US" dirty="0"/>
              <a:t>is an attempt to combine the ease of programming of an interpreted, dynamically typed language with the efficiency and safety of a statically typed, compiled language</a:t>
            </a:r>
            <a:r>
              <a:rPr lang="en-US" dirty="0" smtClean="0"/>
              <a:t>.”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de-CH" dirty="0"/>
              <a:t>https://golang.org/doc/faq</a:t>
            </a:r>
          </a:p>
        </p:txBody>
      </p:sp>
    </p:spTree>
    <p:extLst>
      <p:ext uri="{BB962C8B-B14F-4D97-AF65-F5344CB8AC3E}">
        <p14:creationId xmlns:p14="http://schemas.microsoft.com/office/powerpoint/2010/main" val="424195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Warum und wofür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Docker</a:t>
            </a:r>
          </a:p>
          <a:p>
            <a:r>
              <a:rPr lang="de-CH" dirty="0" smtClean="0"/>
              <a:t>Golang.org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229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Slice</a:t>
            </a:r>
          </a:p>
          <a:p>
            <a:r>
              <a:rPr lang="de-CH" dirty="0" smtClean="0"/>
              <a:t>Vererbung durch Komposition</a:t>
            </a:r>
          </a:p>
          <a:p>
            <a:r>
              <a:rPr lang="de-CH" dirty="0" err="1" smtClean="0"/>
              <a:t>Reflection</a:t>
            </a:r>
            <a:r>
              <a:rPr lang="de-CH" dirty="0" smtClean="0"/>
              <a:t> (Wollen wir nicht präsentieren)</a:t>
            </a:r>
            <a:endParaRPr lang="de-CH" dirty="0"/>
          </a:p>
          <a:p>
            <a:r>
              <a:rPr lang="de-CH" dirty="0" err="1" smtClean="0"/>
              <a:t>Garbage</a:t>
            </a:r>
            <a:r>
              <a:rPr lang="de-CH" dirty="0" smtClean="0"/>
              <a:t> </a:t>
            </a:r>
            <a:r>
              <a:rPr lang="de-CH" dirty="0" smtClean="0"/>
              <a:t>Collection (</a:t>
            </a:r>
            <a:r>
              <a:rPr lang="de-CH" dirty="0" err="1" smtClean="0"/>
              <a:t>go</a:t>
            </a:r>
            <a:r>
              <a:rPr lang="de-CH" dirty="0" smtClean="0"/>
              <a:t> </a:t>
            </a:r>
            <a:r>
              <a:rPr lang="de-CH" dirty="0" err="1" smtClean="0"/>
              <a:t>runtime</a:t>
            </a:r>
            <a:endParaRPr lang="de-CH" dirty="0" smtClean="0"/>
          </a:p>
          <a:p>
            <a:r>
              <a:rPr lang="de-CH" dirty="0" smtClean="0"/>
              <a:t>Multiple Return Values (anderes Team?)</a:t>
            </a:r>
          </a:p>
          <a:p>
            <a:r>
              <a:rPr lang="de-CH" dirty="0" err="1" smtClean="0"/>
              <a:t>Concurrency</a:t>
            </a:r>
            <a:r>
              <a:rPr lang="de-CH" dirty="0" smtClean="0"/>
              <a:t> (anderes Team?)</a:t>
            </a:r>
          </a:p>
          <a:p>
            <a:endParaRPr lang="de-CH" dirty="0"/>
          </a:p>
          <a:p>
            <a:r>
              <a:rPr lang="de-CH" dirty="0" smtClean="0"/>
              <a:t>Fazit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52374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Slice</a:t>
            </a: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2101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172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Multiple Return Values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46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Komposition mit </a:t>
            </a:r>
            <a:r>
              <a:rPr lang="de-CH" dirty="0" err="1" smtClean="0"/>
              <a:t>Mixins</a:t>
            </a:r>
            <a:r>
              <a:rPr lang="de-CH" dirty="0" smtClean="0"/>
              <a:t> (</a:t>
            </a:r>
            <a:r>
              <a:rPr lang="de-CH" dirty="0" err="1" smtClean="0"/>
              <a:t>Inheritance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7568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Reflection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2711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 Team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6784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Breitbild</PresentationFormat>
  <Paragraphs>26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Warum und wofür</vt:lpstr>
      <vt:lpstr>Inhalt</vt:lpstr>
      <vt:lpstr>Slice</vt:lpstr>
      <vt:lpstr>Multiple Return Values</vt:lpstr>
      <vt:lpstr>Komposition mit Mixins (Inheritance)</vt:lpstr>
      <vt:lpstr>Reflection</vt:lpstr>
      <vt:lpstr>Fazit Team</vt:lpstr>
      <vt:lpstr>Fazit Alex</vt:lpstr>
      <vt:lpstr>Fazit Fabian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 Suter</dc:creator>
  <cp:lastModifiedBy>Alex Suter</cp:lastModifiedBy>
  <cp:revision>10</cp:revision>
  <dcterms:created xsi:type="dcterms:W3CDTF">2015-12-08T10:40:06Z</dcterms:created>
  <dcterms:modified xsi:type="dcterms:W3CDTF">2015-12-09T10:19:19Z</dcterms:modified>
</cp:coreProperties>
</file>