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60" r:id="rId6"/>
    <p:sldId id="258" r:id="rId7"/>
    <p:sldId id="27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10.12.2015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4800" i="1" dirty="0" err="1" smtClean="0"/>
              <a:t>Concurrency</a:t>
            </a:r>
            <a:endParaRPr lang="de-CH" sz="4800" i="1" dirty="0" smtClean="0"/>
          </a:p>
          <a:p>
            <a:pPr marL="0" indent="0" algn="ctr">
              <a:buNone/>
            </a:pPr>
            <a:r>
              <a:rPr lang="de-CH" sz="4800" i="1" dirty="0" smtClean="0"/>
              <a:t>C ähnlich</a:t>
            </a:r>
            <a:endParaRPr lang="de-CH" sz="4800" i="1" dirty="0" smtClean="0"/>
          </a:p>
          <a:p>
            <a:pPr marL="0" indent="0" algn="ctr">
              <a:buNone/>
            </a:pPr>
            <a:r>
              <a:rPr lang="de-CH" sz="4800" i="1" dirty="0" smtClean="0"/>
              <a:t>Skript Sprache</a:t>
            </a:r>
            <a:endParaRPr lang="de-CH" sz="4800" i="1" dirty="0"/>
          </a:p>
          <a:p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Go (Alex)</a:t>
            </a:r>
            <a:endParaRPr lang="de-CH" dirty="0" smtClean="0"/>
          </a:p>
          <a:p>
            <a:r>
              <a:rPr lang="de-CH" dirty="0" smtClean="0"/>
              <a:t>Themen</a:t>
            </a:r>
          </a:p>
          <a:p>
            <a:pPr lvl="1"/>
            <a:r>
              <a:rPr lang="de-CH" dirty="0" smtClean="0"/>
              <a:t>Nicht klassenbasiertes OOP (Fabian)</a:t>
            </a:r>
          </a:p>
          <a:p>
            <a:pPr lvl="1"/>
            <a:r>
              <a:rPr lang="de-CH" dirty="0" smtClean="0"/>
              <a:t>Slice (Fabian)</a:t>
            </a:r>
            <a:endParaRPr lang="de-CH" dirty="0" smtClean="0"/>
          </a:p>
          <a:p>
            <a:pPr lvl="1"/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Collector</a:t>
            </a:r>
            <a:r>
              <a:rPr lang="de-CH" dirty="0" smtClean="0"/>
              <a:t> (Alex)</a:t>
            </a:r>
            <a:endParaRPr lang="de-CH" dirty="0"/>
          </a:p>
          <a:p>
            <a:r>
              <a:rPr lang="de-CH" dirty="0" smtClean="0"/>
              <a:t>Fazit (Alex)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Google, </a:t>
            </a:r>
            <a:r>
              <a:rPr lang="en-US" dirty="0" err="1" smtClean="0"/>
              <a:t>OpenSource</a:t>
            </a:r>
            <a:r>
              <a:rPr lang="en-US" dirty="0" smtClean="0"/>
              <a:t> 2009, First official Release 2012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Go is a programming language designed by Google to help solve Google's problems, and Google has big problems. </a:t>
            </a:r>
            <a:r>
              <a:rPr lang="en-US" sz="1800" i="1" dirty="0" smtClean="0"/>
              <a:t>(</a:t>
            </a:r>
            <a:r>
              <a:rPr lang="en-US" sz="1800" i="1" dirty="0"/>
              <a:t>https://</a:t>
            </a:r>
            <a:r>
              <a:rPr lang="en-US" sz="1800" i="1" dirty="0" smtClean="0"/>
              <a:t>talks.golang.org/2012/splash.article)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Wo </a:t>
            </a:r>
            <a:r>
              <a:rPr lang="en-US" dirty="0" err="1" smtClean="0"/>
              <a:t>wird</a:t>
            </a:r>
            <a:r>
              <a:rPr lang="en-US" dirty="0" smtClean="0"/>
              <a:t> Go </a:t>
            </a:r>
            <a:r>
              <a:rPr lang="en-US" dirty="0" err="1" smtClean="0"/>
              <a:t>verwendet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err="1" smtClean="0"/>
              <a:t>Serverside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CLI-Tools (Docker)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smtClean="0"/>
              <a:t>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Golang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Typenmodell</a:t>
            </a:r>
          </a:p>
          <a:p>
            <a:pPr lvl="1"/>
            <a:r>
              <a:rPr lang="de-CH" dirty="0" smtClean="0"/>
              <a:t>Starke Typisierung zur Kompilierzeit</a:t>
            </a:r>
          </a:p>
          <a:p>
            <a:pPr lvl="1"/>
            <a:endParaRPr lang="de-CH" dirty="0"/>
          </a:p>
          <a:p>
            <a:r>
              <a:rPr lang="de-CH" dirty="0" smtClean="0"/>
              <a:t>Haupt-Programmiermodell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Objektorientierte Programmierung möglich, aber ohne Klassen!</a:t>
            </a:r>
          </a:p>
          <a:p>
            <a:pPr lvl="1"/>
            <a:endParaRPr lang="de-CH" dirty="0"/>
          </a:p>
          <a:p>
            <a:r>
              <a:rPr lang="de-CH" dirty="0" smtClean="0"/>
              <a:t>Wie laufen Go-Programme ab?</a:t>
            </a:r>
          </a:p>
          <a:p>
            <a:pPr lvl="1"/>
            <a:r>
              <a:rPr lang="de-CH" dirty="0" smtClean="0"/>
              <a:t>Go-Programme werden für das jeweilige Zielsystem zu einer ausführbaren Datei kompiliert (native).</a:t>
            </a:r>
          </a:p>
          <a:p>
            <a:pPr lvl="1"/>
            <a:r>
              <a:rPr lang="de-CH" dirty="0" smtClean="0"/>
              <a:t>Mehrere Threads (Go-</a:t>
            </a:r>
            <a:r>
              <a:rPr lang="de-CH" dirty="0" err="1" smtClean="0"/>
              <a:t>Runtime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Was sind wichtige </a:t>
            </a:r>
            <a:r>
              <a:rPr lang="de-CH" dirty="0" err="1" smtClean="0"/>
              <a:t>Entscheidungskonstrukte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Ähnlich wie in C, aber bei den Schleifen nur </a:t>
            </a:r>
            <a:r>
              <a:rPr lang="de-CH" i="1" dirty="0" err="1" smtClean="0"/>
              <a:t>for</a:t>
            </a:r>
            <a:endParaRPr lang="de-CH" dirty="0" smtClean="0"/>
          </a:p>
          <a:p>
            <a:pPr lvl="1"/>
            <a:r>
              <a:rPr lang="de-CH" i="1" dirty="0" smtClean="0"/>
              <a:t>Switch</a:t>
            </a:r>
            <a:r>
              <a:rPr lang="de-CH" dirty="0"/>
              <a:t>-</a:t>
            </a:r>
            <a:r>
              <a:rPr lang="de-CH" dirty="0" smtClean="0"/>
              <a:t>Anweisung ist flexibler und mit </a:t>
            </a:r>
            <a:r>
              <a:rPr lang="de-CH" i="1" dirty="0" smtClean="0"/>
              <a:t>Select</a:t>
            </a:r>
            <a:r>
              <a:rPr lang="de-CH" dirty="0" smtClean="0"/>
              <a:t> ein Spezial-Switch für </a:t>
            </a:r>
            <a:r>
              <a:rPr lang="de-CH" dirty="0" err="1" smtClean="0"/>
              <a:t>Concurrency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Was sind die wichtigsten Datenstrukturen</a:t>
            </a:r>
          </a:p>
          <a:p>
            <a:pPr lvl="1"/>
            <a:r>
              <a:rPr lang="de-CH" dirty="0" smtClean="0"/>
              <a:t>Arrays, Slice, </a:t>
            </a:r>
            <a:r>
              <a:rPr lang="de-CH" dirty="0" err="1" smtClean="0"/>
              <a:t>Maps</a:t>
            </a:r>
            <a:r>
              <a:rPr lang="de-CH" dirty="0" smtClean="0"/>
              <a:t>, </a:t>
            </a:r>
            <a:r>
              <a:rPr lang="de-CH" dirty="0" err="1" smtClean="0"/>
              <a:t>Structs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2050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Nicht klassenbasiertes OOP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Structs</a:t>
            </a:r>
            <a:r>
              <a:rPr lang="de-CH" dirty="0" smtClean="0"/>
              <a:t> mit Funktionen</a:t>
            </a:r>
            <a:endParaRPr lang="de-CH" dirty="0" smtClean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Vererbung durch Komposition</a:t>
            </a:r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091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 (wir haben uns selten </a:t>
            </a:r>
            <a:r>
              <a:rPr lang="de-CH" dirty="0" err="1" smtClean="0"/>
              <a:t>geärgeter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dirty="0" smtClean="0"/>
              <a:t>Die WTF-Rate geht gegen 0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Wird auf Ziel Plattform kompiliert.</a:t>
            </a:r>
          </a:p>
          <a:p>
            <a:r>
              <a:rPr lang="de-CH" dirty="0" smtClean="0"/>
              <a:t>Manuelle Memory </a:t>
            </a:r>
            <a:r>
              <a:rPr lang="de-CH" dirty="0" err="1" smtClean="0"/>
              <a:t>Mgmt</a:t>
            </a:r>
            <a:r>
              <a:rPr lang="de-CH" dirty="0" smtClean="0"/>
              <a:t>. </a:t>
            </a:r>
            <a:r>
              <a:rPr lang="de-CH" dirty="0" smtClean="0"/>
              <a:t>obwohl Low Level.</a:t>
            </a:r>
          </a:p>
          <a:p>
            <a:endParaRPr lang="de-CH" dirty="0"/>
          </a:p>
          <a:p>
            <a:r>
              <a:rPr lang="de-CH" dirty="0" smtClean="0"/>
              <a:t>Es ist nicht überfüllt mit </a:t>
            </a:r>
            <a:r>
              <a:rPr lang="de-CH" dirty="0" err="1" smtClean="0"/>
              <a:t>modifier</a:t>
            </a:r>
            <a:r>
              <a:rPr lang="de-CH" dirty="0" smtClean="0"/>
              <a:t>. Gross und Kleinschreibung </a:t>
            </a:r>
            <a:r>
              <a:rPr lang="de-CH" dirty="0" err="1" smtClean="0"/>
              <a:t>sichtbarkeit</a:t>
            </a:r>
            <a:r>
              <a:rPr lang="de-CH" dirty="0" smtClean="0"/>
              <a:t>.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4800" i="1" dirty="0" smtClean="0"/>
              <a:t>Minimalistisch</a:t>
            </a:r>
          </a:p>
          <a:p>
            <a:pPr marL="0" indent="0" algn="ctr">
              <a:buNone/>
            </a:pPr>
            <a:r>
              <a:rPr lang="de-CH" sz="4800" i="1" dirty="0" smtClean="0"/>
              <a:t>Schnell</a:t>
            </a:r>
          </a:p>
          <a:p>
            <a:pPr marL="0" indent="0" algn="ctr">
              <a:buNone/>
            </a:pPr>
            <a:r>
              <a:rPr lang="de-CH" sz="4800" i="1" dirty="0" err="1"/>
              <a:t>C</a:t>
            </a:r>
            <a:r>
              <a:rPr lang="de-CH" sz="4800" i="1" dirty="0" err="1" smtClean="0"/>
              <a:t>oncurrency</a:t>
            </a:r>
            <a:endParaRPr lang="de-CH" sz="4800" i="1" dirty="0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Inhalt</vt:lpstr>
      <vt:lpstr>Go</vt:lpstr>
      <vt:lpstr>Golang</vt:lpstr>
      <vt:lpstr>Nicht klassenbasiertes OOP</vt:lpstr>
      <vt:lpstr>Slice</vt:lpstr>
      <vt:lpstr>Garbage Collector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55</cp:revision>
  <dcterms:created xsi:type="dcterms:W3CDTF">2015-12-08T10:40:06Z</dcterms:created>
  <dcterms:modified xsi:type="dcterms:W3CDTF">2015-12-10T13:58:58Z</dcterms:modified>
</cp:coreProperties>
</file>