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90" r:id="rId5"/>
    <p:sldId id="289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5274" autoAdjust="0"/>
  </p:normalViewPr>
  <p:slideViewPr>
    <p:cSldViewPr>
      <p:cViewPr>
        <p:scale>
          <a:sx n="70" d="100"/>
          <a:sy n="70" d="100"/>
        </p:scale>
        <p:origin x="-576" y="-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4/9/2017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4/9/2017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612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CF64-B6BC-4F1A-BE21-43FD56F770AD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91-3F88-427A-87AC-D821373913EA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FDF3-17D9-4864-B51E-7118296ADF4A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9310-D1A0-456A-8EF0-1194FCA2D0D4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445A-23EF-4A9C-8365-A012BA82CBF9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067A2-05E4-473E-A84F-5AFCB9A85F72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E63D-60C2-45CA-B4C8-80BF605A8E40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BFDB-E0FA-4248-B62E-F5FBC8B68856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2674-664F-45EA-A7B9-20CB47EFC3BA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0EB9-A6DC-459B-A1CE-17F67CDD97BB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E3A25-881C-4C9E-AAFC-4AAA9A8D4D83}" type="datetime1">
              <a:rPr lang="en-US" smtClean="0"/>
              <a:pPr/>
              <a:t>4/9/2017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1066800"/>
            <a:ext cx="9067800" cy="2797233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GrabSchool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 A reliable solution for KL Schools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2" y="4876800"/>
            <a:ext cx="9143999" cy="137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Proposed by: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Swee</a:t>
            </a:r>
            <a:r>
              <a:rPr lang="en-US" dirty="0" smtClean="0">
                <a:solidFill>
                  <a:srgbClr val="00B050"/>
                </a:solidFill>
              </a:rPr>
              <a:t> Ying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Michael </a:t>
            </a:r>
            <a:r>
              <a:rPr lang="en-US" dirty="0" err="1" smtClean="0">
                <a:solidFill>
                  <a:srgbClr val="00B050"/>
                </a:solidFill>
              </a:rPr>
              <a:t>Leow</a:t>
            </a: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Younes Saadi</a:t>
            </a:r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Younes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8012" y="0"/>
            <a:ext cx="3960813" cy="1828800"/>
          </a:xfrm>
          <a:prstGeom prst="rect">
            <a:avLst/>
          </a:prstGeom>
          <a:noFill/>
        </p:spPr>
      </p:pic>
      <p:pic>
        <p:nvPicPr>
          <p:cNvPr id="1029" name="Picture 5" descr="C:\Users\Younes\Desktop\logob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4113212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201110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Traffic Data in Kuala Lumpur?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5000"/>
            <a:ext cx="9191079" cy="4267200"/>
          </a:xfrm>
        </p:spPr>
        <p:txBody>
          <a:bodyPr>
            <a:normAutofit/>
          </a:bodyPr>
          <a:lstStyle/>
          <a:p>
            <a:endParaRPr lang="en-GB" sz="4400" dirty="0" smtClean="0"/>
          </a:p>
          <a:p>
            <a:r>
              <a:rPr lang="en-GB" sz="4400" dirty="0" smtClean="0"/>
              <a:t>Is there a correlation between schools and traffic in KL?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8536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Objectives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5000"/>
            <a:ext cx="9191079" cy="42672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identify </a:t>
            </a:r>
            <a:r>
              <a:rPr lang="en-GB" sz="2800" dirty="0" smtClean="0"/>
              <a:t>the relation between schools and traffic </a:t>
            </a:r>
            <a:r>
              <a:rPr lang="en-GB" sz="2800" dirty="0" smtClean="0"/>
              <a:t>in KL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  <a:p>
            <a:r>
              <a:rPr lang="en-GB" sz="2800" dirty="0" smtClean="0"/>
              <a:t>To </a:t>
            </a:r>
            <a:r>
              <a:rPr lang="en-GB" sz="2800" dirty="0" smtClean="0"/>
              <a:t>propose an approach which will be called </a:t>
            </a:r>
            <a:r>
              <a:rPr lang="en-GB" sz="2800" dirty="0" err="1" smtClean="0"/>
              <a:t>GrabSchool</a:t>
            </a:r>
            <a:r>
              <a:rPr lang="en-GB" sz="2800" dirty="0" smtClean="0"/>
              <a:t>, that will provide safe and reliable alternative to send kids to school.</a:t>
            </a:r>
          </a:p>
          <a:p>
            <a:endParaRPr lang="en-GB" sz="2800" dirty="0" smtClean="0"/>
          </a:p>
          <a:p>
            <a:r>
              <a:rPr lang="en-GB" sz="2800" dirty="0" smtClean="0"/>
              <a:t>To </a:t>
            </a:r>
            <a:r>
              <a:rPr lang="en-GB" sz="2800" dirty="0" smtClean="0"/>
              <a:t>measure the efficiency of </a:t>
            </a:r>
            <a:r>
              <a:rPr lang="en-GB" sz="2800" dirty="0" err="1" smtClean="0"/>
              <a:t>GrabSchool</a:t>
            </a:r>
            <a:endParaRPr lang="en-GB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8536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60812" y="1295400"/>
            <a:ext cx="45720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Thanks</a:t>
            </a:r>
            <a:endParaRPr lang="en-US" sz="11500" dirty="0" smtClean="0"/>
          </a:p>
          <a:p>
            <a:pPr marL="0" indent="0" algn="r">
              <a:buNone/>
            </a:pPr>
            <a:endParaRPr lang="en-US" sz="5400" dirty="0"/>
          </a:p>
          <a:p>
            <a:pPr marL="0" indent="0" algn="r">
              <a:buNone/>
            </a:pP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38707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</Words>
  <Application>Microsoft Office PowerPoint</Application>
  <PresentationFormat>Custom</PresentationFormat>
  <Paragraphs>20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Chalkboard 16x9</vt:lpstr>
      <vt:lpstr>GrabSchool: A reliable solution for KL Schools</vt:lpstr>
      <vt:lpstr>Traffic Data in Kuala Lumpur?</vt:lpstr>
      <vt:lpstr>Objectives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2016-03-26T15:16:10Z</dcterms:created>
  <dcterms:modified xsi:type="dcterms:W3CDTF">2017-04-09T01:51:46Z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