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90" r:id="rId4"/>
    <p:sldId id="257" r:id="rId5"/>
    <p:sldId id="294" r:id="rId6"/>
    <p:sldId id="291" r:id="rId7"/>
    <p:sldId id="293" r:id="rId8"/>
    <p:sldId id="295" r:id="rId9"/>
    <p:sldId id="292" r:id="rId10"/>
    <p:sldId id="28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5" autoAdjust="0"/>
    <p:restoredTop sz="88324" autoAdjust="0"/>
  </p:normalViewPr>
  <p:slideViewPr>
    <p:cSldViewPr>
      <p:cViewPr>
        <p:scale>
          <a:sx n="70" d="100"/>
          <a:sy n="70" d="100"/>
        </p:scale>
        <p:origin x="-1328" y="-3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4/9/17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4/9/17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Congestion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 – 5am – 55, </a:t>
            </a:r>
          </a:p>
          <a:p>
            <a:r>
              <a:rPr lang="en-US" dirty="0" smtClean="0"/>
              <a:t>Mod – 7 am – 46,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7: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CF64-B6BC-4F1A-BE21-43FD56F770AD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91-3F88-427A-87AC-D821373913EA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FDF3-17D9-4864-B51E-7118296ADF4A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9310-D1A0-456A-8EF0-1194FCA2D0D4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445A-23EF-4A9C-8365-A012BA82CBF9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7A2-05E4-473E-A84F-5AFCB9A85F72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E63D-60C2-45CA-B4C8-80BF605A8E40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BFDB-E0FA-4248-B62E-F5FBC8B68856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2674-664F-45EA-A7B9-20CB47EFC3BA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0EB9-A6DC-459B-A1CE-17F67CDD97BB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3A25-881C-4C9E-AAFC-4AAA9A8D4D83}" type="datetime1">
              <a:rPr lang="en-US" smtClean="0"/>
              <a:pPr/>
              <a:t>4/9/17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066800"/>
            <a:ext cx="9067800" cy="3048000"/>
          </a:xfrm>
        </p:spPr>
        <p:txBody>
          <a:bodyPr/>
          <a:lstStyle/>
          <a:p>
            <a:pPr algn="ctr"/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GrabSchool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“Bus” Service for the Modern Era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5029200"/>
            <a:ext cx="9143999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Proposed by: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Swee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Men</a:t>
            </a:r>
            <a:r>
              <a:rPr lang="en-US" dirty="0" err="1" smtClean="0">
                <a:solidFill>
                  <a:srgbClr val="00B050"/>
                </a:solidFill>
              </a:rPr>
              <a:t>g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Alex Tan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Michael </a:t>
            </a:r>
            <a:r>
              <a:rPr lang="en-US" dirty="0" err="1" smtClean="0">
                <a:solidFill>
                  <a:srgbClr val="00B050"/>
                </a:solidFill>
              </a:rPr>
              <a:t>Leow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Younes Saadi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Younes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8012" y="0"/>
            <a:ext cx="3960813" cy="1828800"/>
          </a:xfrm>
          <a:prstGeom prst="rect">
            <a:avLst/>
          </a:prstGeom>
          <a:noFill/>
        </p:spPr>
      </p:pic>
      <p:pic>
        <p:nvPicPr>
          <p:cNvPr id="1029" name="Picture 5" descr="C:\Users\Younes\Desktop\logo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113212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Objectives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5000"/>
            <a:ext cx="9191079" cy="4267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identify the relation between schools and traffic in KL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To propose an approach which will be called </a:t>
            </a:r>
            <a:r>
              <a:rPr lang="en-GB" sz="2800" dirty="0" err="1" smtClean="0"/>
              <a:t>GrabSchool</a:t>
            </a:r>
            <a:r>
              <a:rPr lang="en-GB" sz="2800" dirty="0" smtClean="0"/>
              <a:t>, that will provide safe and reliable alternative to send kids to school.</a:t>
            </a:r>
          </a:p>
          <a:p>
            <a:endParaRPr lang="en-GB" sz="2800" dirty="0" smtClean="0"/>
          </a:p>
          <a:p>
            <a:r>
              <a:rPr lang="en-GB" sz="2800" dirty="0" smtClean="0"/>
              <a:t>To measure the efficiency of </a:t>
            </a:r>
            <a:r>
              <a:rPr lang="en-GB" sz="2800" dirty="0" err="1" smtClean="0"/>
              <a:t>GrabSchool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Traffic Data in Kuala Lumpur?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5000"/>
            <a:ext cx="9191079" cy="4267200"/>
          </a:xfrm>
        </p:spPr>
        <p:txBody>
          <a:bodyPr>
            <a:normAutofit/>
          </a:bodyPr>
          <a:lstStyle/>
          <a:p>
            <a:endParaRPr lang="en-GB" sz="4400" dirty="0" smtClean="0"/>
          </a:p>
          <a:p>
            <a:r>
              <a:rPr lang="en-GB" sz="4400" dirty="0" smtClean="0"/>
              <a:t>Is there a correlation between schools and traffic in KL?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7-04-09 at 11.45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3" y="0"/>
            <a:ext cx="9628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0"/>
            <a:ext cx="9829800" cy="990600"/>
          </a:xfrm>
        </p:spPr>
        <p:txBody>
          <a:bodyPr/>
          <a:lstStyle/>
          <a:p>
            <a:r>
              <a:rPr lang="en-US" dirty="0" smtClean="0"/>
              <a:t>Sample at Morning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11" descr="monday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828800"/>
            <a:ext cx="5486400" cy="3657600"/>
          </a:xfrm>
          <a:prstGeom prst="rect">
            <a:avLst/>
          </a:prstGeom>
        </p:spPr>
      </p:pic>
      <p:pic>
        <p:nvPicPr>
          <p:cNvPr id="13" name="Picture 12" descr="mon_all_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8288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829800" cy="990600"/>
          </a:xfrm>
        </p:spPr>
        <p:txBody>
          <a:bodyPr/>
          <a:lstStyle/>
          <a:p>
            <a:r>
              <a:rPr lang="en-US" dirty="0" smtClean="0"/>
              <a:t>Control Sample (Evening + Morning)</a:t>
            </a:r>
            <a:endParaRPr lang="en-US" dirty="0"/>
          </a:p>
        </p:txBody>
      </p:sp>
      <p:pic>
        <p:nvPicPr>
          <p:cNvPr id="8" name="Picture 7" descr="mon_all_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752600"/>
            <a:ext cx="5486400" cy="3657600"/>
          </a:xfrm>
          <a:prstGeom prst="rect">
            <a:avLst/>
          </a:prstGeom>
        </p:spPr>
      </p:pic>
      <p:pic>
        <p:nvPicPr>
          <p:cNvPr id="9" name="Picture 8" descr="monday_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28800"/>
            <a:ext cx="5372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1412" y="1828800"/>
            <a:ext cx="9829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- Offer </a:t>
            </a:r>
            <a:r>
              <a:rPr lang="en-US" sz="2400" dirty="0"/>
              <a:t>parents a trusted platform to send their children to </a:t>
            </a:r>
            <a:r>
              <a:rPr lang="en-US" sz="2400" dirty="0" smtClean="0"/>
              <a:t>schools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- Multiple drivers are interviewed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- </a:t>
            </a:r>
            <a:r>
              <a:rPr lang="en-US" sz="2400" dirty="0" smtClean="0"/>
              <a:t>Car</a:t>
            </a:r>
            <a:r>
              <a:rPr lang="en-US" sz="2400" dirty="0"/>
              <a:t>-pooling to schools for kids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- </a:t>
            </a:r>
            <a:r>
              <a:rPr lang="en-US" sz="2400" dirty="0" smtClean="0"/>
              <a:t>Teachers </a:t>
            </a:r>
            <a:r>
              <a:rPr lang="en-US" sz="2400" dirty="0"/>
              <a:t>can verify the driver’s identity and track the drivers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- </a:t>
            </a:r>
            <a:r>
              <a:rPr lang="en-US" sz="2400" dirty="0" smtClean="0"/>
              <a:t>Additional </a:t>
            </a:r>
            <a:r>
              <a:rPr lang="en-US" sz="2400" dirty="0"/>
              <a:t>revenue for drivers to send children to extracurricular activities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- </a:t>
            </a:r>
            <a:r>
              <a:rPr lang="en-US" sz="2400" dirty="0" smtClean="0"/>
              <a:t>Save </a:t>
            </a:r>
            <a:r>
              <a:rPr lang="en-US" sz="2400" dirty="0"/>
              <a:t>money for transportation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3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sweemeng.carto.com</a:t>
            </a:r>
            <a:r>
              <a:rPr lang="en-US" dirty="0"/>
              <a:t>/builder/014ea7e6-1c13-11e7-acf4-0ef24382571b/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alextanhongpin</a:t>
            </a:r>
            <a:r>
              <a:rPr lang="en-US" dirty="0"/>
              <a:t>/</a:t>
            </a:r>
            <a:r>
              <a:rPr lang="en-US" dirty="0" err="1"/>
              <a:t>mytraffichack</a:t>
            </a:r>
            <a:r>
              <a:rPr lang="en-US" dirty="0"/>
              <a:t>-school-data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0812" y="1295400"/>
            <a:ext cx="4572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Thanks</a:t>
            </a:r>
          </a:p>
          <a:p>
            <a:pPr marL="0" indent="0" algn="r">
              <a:buNone/>
            </a:pPr>
            <a:endParaRPr lang="en-US" sz="5400" dirty="0"/>
          </a:p>
          <a:p>
            <a:pPr marL="0" indent="0" algn="r">
              <a:buNone/>
            </a:pP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076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Macintosh PowerPoint</Application>
  <PresentationFormat>Custom</PresentationFormat>
  <Paragraphs>45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Chalkboard 16x9</vt:lpstr>
      <vt:lpstr>GrabSchool  “Bus” Service for the Modern Era</vt:lpstr>
      <vt:lpstr>Objectives</vt:lpstr>
      <vt:lpstr>Traffic Data in Kuala Lumpur?</vt:lpstr>
      <vt:lpstr>PowerPoint Presentation</vt:lpstr>
      <vt:lpstr>Sample at Morning Session</vt:lpstr>
      <vt:lpstr>Control Sample (Evening + Morning)</vt:lpstr>
      <vt:lpstr>Solution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2016-03-26T15:16:10Z</dcterms:created>
  <dcterms:modified xsi:type="dcterms:W3CDTF">2017-04-09T04:28:50Z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