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B4D81D-1FDA-4AC2-AEE0-A026BFE9BEA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536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7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33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4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657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879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382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021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2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81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481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537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2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1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92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41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20ECAA-E209-4390-8E88-56AD21C011F7}" type="datetimeFigureOut">
              <a:rPr lang="bg-BG" smtClean="0"/>
              <a:t>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5AA0-3442-4514-80B8-E1C447D07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2111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Power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08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capacity &amp; characterizing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81493"/>
            <a:ext cx="8946541" cy="4347882"/>
          </a:xfrm>
        </p:spPr>
        <p:txBody>
          <a:bodyPr/>
          <a:lstStyle/>
          <a:p>
            <a:r>
              <a:rPr lang="en-US" dirty="0" smtClean="0"/>
              <a:t>The ability of a battery to supply with constant energy a given load for a given amount of time</a:t>
            </a:r>
          </a:p>
          <a:p>
            <a:r>
              <a:rPr lang="en-US" dirty="0" smtClean="0"/>
              <a:t>Amp Hours (Ah)</a:t>
            </a:r>
          </a:p>
          <a:p>
            <a:pPr lvl="1"/>
            <a:r>
              <a:rPr lang="en-US" dirty="0"/>
              <a:t>1Ah = 1A for 1 hour</a:t>
            </a:r>
          </a:p>
          <a:p>
            <a:pPr lvl="1"/>
            <a:r>
              <a:rPr lang="en-US" dirty="0"/>
              <a:t>Ignores voltage change</a:t>
            </a:r>
          </a:p>
          <a:p>
            <a:pPr lvl="1"/>
            <a:r>
              <a:rPr lang="en-US" dirty="0"/>
              <a:t>Assumes constant current load</a:t>
            </a:r>
          </a:p>
          <a:p>
            <a:r>
              <a:rPr lang="en-US" dirty="0" smtClean="0"/>
              <a:t>Watt Hours (</a:t>
            </a:r>
            <a:r>
              <a:rPr lang="en-US" dirty="0" err="1" smtClean="0"/>
              <a:t>Wh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1Wh = 1W for 1 hour</a:t>
            </a:r>
          </a:p>
          <a:p>
            <a:pPr lvl="1"/>
            <a:r>
              <a:rPr lang="en-US" dirty="0" smtClean="0"/>
              <a:t>True capacity</a:t>
            </a:r>
          </a:p>
          <a:p>
            <a:pPr lvl="1"/>
            <a:r>
              <a:rPr lang="en-US" dirty="0" smtClean="0"/>
              <a:t>Takes voltage into account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Discharging </a:t>
            </a:r>
            <a:r>
              <a:rPr lang="en-US" dirty="0" smtClean="0"/>
              <a:t>curve of an ideal battery</a:t>
            </a:r>
            <a:endParaRPr lang="bg-BG" dirty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3" t="114" r="1078" b="49261"/>
          <a:stretch/>
        </p:blipFill>
        <p:spPr>
          <a:xfrm>
            <a:off x="2358743" y="1990321"/>
            <a:ext cx="4100328" cy="4194372"/>
          </a:xfrm>
        </p:spPr>
      </p:pic>
      <p:sp>
        <p:nvSpPr>
          <p:cNvPr id="33" name="TextBox 32"/>
          <p:cNvSpPr txBox="1"/>
          <p:nvPr/>
        </p:nvSpPr>
        <p:spPr>
          <a:xfrm>
            <a:off x="1357032" y="2066055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U, V</a:t>
            </a:r>
            <a:endParaRPr lang="bg-BG" dirty="0"/>
          </a:p>
        </p:txBody>
      </p:sp>
      <p:sp>
        <p:nvSpPr>
          <p:cNvPr id="35" name="TextBox 34"/>
          <p:cNvSpPr txBox="1"/>
          <p:nvPr/>
        </p:nvSpPr>
        <p:spPr>
          <a:xfrm>
            <a:off x="6239996" y="619665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t, s</a:t>
            </a:r>
            <a:endParaRPr lang="bg-BG" dirty="0"/>
          </a:p>
        </p:txBody>
      </p:sp>
      <p:sp>
        <p:nvSpPr>
          <p:cNvPr id="36" name="Rectangle 35"/>
          <p:cNvSpPr/>
          <p:nvPr/>
        </p:nvSpPr>
        <p:spPr>
          <a:xfrm>
            <a:off x="2389990" y="4164779"/>
            <a:ext cx="360425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 flipH="1">
            <a:off x="5948531" y="4210498"/>
            <a:ext cx="45719" cy="1923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TextBox 40"/>
          <p:cNvSpPr txBox="1"/>
          <p:nvPr/>
        </p:nvSpPr>
        <p:spPr>
          <a:xfrm>
            <a:off x="1790723" y="39801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bg-BG" dirty="0"/>
          </a:p>
        </p:txBody>
      </p:sp>
      <p:sp>
        <p:nvSpPr>
          <p:cNvPr id="42" name="TextBox 41"/>
          <p:cNvSpPr txBox="1"/>
          <p:nvPr/>
        </p:nvSpPr>
        <p:spPr>
          <a:xfrm>
            <a:off x="2202290" y="6134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7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Discharging curve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0" y="2043113"/>
            <a:ext cx="8675982" cy="4195762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6553201" y="1933575"/>
            <a:ext cx="2095499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5300" y="154864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Brick wall response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7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really a huge difference between Ah &amp; </a:t>
            </a:r>
            <a:r>
              <a:rPr lang="en-US" dirty="0" err="1" smtClean="0"/>
              <a:t>Wh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in the common case – not really.</a:t>
            </a:r>
            <a:endParaRPr lang="bg-B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6" y="2623525"/>
            <a:ext cx="8145464" cy="393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4525" y="4104939"/>
            <a:ext cx="54197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7317106" y="4150658"/>
            <a:ext cx="45719" cy="126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14525" y="3790950"/>
            <a:ext cx="9525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14525" y="3843337"/>
            <a:ext cx="152400" cy="15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33575" y="3869362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09775" y="3895387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92326" y="3921919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52652" y="3947858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08312" y="4104770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212" y="4157241"/>
            <a:ext cx="218519" cy="23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74443" y="4176852"/>
            <a:ext cx="296307" cy="32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48343" y="4281573"/>
            <a:ext cx="296307" cy="32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124501" y="4508434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173912" y="4632478"/>
            <a:ext cx="193675" cy="20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298700" y="3987237"/>
            <a:ext cx="9525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68552" y="4002599"/>
            <a:ext cx="9525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56259" y="4012556"/>
            <a:ext cx="9525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34683" y="4025653"/>
            <a:ext cx="9525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22390" y="4039455"/>
            <a:ext cx="78424" cy="8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Discharging </a:t>
            </a:r>
            <a:r>
              <a:rPr lang="en-US" dirty="0" smtClean="0"/>
              <a:t>curve for the specific battery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96" y="1984030"/>
            <a:ext cx="6159808" cy="4534432"/>
          </a:xfrm>
        </p:spPr>
      </p:pic>
    </p:spTree>
    <p:extLst>
      <p:ext uri="{BB962C8B-B14F-4D97-AF65-F5344CB8AC3E}">
        <p14:creationId xmlns:p14="http://schemas.microsoft.com/office/powerpoint/2010/main" val="31184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3188044"/>
            <a:ext cx="8946541" cy="7661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218355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1023</TotalTime>
  <Words>108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Solar Power</vt:lpstr>
      <vt:lpstr>Battery capacity &amp; characterizing</vt:lpstr>
      <vt:lpstr>Discharging curve of an ideal battery</vt:lpstr>
      <vt:lpstr>Discharging curve</vt:lpstr>
      <vt:lpstr>Is there really a huge difference between Ah &amp; Wh?</vt:lpstr>
      <vt:lpstr>Discharging curve for the specific battery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</dc:title>
  <dc:creator>alex targov</dc:creator>
  <cp:lastModifiedBy>alex targov</cp:lastModifiedBy>
  <cp:revision>13</cp:revision>
  <dcterms:created xsi:type="dcterms:W3CDTF">2018-01-06T19:35:31Z</dcterms:created>
  <dcterms:modified xsi:type="dcterms:W3CDTF">2018-01-08T09:13:27Z</dcterms:modified>
</cp:coreProperties>
</file>