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49B"/>
    <a:srgbClr val="ECECEC"/>
    <a:srgbClr val="0C7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76"/>
    <p:restoredTop sz="95329"/>
  </p:normalViewPr>
  <p:slideViewPr>
    <p:cSldViewPr snapToGrid="0">
      <p:cViewPr>
        <p:scale>
          <a:sx n="112" d="100"/>
          <a:sy n="112" d="100"/>
        </p:scale>
        <p:origin x="-2280" y="-1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1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BB52-D1D0-1549-A3A6-EE3A6ED90DDC}" type="datetimeFigureOut">
              <a:rPr lang="en-US" smtClean="0"/>
              <a:pPr/>
              <a:t>28/07/15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4D23-8BA9-C443-8AA9-2862597940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ovukBG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9764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3277550" y="-39075"/>
            <a:ext cx="3097850" cy="3024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Name of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95501" y="443100"/>
            <a:ext cx="4631771" cy="549809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 smtClean="0"/>
              <a:t>Your question here</a:t>
            </a:r>
            <a:endParaRPr lang="en-US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361449" y="3714160"/>
            <a:ext cx="1036385" cy="303054"/>
            <a:chOff x="3792090" y="2099093"/>
            <a:chExt cx="1036385" cy="303054"/>
          </a:xfrm>
        </p:grpSpPr>
        <p:sp>
          <p:nvSpPr>
            <p:cNvPr id="4" name="Rectangle 3"/>
            <p:cNvSpPr/>
            <p:nvPr/>
          </p:nvSpPr>
          <p:spPr>
            <a:xfrm>
              <a:off x="3792090" y="2108618"/>
              <a:ext cx="1036385" cy="293529"/>
            </a:xfrm>
            <a:prstGeom prst="rect">
              <a:avLst/>
            </a:prstGeom>
            <a:solidFill>
              <a:srgbClr val="0C722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flipV="1">
              <a:off x="3792090" y="2356427"/>
              <a:ext cx="103638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2090" y="2099093"/>
              <a:ext cx="103638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95000"/>
                    </a:schemeClr>
                  </a:solidFill>
                </a:rPr>
                <a:t>Continue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61449" y="1288997"/>
            <a:ext cx="3141883" cy="324104"/>
            <a:chOff x="2361449" y="1091371"/>
            <a:chExt cx="3143849" cy="324104"/>
          </a:xfrm>
        </p:grpSpPr>
        <p:sp>
          <p:nvSpPr>
            <p:cNvPr id="9" name="Rectangle 8"/>
            <p:cNvSpPr/>
            <p:nvPr/>
          </p:nvSpPr>
          <p:spPr>
            <a:xfrm>
              <a:off x="2361449" y="1091371"/>
              <a:ext cx="3143849" cy="324104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33431" y="1197202"/>
              <a:ext cx="119059" cy="1190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9106" y="1111212"/>
              <a:ext cx="2718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Radio button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61449" y="1805980"/>
            <a:ext cx="3143849" cy="324104"/>
            <a:chOff x="2361449" y="1548034"/>
            <a:chExt cx="3143849" cy="324104"/>
          </a:xfrm>
        </p:grpSpPr>
        <p:sp>
          <p:nvSpPr>
            <p:cNvPr id="14" name="Rectangle 13"/>
            <p:cNvSpPr/>
            <p:nvPr/>
          </p:nvSpPr>
          <p:spPr>
            <a:xfrm>
              <a:off x="2361449" y="1548034"/>
              <a:ext cx="3143849" cy="324104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59106" y="1567875"/>
              <a:ext cx="2718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Checkbox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33431" y="1646443"/>
              <a:ext cx="125675" cy="125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95501" y="2334873"/>
            <a:ext cx="2439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Body text and sub questions in this text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295501" y="854409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For example, text in grey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361448" y="2648712"/>
            <a:ext cx="3143850" cy="268225"/>
            <a:chOff x="2361448" y="2648712"/>
            <a:chExt cx="3143850" cy="268225"/>
          </a:xfrm>
        </p:grpSpPr>
        <p:sp>
          <p:nvSpPr>
            <p:cNvPr id="22" name="Rectangle 21"/>
            <p:cNvSpPr/>
            <p:nvPr/>
          </p:nvSpPr>
          <p:spPr>
            <a:xfrm flipV="1">
              <a:off x="2361449" y="2665591"/>
              <a:ext cx="3143849" cy="25134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1448" y="2648712"/>
              <a:ext cx="31438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Text box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50304" y="3703004"/>
            <a:ext cx="1101012" cy="330304"/>
            <a:chOff x="4360640" y="3507908"/>
            <a:chExt cx="1101012" cy="330304"/>
          </a:xfrm>
        </p:grpSpPr>
        <p:pic>
          <p:nvPicPr>
            <p:cNvPr id="26" name="Picture 25" descr="sta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40" y="3507908"/>
              <a:ext cx="1101012" cy="330304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 flipV="1">
              <a:off x="4380817" y="3776617"/>
              <a:ext cx="1057958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05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8290" y="554962"/>
            <a:ext cx="3939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Body text and sub questions in this text.  </a:t>
            </a:r>
            <a:r>
              <a:rPr lang="en-US" sz="1100" u="sng" dirty="0" smtClean="0">
                <a:solidFill>
                  <a:srgbClr val="12549B"/>
                </a:solidFill>
              </a:rPr>
              <a:t>Links should be this blue</a:t>
            </a:r>
            <a:endParaRPr lang="en-US" sz="1100" u="sng" dirty="0">
              <a:solidFill>
                <a:srgbClr val="12549B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31495" y="787939"/>
            <a:ext cx="1548773" cy="261610"/>
            <a:chOff x="2407697" y="1163929"/>
            <a:chExt cx="1548773" cy="261610"/>
          </a:xfrm>
        </p:grpSpPr>
        <p:sp>
          <p:nvSpPr>
            <p:cNvPr id="5" name="TextBox 4"/>
            <p:cNvSpPr txBox="1"/>
            <p:nvPr/>
          </p:nvSpPr>
          <p:spPr>
            <a:xfrm>
              <a:off x="2449189" y="1163929"/>
              <a:ext cx="15072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u="sng" dirty="0" smtClean="0">
                  <a:solidFill>
                    <a:srgbClr val="12549B"/>
                  </a:solidFill>
                </a:rPr>
                <a:t>Progressive disclosure </a:t>
              </a:r>
              <a:endParaRPr lang="en-US" sz="1100" u="sng" dirty="0">
                <a:solidFill>
                  <a:srgbClr val="12549B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rot="13500000">
              <a:off x="2407697" y="1273670"/>
              <a:ext cx="70619" cy="706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53937" y="1130839"/>
            <a:ext cx="15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smtClean="0">
                <a:solidFill>
                  <a:srgbClr val="12549B"/>
                </a:solidFill>
              </a:rPr>
              <a:t>Progressive disclosure </a:t>
            </a:r>
            <a:endParaRPr lang="en-US" sz="1100" u="sng" dirty="0">
              <a:solidFill>
                <a:srgbClr val="12549B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8900000">
            <a:off x="2350545" y="1224705"/>
            <a:ext cx="70619" cy="70619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84423" y="1408360"/>
            <a:ext cx="0" cy="557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3865" y="1453487"/>
            <a:ext cx="2480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Body text and sub questions in this text. </a:t>
            </a:r>
          </a:p>
          <a:p>
            <a:r>
              <a:rPr lang="en-US" sz="1100" u="sng" dirty="0" smtClean="0">
                <a:solidFill>
                  <a:srgbClr val="12549B"/>
                </a:solidFill>
              </a:rPr>
              <a:t>Links should be this blue</a:t>
            </a:r>
            <a:endParaRPr lang="en-US" sz="1100" u="sng" dirty="0">
              <a:solidFill>
                <a:srgbClr val="1254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9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55</Words>
  <Application>Microsoft Macintosh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Your question here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question here</dc:title>
  <dc:creator>Myles</dc:creator>
  <cp:lastModifiedBy>paul cleghorn</cp:lastModifiedBy>
  <cp:revision>8</cp:revision>
  <dcterms:created xsi:type="dcterms:W3CDTF">2015-05-22T12:52:36Z</dcterms:created>
  <dcterms:modified xsi:type="dcterms:W3CDTF">2015-07-28T08:49:34Z</dcterms:modified>
</cp:coreProperties>
</file>