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Romanenko" initials="AR" lastIdx="1" clrIdx="0">
    <p:extLst>
      <p:ext uri="{19B8F6BF-5375-455C-9EA6-DF929625EA0E}">
        <p15:presenceInfo xmlns:p15="http://schemas.microsoft.com/office/powerpoint/2012/main" userId="Alex Romanenk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6" autoAdjust="0"/>
    <p:restoredTop sz="96821" autoAdjust="0"/>
  </p:normalViewPr>
  <p:slideViewPr>
    <p:cSldViewPr snapToGrid="0">
      <p:cViewPr varScale="1">
        <p:scale>
          <a:sx n="117" d="100"/>
          <a:sy n="117" d="100"/>
        </p:scale>
        <p:origin x="102" y="2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11T21:48:59.33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B4AB9-FF41-4199-9D8E-17C71ABFE3A8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C035E-A256-44C2-8F2A-746BC1BE2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164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running JS functions against component.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C035E-A256-44C2-8F2A-746BC1BE2E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77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82FA5F-8841-43E7-87AB-9A6735565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5A988A-11DB-4CBE-92D5-730F4E24E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77D88A-33C8-4BEE-A3A5-9B7472803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EC05-F82B-4EED-9AD2-34DCB28A9FDD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AEDD5A-F2C1-4B02-B2CB-4755743E7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E77D74-BEC1-46FE-8C3B-528F31A2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9CF9-5042-4C7C-8725-84A1E3497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72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EEE94-C876-4839-9199-905226D0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00F679-52CF-4B29-AC3F-B80A609D6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7C28FB-EED8-4C02-B13D-AEB6BEDBF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EC05-F82B-4EED-9AD2-34DCB28A9FDD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5A22C2-5CDF-46E8-85A6-617D33710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526623-13DB-477D-B7E3-DB6E5E07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9CF9-5042-4C7C-8725-84A1E3497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74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AC9693A-D35E-4C24-A42C-F33EA043F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7280C5-5BA9-493D-9512-A9ED808A6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B56F6A-6CEF-4894-A480-4F47D174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EC05-F82B-4EED-9AD2-34DCB28A9FDD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266A39-9F79-4519-8C91-54C219F4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06BE30-C4F8-4B25-B507-46AE0B1B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9CF9-5042-4C7C-8725-84A1E3497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03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87A51-57E9-45A5-B97A-AE2D2A1BA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A1D793-A65B-48D6-BA3C-2F7397F98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1A53E2-1F06-45AC-9867-31296037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EC05-F82B-4EED-9AD2-34DCB28A9FDD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70DEF8-8D4A-4BBA-A83F-D878841B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E9EE5C-36B3-443E-BA40-F19B8980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9CF9-5042-4C7C-8725-84A1E3497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34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9AB96-E193-4B17-AA3C-CC00FB80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E9FBA2-D647-4911-AFD7-7F80A7C0E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2C6E7B-8DFF-4705-89BD-57147BED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EC05-F82B-4EED-9AD2-34DCB28A9FDD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AF0096-416D-4B22-A642-DF3D3B82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C3C34D-39DF-4151-842B-9AF461EE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9CF9-5042-4C7C-8725-84A1E3497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22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9424D3-A706-4EF2-99EB-E6CF5831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DE7018-88EB-481D-B0FC-CEBC57C80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AC9B24-DC46-4FC6-AA44-80BF95743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D49864-AFF6-44CD-BCB2-A4BE7C141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EC05-F82B-4EED-9AD2-34DCB28A9FDD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4A13F7-991F-44FC-BD40-180B0A233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B30E35-86D4-4711-84A8-6008827A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9CF9-5042-4C7C-8725-84A1E3497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23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72BF8C-B9B3-41A0-9C63-BADF1D3D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EA3E0C-E2EB-49B6-8780-711E3758C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91B260-28A9-4DC4-A65B-5AAD37034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C17F58F-7E99-462E-9383-F101417CF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3406D9-2A3E-4CD1-9F13-0E2D5392F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4471116-0DD0-45AC-AAEC-7A9B2957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EC05-F82B-4EED-9AD2-34DCB28A9FDD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0503076-95B2-4584-A648-4643CE546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27E3166-825A-4854-AE44-3CDD9FC75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9CF9-5042-4C7C-8725-84A1E3497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02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1F9A44-0255-4E7B-B0EB-15CEECCD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59171C-2B9F-4709-8CFB-6E6FE6FDE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EC05-F82B-4EED-9AD2-34DCB28A9FDD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ADDE529-52D9-43C0-ABAD-2DC29124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4C973C-D692-4B96-A262-9E1C892A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9CF9-5042-4C7C-8725-84A1E3497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96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C74A13F-23DC-4C7C-90B0-42242CF7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EC05-F82B-4EED-9AD2-34DCB28A9FDD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C8CFE20-4647-4489-B5CD-FA3F2702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5AC0C3-EF15-4990-806E-3C828CC8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9CF9-5042-4C7C-8725-84A1E3497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7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DB5EE-F4F8-4B31-8283-F5D0E0E2C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D8D574-E208-4D33-8FF5-1D815D9CA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2AA169-4CA8-478E-BE70-A42E837FA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EFA89F-F9F7-4968-A67D-3DBB1C01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EC05-F82B-4EED-9AD2-34DCB28A9FDD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08887A-7984-4306-AA62-06518729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78D9F9-3608-4FCC-9DFC-AE06EA75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9CF9-5042-4C7C-8725-84A1E3497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39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BA262-6D05-49FD-8886-FAA2D39F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644E5FC-2809-40BD-BEF2-1797B033F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161993-72AA-4CC5-AA60-28B1C7CB1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591025-612F-496A-9F8E-A43CA2B4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EC05-F82B-4EED-9AD2-34DCB28A9FDD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D85212-D1CD-4DF6-B75C-6B923EA3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DFFD6C-3A30-4514-A26E-9A751C5F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9CF9-5042-4C7C-8725-84A1E3497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1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F57A0-A222-4793-A1F8-A5497B518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299A2B-B350-4F5C-BA3F-D509B17BF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48DB97-B668-4E9B-A340-B449BD40F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6EC05-F82B-4EED-9AD2-34DCB28A9FDD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42E559-8104-479B-91CE-15719ED37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2C5228-4959-433D-947A-A943DE2F5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A9CF9-5042-4C7C-8725-84A1E3497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25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y4XfYj" TargetMode="External"/><Relationship Id="rId2" Type="http://schemas.openxmlformats.org/officeDocument/2006/relationships/hyperlink" Target="https://developers.google.com/web/fundamentals/web-components/customelemen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rome.google.com/webstore/detail/css-used/cdopjfddjlonogibjahpnmjpoangjfff" TargetMode="External"/><Relationship Id="rId4" Type="http://schemas.openxmlformats.org/officeDocument/2006/relationships/hyperlink" Target="https://www.chromestatus.com/features/schedul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15D2D-1294-415C-B9D1-DAD68BABD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3600" y="1396289"/>
            <a:ext cx="50063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 Components</a:t>
            </a:r>
          </a:p>
        </p:txBody>
      </p:sp>
      <p:sp>
        <p:nvSpPr>
          <p:cNvPr id="4102" name="Freeform: Shape 75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3" name="Freeform: Shape 76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https://s3.amazonaws.com/digitalgov/_legacy-img/2015/03/512-x-400-Web-Components-light-logo.jpg">
            <a:extLst>
              <a:ext uri="{FF2B5EF4-FFF2-40B4-BE49-F238E27FC236}">
                <a16:creationId xmlns:a16="http://schemas.microsoft.com/office/drawing/2014/main" id="{CD84CE3E-1B8E-4C0B-BAB3-2E1505EB6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41" y="1089915"/>
            <a:ext cx="4105275" cy="32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793E8F-A393-4D84-9771-1227CEC30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8044" y="2871982"/>
            <a:ext cx="5006336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/>
              <a:t>Alexander Romanenko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/>
              <a:t>Developer for The Steele Group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5430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3BA59-4A3B-4719-886C-93F37062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09" y="635069"/>
            <a:ext cx="4509236" cy="1139139"/>
          </a:xfrm>
        </p:spPr>
        <p:txBody>
          <a:bodyPr>
            <a:normAutofit/>
          </a:bodyPr>
          <a:lstStyle/>
          <a:p>
            <a:endParaRPr lang="ru-RU" sz="3600"/>
          </a:p>
        </p:txBody>
      </p:sp>
      <p:sp>
        <p:nvSpPr>
          <p:cNvPr id="16" name="Объект 15">
            <a:extLst>
              <a:ext uri="{FF2B5EF4-FFF2-40B4-BE49-F238E27FC236}">
                <a16:creationId xmlns:a16="http://schemas.microsoft.com/office/drawing/2014/main" id="{9BE69E9E-47A8-405C-9279-EB164A082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92" y="1941362"/>
            <a:ext cx="4492454" cy="2419097"/>
          </a:xfrm>
        </p:spPr>
        <p:txBody>
          <a:bodyPr anchor="t">
            <a:normAutofit/>
          </a:bodyPr>
          <a:lstStyle/>
          <a:p>
            <a:endParaRPr lang="ru-RU" sz="180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3A45B268-BBDB-4EC6-A664-CED7BF60D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4207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Рисунок 10" descr="Изображение выглядит как знак, внешний, текст&#10;&#10;Описание создано автоматически">
            <a:extLst>
              <a:ext uri="{FF2B5EF4-FFF2-40B4-BE49-F238E27FC236}">
                <a16:creationId xmlns:a16="http://schemas.microsoft.com/office/drawing/2014/main" id="{5EC43CAD-D21C-4644-921E-6AEBE4DE2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245" y="696037"/>
            <a:ext cx="1017204" cy="1017204"/>
          </a:xfrm>
          <a:prstGeom prst="rect">
            <a:avLst/>
          </a:prstGeom>
        </p:spPr>
      </p:pic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B78B55DD-3C55-4B94-9031-4F3723BD4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C52F32D-4641-4194-81F3-1986929D6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409" y="882984"/>
            <a:ext cx="2754569" cy="1122487"/>
          </a:xfrm>
          <a:prstGeom prst="rect">
            <a:avLst/>
          </a:prstGeom>
        </p:spPr>
      </p:pic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2D9BB05-ED63-4148-87AB-82720ACC3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614" y="4769536"/>
            <a:ext cx="3950208" cy="2088462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5B00B48C-8AA7-4128-AD60-76349F0C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6020" y="2715337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React-icon.svg">
            <a:extLst>
              <a:ext uri="{FF2B5EF4-FFF2-40B4-BE49-F238E27FC236}">
                <a16:creationId xmlns:a16="http://schemas.microsoft.com/office/drawing/2014/main" id="{F0338D41-8371-47C2-8D92-4403B2BBD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806" y="3419934"/>
            <a:ext cx="1885522" cy="133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http://pluspng.com/img-png/jquery-logo-vector-png-jquery-logo-1876.png">
            <a:extLst>
              <a:ext uri="{FF2B5EF4-FFF2-40B4-BE49-F238E27FC236}">
                <a16:creationId xmlns:a16="http://schemas.microsoft.com/office/drawing/2014/main" id="{BD9AA6B7-4460-48F3-9A66-CA3255289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841" y="5724894"/>
            <a:ext cx="2210937" cy="56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0760511E-86BF-4340-9949-CECB774FA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Dojo.logo.svg">
            <a:extLst>
              <a:ext uri="{FF2B5EF4-FFF2-40B4-BE49-F238E27FC236}">
                <a16:creationId xmlns:a16="http://schemas.microsoft.com/office/drawing/2014/main" id="{587FFFCC-E734-460D-B59E-7D39B9C4B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910" y="4924202"/>
            <a:ext cx="2110556" cy="144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20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19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5F98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FE09A0-34F5-4DF1-B05C-C7C6CBD51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676" y="64393"/>
            <a:ext cx="4333510" cy="669268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860C07A-6952-4AA7-8180-79C2C5960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6" y="214498"/>
            <a:ext cx="3075712" cy="647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5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3A45B268-BBDB-4EC6-A664-CED7BF60D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4207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Рисунок 10" descr="Изображение выглядит как знак, внешний, текст&#10;&#10;Описание создано автоматически">
            <a:extLst>
              <a:ext uri="{FF2B5EF4-FFF2-40B4-BE49-F238E27FC236}">
                <a16:creationId xmlns:a16="http://schemas.microsoft.com/office/drawing/2014/main" id="{5EC43CAD-D21C-4644-921E-6AEBE4DE2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245" y="696037"/>
            <a:ext cx="1017204" cy="1017204"/>
          </a:xfrm>
          <a:prstGeom prst="rect">
            <a:avLst/>
          </a:prstGeom>
        </p:spPr>
      </p:pic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B78B55DD-3C55-4B94-9031-4F3723BD4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C52F32D-4641-4194-81F3-1986929D6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409" y="882984"/>
            <a:ext cx="2754569" cy="1122487"/>
          </a:xfrm>
          <a:prstGeom prst="rect">
            <a:avLst/>
          </a:prstGeom>
        </p:spPr>
      </p:pic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2D9BB05-ED63-4148-87AB-82720ACC3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614" y="4769536"/>
            <a:ext cx="3950208" cy="2088462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5B00B48C-8AA7-4128-AD60-76349F0C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6020" y="2715337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React-icon.svg">
            <a:extLst>
              <a:ext uri="{FF2B5EF4-FFF2-40B4-BE49-F238E27FC236}">
                <a16:creationId xmlns:a16="http://schemas.microsoft.com/office/drawing/2014/main" id="{F0338D41-8371-47C2-8D92-4403B2BBD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806" y="3419934"/>
            <a:ext cx="1885522" cy="133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http://pluspng.com/img-png/jquery-logo-vector-png-jquery-logo-1876.png">
            <a:extLst>
              <a:ext uri="{FF2B5EF4-FFF2-40B4-BE49-F238E27FC236}">
                <a16:creationId xmlns:a16="http://schemas.microsoft.com/office/drawing/2014/main" id="{BD9AA6B7-4460-48F3-9A66-CA3255289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841" y="5724894"/>
            <a:ext cx="2210937" cy="56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0760511E-86BF-4340-9949-CECB774FA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Dojo.logo.svg">
            <a:extLst>
              <a:ext uri="{FF2B5EF4-FFF2-40B4-BE49-F238E27FC236}">
                <a16:creationId xmlns:a16="http://schemas.microsoft.com/office/drawing/2014/main" id="{587FFFCC-E734-460D-B59E-7D39B9C4B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910" y="4924202"/>
            <a:ext cx="2110556" cy="144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E5B8E28F-B857-4E25-A57C-9D2876B9561B}"/>
              </a:ext>
            </a:extLst>
          </p:cNvPr>
          <p:cNvSpPr/>
          <p:nvPr/>
        </p:nvSpPr>
        <p:spPr>
          <a:xfrm>
            <a:off x="5380264" y="0"/>
            <a:ext cx="1836965" cy="6858000"/>
          </a:xfrm>
          <a:custGeom>
            <a:avLst/>
            <a:gdLst>
              <a:gd name="connsiteX0" fmla="*/ 0 w 1836965"/>
              <a:gd name="connsiteY0" fmla="*/ 0 h 6858000"/>
              <a:gd name="connsiteX1" fmla="*/ 310243 w 1836965"/>
              <a:gd name="connsiteY1" fmla="*/ 5094514 h 6858000"/>
              <a:gd name="connsiteX2" fmla="*/ 1836965 w 1836965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6965" h="6858000">
                <a:moveTo>
                  <a:pt x="0" y="0"/>
                </a:moveTo>
                <a:cubicBezTo>
                  <a:pt x="2041" y="1975757"/>
                  <a:pt x="4082" y="3951514"/>
                  <a:pt x="310243" y="5094514"/>
                </a:cubicBezTo>
                <a:cubicBezTo>
                  <a:pt x="616404" y="6237514"/>
                  <a:pt x="1581151" y="6562725"/>
                  <a:pt x="1836965" y="6858000"/>
                </a:cubicBezTo>
              </a:path>
            </a:pathLst>
          </a:custGeom>
          <a:noFill/>
          <a:ln w="57150"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http://chittagongit.com/images/software-development-icon/software-development-icon-4.jpg">
            <a:extLst>
              <a:ext uri="{FF2B5EF4-FFF2-40B4-BE49-F238E27FC236}">
                <a16:creationId xmlns:a16="http://schemas.microsoft.com/office/drawing/2014/main" id="{2FD21586-4159-4F14-AFB4-A9135262D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977" y="2268503"/>
            <a:ext cx="1689688" cy="168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ctions view list tree icon">
            <a:extLst>
              <a:ext uri="{FF2B5EF4-FFF2-40B4-BE49-F238E27FC236}">
                <a16:creationId xmlns:a16="http://schemas.microsoft.com/office/drawing/2014/main" id="{128E153E-05B2-4632-B2D0-300E981E3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403" y="2283600"/>
            <a:ext cx="1689238" cy="168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A35BFF-4797-4124-92C5-23F90650ABCA}"/>
              </a:ext>
            </a:extLst>
          </p:cNvPr>
          <p:cNvSpPr txBox="1"/>
          <p:nvPr/>
        </p:nvSpPr>
        <p:spPr>
          <a:xfrm>
            <a:off x="1503403" y="514177"/>
            <a:ext cx="24244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Tag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DOM node hierarchy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(ES 6 classes)</a:t>
            </a:r>
          </a:p>
        </p:txBody>
      </p:sp>
    </p:spTree>
    <p:extLst>
      <p:ext uri="{BB962C8B-B14F-4D97-AF65-F5344CB8AC3E}">
        <p14:creationId xmlns:p14="http://schemas.microsoft.com/office/powerpoint/2010/main" val="3094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BFB0D8-F306-48EF-A9E5-5A52CB822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056" y="0"/>
            <a:ext cx="3246424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76F67E-DED3-498F-8A85-369FBD83A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965" y="0"/>
            <a:ext cx="2790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47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54059-3E23-4FBA-9F3D-D0647EBA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E7EBCE-5D10-4351-85BB-E49991E95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https://developers.google.com/web/fundamentals/web-components/customelements</a:t>
            </a:r>
            <a:r>
              <a:rPr lang="en-US" dirty="0"/>
              <a:t>  (</a:t>
            </a:r>
            <a:r>
              <a:rPr lang="en-US" dirty="0">
                <a:hlinkClick r:id="rId3"/>
              </a:rPr>
              <a:t>https://bit.ly/2y4XfYj</a:t>
            </a:r>
            <a:r>
              <a:rPr lang="en-US" dirty="0"/>
              <a:t>) 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4"/>
              </a:rPr>
              <a:t>https://www.chromestatus.com/features/schedule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5"/>
              </a:rPr>
              <a:t>https://chrome.google.com/webstore/detail/css-used/cdopjfddjlonogibjahpnmjpoangjfff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168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9E588-D214-46CD-9D81-4E10FF753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8120B4-BE8B-4963-9E7D-F16F3922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of components adding up to a 100%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Formatted numeric field.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Accept required total as attribute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56470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74</Words>
  <Application>Microsoft Office PowerPoint</Application>
  <PresentationFormat>Широкоэкранный</PresentationFormat>
  <Paragraphs>20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Тема Office</vt:lpstr>
      <vt:lpstr>Web Components</vt:lpstr>
      <vt:lpstr>Презентация PowerPoint</vt:lpstr>
      <vt:lpstr>Презентация PowerPoint</vt:lpstr>
      <vt:lpstr>Презентация PowerPoint</vt:lpstr>
      <vt:lpstr>Презентация PowerPoint</vt:lpstr>
      <vt:lpstr>Resources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Components</dc:title>
  <dc:creator>Alex Romanenko</dc:creator>
  <cp:lastModifiedBy>Alex Romanenko</cp:lastModifiedBy>
  <cp:revision>9</cp:revision>
  <dcterms:created xsi:type="dcterms:W3CDTF">2019-02-12T05:30:06Z</dcterms:created>
  <dcterms:modified xsi:type="dcterms:W3CDTF">2019-02-14T19:43:41Z</dcterms:modified>
</cp:coreProperties>
</file>