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BCE2D-1C14-4CF0-A537-7AAB81E55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9BC4DE-216C-4E17-94C4-DF2791F9E7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11ED5-013D-4DEE-B20E-75A998F90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0B564-C429-4E7C-AF52-7D334EB57672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22F77-416A-4D1B-96FB-985CC92D1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EDBF9-2DF2-4626-B740-EC3720837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C6D72-B602-4EF5-8849-BD39331C0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265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BAD6D-EB42-4887-9F21-E9A700BD4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5A7520-A889-4880-962F-AC7556763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FA77D-B35C-4673-9103-E63798CAC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0B564-C429-4E7C-AF52-7D334EB57672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3AAE6-6179-43DA-B5A0-82B2EACCD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489AF-1F0C-4F53-AAE6-93068C6CF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C6D72-B602-4EF5-8849-BD39331C0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65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E129E8-646A-4A28-82FC-7203984917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23451F-3F99-4DAD-9086-ABC104D71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A988F-06CC-483C-941C-398FEBE32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0B564-C429-4E7C-AF52-7D334EB57672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3E32C-C7F9-4F51-9306-D3F7474BD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46353-805E-4BB8-961E-8563F56B4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C6D72-B602-4EF5-8849-BD39331C0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01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8F5E2-B33F-4A85-8530-6A798BB58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884D7-C13C-4068-BBA8-062CB57E2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03DC3-C50B-4948-AB75-FDACDAE78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0B564-C429-4E7C-AF52-7D334EB57672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E97D2-81AE-4CA7-B555-21AC1344F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7188F-9267-4B42-9512-9ECA916AE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C6D72-B602-4EF5-8849-BD39331C0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928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060FB-A898-4366-BB02-F45AE390C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DAD11-8BFA-41B5-A84C-B9C228523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8ACBD-E501-4456-80BE-C348C02CD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0B564-C429-4E7C-AF52-7D334EB57672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662A5-F34A-452B-A9FF-FF87436DB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D3D40-F574-447C-A9DF-AD247A78E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C6D72-B602-4EF5-8849-BD39331C0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11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32C79-9F5A-466A-9B41-5CCEDD01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8C709-5F74-44F7-90D5-CFA9B3766F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E3F8A3-6E9A-4567-A1C1-F760099F3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04067E-CF89-4266-A813-C224BBF0B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0B564-C429-4E7C-AF52-7D334EB57672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746B6F-DB73-498B-B67B-6792B4EC6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A3922B-D4B0-4341-B608-754167738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C6D72-B602-4EF5-8849-BD39331C0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195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D962A-15B0-4214-AB22-C3F787338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F891B-39C2-43EB-8BD8-DBCBAB4F9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9EDF31-E880-4E37-88B9-B699471D1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8BF44F-FB45-43C6-9E17-700F34B788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50BEB6-2753-4B24-8EAB-42E46116DF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BAF219-8D46-4FA7-B461-ECBE55FFC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0B564-C429-4E7C-AF52-7D334EB57672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1FB59E-90FD-4FD7-852C-7837BF24B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288FDF-3B82-4891-9CBB-41A97D3A0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C6D72-B602-4EF5-8849-BD39331C0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4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CAF47-5CD6-4309-8A6E-5643A8C90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A19B16-4386-4D21-AF6F-DA02B7D54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0B564-C429-4E7C-AF52-7D334EB57672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CA8B55-4821-4941-98E5-67240B4FB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6680B4-AFE2-487C-93CC-C2FC35781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C6D72-B602-4EF5-8849-BD39331C0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39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434FBC-38BB-4E58-9415-C0CE4EC7D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0B564-C429-4E7C-AF52-7D334EB57672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1DE329-3E7B-416E-B5A8-B866A68A5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27BA63-66A7-4539-BE29-FE926EE28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C6D72-B602-4EF5-8849-BD39331C0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272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D589C-104E-4322-B5F3-8D62716FB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AA748-F72C-4707-B175-60C2E0990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0B078C-5618-42A6-AADF-F3101A8447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14A9D5-ED26-4F5F-A5E8-74D04D215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0B564-C429-4E7C-AF52-7D334EB57672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E8B63F-C393-4B6E-83A0-D90620919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3E24B-94EB-4C17-AF4D-9F2F0D6C1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C6D72-B602-4EF5-8849-BD39331C0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846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43BC1-1616-410B-8B6A-FCD784B1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F324B8-8737-47F0-A14F-45C1C9AC80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10EE5A-F21E-4DC1-B4CC-B6C710CBC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55A38-890A-4F03-84BE-DF60D58ED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0B564-C429-4E7C-AF52-7D334EB57672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105C0F-D81B-4217-BF0F-FA33C9A83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30AE8-99C3-4DB9-B99B-7BEF340F5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C6D72-B602-4EF5-8849-BD39331C0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793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0D5E87-740A-4B03-AE31-1103EF921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5CA0E7-0311-458E-BC9C-C17457728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75748-A9C5-42DF-B7F0-544B2E66C8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0B564-C429-4E7C-AF52-7D334EB57672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A2E54-44AD-471E-9FC5-EFAB57FBD5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62034-42C9-4A25-A1F0-516C256CAC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C6D72-B602-4EF5-8849-BD39331C0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47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AC86C36-C0BF-44DF-9F1A-0A7419C17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933" y="144810"/>
            <a:ext cx="10082134" cy="441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666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FA98D06-DB7B-4D1A-8D01-72E839324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637" y="73749"/>
            <a:ext cx="9368726" cy="652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576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B9A640-B10F-48C2-BD87-724173C83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622" y="514905"/>
            <a:ext cx="9868755" cy="523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539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FF930B-21D7-4BCF-ABF5-ECF097249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570" y="0"/>
            <a:ext cx="9906859" cy="52353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53C325-977D-4C3C-A124-226A427A2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790" y="5235394"/>
            <a:ext cx="8740897" cy="21871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D2D117F-47BE-491F-B5CA-5131093EF2A3}"/>
              </a:ext>
            </a:extLst>
          </p:cNvPr>
          <p:cNvSpPr/>
          <p:nvPr/>
        </p:nvSpPr>
        <p:spPr>
          <a:xfrm>
            <a:off x="1056443" y="568171"/>
            <a:ext cx="3311371" cy="31870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6E3331-0A76-4394-8869-7AAC7EE9A899}"/>
              </a:ext>
            </a:extLst>
          </p:cNvPr>
          <p:cNvSpPr/>
          <p:nvPr/>
        </p:nvSpPr>
        <p:spPr>
          <a:xfrm>
            <a:off x="1272790" y="5235394"/>
            <a:ext cx="8740897" cy="2243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038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31AD27-FEB2-4BDE-8165-CF3EA83A9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500" y="81174"/>
            <a:ext cx="9220999" cy="30025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DBB3B64-AE35-4A15-9F24-F11B29089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862" y="2803909"/>
            <a:ext cx="9838273" cy="15165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F608C1F-5B4D-4B5F-AF2F-5018441D84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600" y="4320420"/>
            <a:ext cx="10104996" cy="192802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855810B-6D5D-426B-AF19-5172EAE2CF29}"/>
              </a:ext>
            </a:extLst>
          </p:cNvPr>
          <p:cNvSpPr/>
          <p:nvPr/>
        </p:nvSpPr>
        <p:spPr>
          <a:xfrm>
            <a:off x="1176862" y="4444866"/>
            <a:ext cx="9769305" cy="3107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745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815238B-7288-4A01-8BB7-434B3A80A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912" y="129490"/>
            <a:ext cx="3375953" cy="28348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A3D5267-AAEE-4EC3-96A2-CF7D6C901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843" y="3048594"/>
            <a:ext cx="3254022" cy="33530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5FF9464-8238-4D7D-95A9-024AF3729E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6215" y="129490"/>
            <a:ext cx="6248942" cy="3254022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F764ABB8-848B-4FEA-AEBD-6F56426830F6}"/>
              </a:ext>
            </a:extLst>
          </p:cNvPr>
          <p:cNvGrpSpPr/>
          <p:nvPr/>
        </p:nvGrpSpPr>
        <p:grpSpPr>
          <a:xfrm>
            <a:off x="6794191" y="3945159"/>
            <a:ext cx="2872989" cy="1737511"/>
            <a:chOff x="7658470" y="3536787"/>
            <a:chExt cx="2872989" cy="173751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7F55355-3B83-4703-A9BC-8E319A06C301}"/>
                </a:ext>
              </a:extLst>
            </p:cNvPr>
            <p:cNvGrpSpPr/>
            <p:nvPr/>
          </p:nvGrpSpPr>
          <p:grpSpPr>
            <a:xfrm>
              <a:off x="7658470" y="3536787"/>
              <a:ext cx="2872989" cy="1737511"/>
              <a:chOff x="6126717" y="3606945"/>
              <a:chExt cx="2872989" cy="1737511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73E3F86E-1981-44D4-ADFA-AB680BD81C5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r="6219"/>
              <a:stretch/>
            </p:blipFill>
            <p:spPr>
              <a:xfrm>
                <a:off x="6126717" y="3606945"/>
                <a:ext cx="2872989" cy="1188823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8E40BBB7-CD2E-4B22-BF2D-C567E58167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26717" y="4795768"/>
                <a:ext cx="2872989" cy="548688"/>
              </a:xfrm>
              <a:prstGeom prst="rect">
                <a:avLst/>
              </a:prstGeom>
            </p:spPr>
          </p:pic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4E2CE9F-B87E-4125-9C26-DF20A7E3B675}"/>
                </a:ext>
              </a:extLst>
            </p:cNvPr>
            <p:cNvSpPr/>
            <p:nvPr/>
          </p:nvSpPr>
          <p:spPr>
            <a:xfrm>
              <a:off x="7658470" y="4725610"/>
              <a:ext cx="2872989" cy="19261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9105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lam vu</dc:creator>
  <cp:lastModifiedBy>lam vu</cp:lastModifiedBy>
  <cp:revision>8</cp:revision>
  <dcterms:created xsi:type="dcterms:W3CDTF">2022-10-19T03:09:44Z</dcterms:created>
  <dcterms:modified xsi:type="dcterms:W3CDTF">2022-10-19T13:46:59Z</dcterms:modified>
</cp:coreProperties>
</file>