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CCFFCC"/>
    <a:srgbClr val="FFFF99"/>
    <a:srgbClr val="0033CC"/>
    <a:srgbClr val="FF00F9"/>
    <a:srgbClr val="820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7" autoAdjust="0"/>
    <p:restoredTop sz="94660"/>
  </p:normalViewPr>
  <p:slideViewPr>
    <p:cSldViewPr>
      <p:cViewPr varScale="1">
        <p:scale>
          <a:sx n="70" d="100"/>
          <a:sy n="70" d="100"/>
        </p:scale>
        <p:origin x="13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67A3B34-70C7-42A2-B79E-C07E0EBA08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75C651C-584F-457A-BEA1-209DEAE6FB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41781BE4-9C10-4703-9B87-60EEF9B3A7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70826031-AB92-438B-8CC2-4709DA2E5D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528C813B-F66B-48E8-B6DD-21EF17F642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AD944FE4-2BE5-4A5C-BF47-442A7B876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F4CD3F-13C9-4514-84F5-B97F0C18190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01678C8-DFB8-48A3-A4D3-0F9F79A9A8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/>
              <a:t>Click to edit Master title style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508AA8E-2600-4EC3-855C-30A7EA945C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he-IL" noProof="0"/>
              <a:t>Click to edit Master subtitle style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4E6D0330-947F-461F-8FD9-2AFB962325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EC416EA1-1277-468C-9D25-DA602929C5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5539C814-D833-4C4B-954A-ADBAAF507A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154690-CB7F-4B43-9628-D0665E4A2DB6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87048" name="Freeform 8">
            <a:extLst>
              <a:ext uri="{FF2B5EF4-FFF2-40B4-BE49-F238E27FC236}">
                <a16:creationId xmlns:a16="http://schemas.microsoft.com/office/drawing/2014/main" id="{8FB72911-A3FF-4FEF-BE4D-91DD13484011}"/>
              </a:ext>
            </a:extLst>
          </p:cNvPr>
          <p:cNvSpPr>
            <a:spLocks/>
          </p:cNvSpPr>
          <p:nvPr/>
        </p:nvSpPr>
        <p:spPr bwMode="auto">
          <a:xfrm>
            <a:off x="325438" y="315913"/>
            <a:ext cx="8497887" cy="6224587"/>
          </a:xfrm>
          <a:custGeom>
            <a:avLst/>
            <a:gdLst>
              <a:gd name="T0" fmla="*/ 0 w 5353"/>
              <a:gd name="T1" fmla="*/ 0 h 3921"/>
              <a:gd name="T2" fmla="*/ 5352 w 5353"/>
              <a:gd name="T3" fmla="*/ 0 h 3921"/>
              <a:gd name="T4" fmla="*/ 5352 w 5353"/>
              <a:gd name="T5" fmla="*/ 3920 h 3921"/>
              <a:gd name="T6" fmla="*/ 0 w 5353"/>
              <a:gd name="T7" fmla="*/ 3920 h 3921"/>
              <a:gd name="T8" fmla="*/ 0 w 5353"/>
              <a:gd name="T9" fmla="*/ 0 h 3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3" h="3921">
                <a:moveTo>
                  <a:pt x="0" y="0"/>
                </a:moveTo>
                <a:lnTo>
                  <a:pt x="5352" y="0"/>
                </a:lnTo>
                <a:lnTo>
                  <a:pt x="5352" y="3920"/>
                </a:lnTo>
                <a:lnTo>
                  <a:pt x="0" y="392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F311-0CE7-4793-B78F-FD59F82F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61F96-BBFE-4968-BC47-54767BE7F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ECA9-658D-4C1F-9267-DF4FDC56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B3D9-1478-4AC1-B59A-0066DBAD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3311-A966-4C7D-A8AA-26A16A26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ADCF2-43A4-41D2-9BA5-DBBB372C5F4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447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B6E6B-B909-406D-B00C-E4474E19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53200" y="304800"/>
            <a:ext cx="1981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FE038-B094-46BD-8B9B-53635B12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912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4B45-3DE8-4804-87BA-8C107D76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ACDD-749E-4436-BB0E-AC2251A9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6C01-B3EA-4A40-BD83-A61848CD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173F4-9B17-4C5D-928D-B9CD33230B2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6147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EDAF-5EC4-45B1-812C-E34BCCFE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4747-1B20-4342-A7FA-225234A3A5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8862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275810EE-DC02-4BDE-BE6C-DBD759CE14CD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3886200" cy="48006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AF76F-0B66-42DA-BB41-2A44428E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C1F5-6E18-4B8F-8060-365B1DC9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BC99-3A56-4DE0-8EF4-1AFA1A56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30961B-224D-4052-8CB2-904CCF19846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267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66F1-A898-4F57-8288-7B8EAE87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AE5E-1C16-4CDF-9665-4B16BD5A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9448-2135-403D-A2B5-631069FB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20E9-16A0-478D-A027-3F5A3AC2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9CA4-3146-421A-972F-1850E400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D406D-C4F2-47A5-A9BD-5FA232B37DF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247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848-C869-4D9D-A9E7-FDB2F8D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768F-D1BD-453B-A9D2-2AA6ED98C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EBEE-4B3F-4C01-8F45-416B71F3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6858-3490-41CA-A51D-97880B8F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654B-6280-452D-9AFC-602A590E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C9952-AF18-4BEA-8454-3981C71B6D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3595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21AC-65B6-4DB6-8471-AC97DF0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A921-BAA0-4AF4-B567-162ADADC0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62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D62EF-4176-44FF-A51C-8FFEB7E0F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862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B290-0257-41D8-8038-267FCF7E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AF8C-EA5C-4EDB-AA0F-8900DAFC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F732C-D03B-4C7A-9FAF-1B42DFA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84D8E-E57D-4E16-91CB-EAC7CDA3BD5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9024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090-1CB8-4658-A41F-EA2C2832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EE64B-7766-4AAB-8EA1-F0B68F9BF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C3EA5-39AE-400B-B2C2-71751C53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D9A39-AA9F-47BC-AE38-58F96F425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28C3-63BD-4465-BF6B-56202A46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8A02-4687-465B-9B79-3A94099A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E30B4-EF61-4534-9335-00CB377F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C45A-E83D-4242-BFA5-B0B1DB2A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2288D-9C9D-43A0-86EF-B562CE1B1E9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6140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66C1-B549-4764-8279-8D632104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57BB8-5A5D-499D-B6EC-EBB68011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0D27-4B94-42DA-BA7E-ACAE76E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3C11-4AF5-4C52-A053-094FA331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E5676-18A7-4D69-A6D6-63FF14649D7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504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86B60-6043-4ACF-8DD1-3D1B9C98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92A7D-CD73-445C-ACCC-5029E0D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BC1FB-1196-4551-B8F3-6B0F7D09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A96B4-FB52-49F1-AACB-9B318627898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69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F8E3-263A-45FB-9C48-B403C28F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1EBB-EFF0-47E6-B6D8-FD7AF83A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886A1-62FB-48F3-A5BF-28FC57AC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11E3-119E-4187-8EF0-324010F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3EE3B-59BF-49D4-8CA0-EB445CFD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1F8F9-D0DC-4B09-A951-8B26AE1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9F7F5-AFE1-461F-9DB5-F624484E304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677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CD3-5853-4C41-AAA3-9EEAC14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8B54B-A176-47A9-AB0E-C7A3AB9D8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D7D20-3BCF-4147-9C39-84A69267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7711-D795-4E38-AEEA-384A7D6A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7F0D-016F-4204-BD0E-168D9D10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2DC6-076E-4440-9BF8-FEA2506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A2423-A035-4B4F-8D17-765D323B96E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257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FF8A54-4532-4F1A-B287-E5C2DD264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CD18AC-2326-4921-B5B6-13E619114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0D2B3AA-6EBC-42E5-ABCE-B50FFEF726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he-IL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96A03BE1-D9E1-4CBA-B335-F29B9EBF1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 altLang="he-IL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78BCD10C-F531-482E-8646-B59FFD3248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261C4153-F90B-43A0-805B-62F180EC674D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40968" name="Freeform 8">
            <a:extLst>
              <a:ext uri="{FF2B5EF4-FFF2-40B4-BE49-F238E27FC236}">
                <a16:creationId xmlns:a16="http://schemas.microsoft.com/office/drawing/2014/main" id="{EAA53175-0D04-4D02-9FF0-7A28F82C8069}"/>
              </a:ext>
            </a:extLst>
          </p:cNvPr>
          <p:cNvSpPr>
            <a:spLocks/>
          </p:cNvSpPr>
          <p:nvPr/>
        </p:nvSpPr>
        <p:spPr bwMode="auto">
          <a:xfrm>
            <a:off x="325438" y="315913"/>
            <a:ext cx="8497887" cy="6224587"/>
          </a:xfrm>
          <a:custGeom>
            <a:avLst/>
            <a:gdLst>
              <a:gd name="T0" fmla="*/ 0 w 5353"/>
              <a:gd name="T1" fmla="*/ 0 h 3921"/>
              <a:gd name="T2" fmla="*/ 5352 w 5353"/>
              <a:gd name="T3" fmla="*/ 0 h 3921"/>
              <a:gd name="T4" fmla="*/ 5352 w 5353"/>
              <a:gd name="T5" fmla="*/ 3920 h 3921"/>
              <a:gd name="T6" fmla="*/ 0 w 5353"/>
              <a:gd name="T7" fmla="*/ 3920 h 3921"/>
              <a:gd name="T8" fmla="*/ 0 w 5353"/>
              <a:gd name="T9" fmla="*/ 0 h 3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3" h="3921">
                <a:moveTo>
                  <a:pt x="0" y="0"/>
                </a:moveTo>
                <a:lnTo>
                  <a:pt x="5352" y="0"/>
                </a:lnTo>
                <a:lnTo>
                  <a:pt x="5352" y="3920"/>
                </a:lnTo>
                <a:lnTo>
                  <a:pt x="0" y="392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9" name="Line 9">
            <a:extLst>
              <a:ext uri="{FF2B5EF4-FFF2-40B4-BE49-F238E27FC236}">
                <a16:creationId xmlns:a16="http://schemas.microsoft.com/office/drawing/2014/main" id="{FC0635FB-C270-487A-A828-CBF4F91E8E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475EED-74A7-46FF-89AF-7508BDACA1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he-IL" sz="6000" dirty="0"/>
              <a:t>Terrible Presentations</a:t>
            </a:r>
            <a:br>
              <a:rPr lang="en-US" altLang="he-IL" sz="6000" dirty="0"/>
            </a:br>
            <a:r>
              <a:rPr lang="en-US" altLang="he-IL" sz="3200" i="1" dirty="0"/>
              <a:t>(and how to not give one)</a:t>
            </a:r>
            <a:br>
              <a:rPr lang="en-US" altLang="he-IL" sz="3200" i="1" dirty="0"/>
            </a:br>
            <a:endParaRPr lang="en-US" altLang="he-IL" sz="3200" i="1" dirty="0"/>
          </a:p>
        </p:txBody>
      </p:sp>
      <p:sp>
        <p:nvSpPr>
          <p:cNvPr id="2115" name="Text Box 67">
            <a:extLst>
              <a:ext uri="{FF2B5EF4-FFF2-40B4-BE49-F238E27FC236}">
                <a16:creationId xmlns:a16="http://schemas.microsoft.com/office/drawing/2014/main" id="{F9D7059B-5F54-41F0-B889-BD86BBCF7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67200"/>
            <a:ext cx="2835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latin typeface="Tahoma" panose="020B0604030504040204" pitchFamily="34" charset="0"/>
              </a:rPr>
              <a:t>Mark L. Chang</a:t>
            </a:r>
          </a:p>
          <a:p>
            <a:pPr algn="ctr"/>
            <a:r>
              <a:rPr lang="en-US" altLang="he-IL">
                <a:latin typeface="Tahoma" panose="020B0604030504040204" pitchFamily="34" charset="0"/>
              </a:rPr>
              <a:t>Dept. of ECE</a:t>
            </a:r>
          </a:p>
          <a:p>
            <a:pPr algn="ctr"/>
            <a:r>
              <a:rPr lang="en-US" altLang="he-IL">
                <a:latin typeface="Tahoma" panose="020B0604030504040204" pitchFamily="34" charset="0"/>
              </a:rPr>
              <a:t>Olin College of Eng.</a:t>
            </a:r>
          </a:p>
        </p:txBody>
      </p:sp>
      <p:sp>
        <p:nvSpPr>
          <p:cNvPr id="2116" name="Text Box 68">
            <a:extLst>
              <a:ext uri="{FF2B5EF4-FFF2-40B4-BE49-F238E27FC236}">
                <a16:creationId xmlns:a16="http://schemas.microsoft.com/office/drawing/2014/main" id="{E3932946-440A-4C97-A0D9-3C5AB710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276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>
                <a:latin typeface="Tahoma" panose="020B0604030504040204" pitchFamily="34" charset="0"/>
              </a:rPr>
              <a:t>Katherine Compton</a:t>
            </a:r>
          </a:p>
          <a:p>
            <a:pPr algn="ctr"/>
            <a:r>
              <a:rPr lang="en-US" altLang="he-IL">
                <a:latin typeface="Tahoma" panose="020B0604030504040204" pitchFamily="34" charset="0"/>
              </a:rPr>
              <a:t>Dept. of ECE</a:t>
            </a:r>
          </a:p>
          <a:p>
            <a:pPr algn="ctr"/>
            <a:r>
              <a:rPr lang="en-US" altLang="he-IL">
                <a:latin typeface="Tahoma" panose="020B0604030504040204" pitchFamily="34" charset="0"/>
              </a:rPr>
              <a:t>UW-Madison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9A3054-D2C2-49FD-8DD4-BB18C9D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FA72-2375-4FBF-BE3C-AEE2604C6AD2}" type="slidenum">
              <a:rPr lang="en-US" altLang="he-IL"/>
              <a:pPr/>
              <a:t>2</a:t>
            </a:fld>
            <a:endParaRPr lang="en-US" altLang="he-IL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1DA599B8-4DBE-49B4-8D89-D38A7B1C6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Why A Good Presentation?</a:t>
            </a: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E9D2A5A3-5CB1-4AD1-BEFC-E9EA88013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You want people to:</a:t>
            </a:r>
          </a:p>
          <a:p>
            <a:pPr lvl="1"/>
            <a:r>
              <a:rPr lang="en-US" altLang="he-IL"/>
              <a:t>Understand your work</a:t>
            </a:r>
          </a:p>
          <a:p>
            <a:pPr lvl="1"/>
            <a:r>
              <a:rPr lang="en-US" altLang="he-IL"/>
              <a:t>Be INTERESTED in your work</a:t>
            </a:r>
          </a:p>
          <a:p>
            <a:pPr lvl="1"/>
            <a:r>
              <a:rPr lang="en-US" altLang="he-IL"/>
              <a:t>Think you’re great!</a:t>
            </a:r>
          </a:p>
          <a:p>
            <a:pPr lvl="1"/>
            <a:endParaRPr lang="en-US" altLang="he-IL"/>
          </a:p>
          <a:p>
            <a:r>
              <a:rPr lang="en-US" altLang="he-IL"/>
              <a:t>What happens if you give a bad one?</a:t>
            </a:r>
          </a:p>
          <a:p>
            <a:pPr lvl="1"/>
            <a:r>
              <a:rPr lang="en-US" altLang="he-IL"/>
              <a:t>Few pay attention</a:t>
            </a:r>
          </a:p>
          <a:p>
            <a:pPr lvl="1"/>
            <a:r>
              <a:rPr lang="en-US" altLang="he-IL"/>
              <a:t>They may fall asleep</a:t>
            </a:r>
          </a:p>
          <a:p>
            <a:pPr lvl="1"/>
            <a:r>
              <a:rPr lang="en-US" altLang="he-IL"/>
              <a:t>Might think your work is not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358F8E-3302-499C-BFA7-CB9D8C29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527F1-6233-4644-992B-00D5543A01D0}" type="slidenum">
              <a:rPr lang="en-US" altLang="he-IL"/>
              <a:pPr/>
              <a:t>3</a:t>
            </a:fld>
            <a:endParaRPr lang="en-US" altLang="he-IL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A942245B-DFA7-46C7-8D22-C65DF30F4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Tips For Presenting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95E1593C-0914-488F-9F6C-0D81F8980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How to give GOOD presentations:</a:t>
            </a:r>
          </a:p>
          <a:p>
            <a:pPr lvl="1"/>
            <a:r>
              <a:rPr lang="en-US" altLang="he-IL" dirty="0"/>
              <a:t>Part I: Presence</a:t>
            </a:r>
          </a:p>
          <a:p>
            <a:pPr lvl="2"/>
            <a:r>
              <a:rPr lang="en-US" altLang="he-IL" dirty="0"/>
              <a:t>Attitude</a:t>
            </a:r>
          </a:p>
          <a:p>
            <a:pPr lvl="2"/>
            <a:r>
              <a:rPr lang="en-US" altLang="he-IL" dirty="0"/>
              <a:t>Voice</a:t>
            </a:r>
          </a:p>
          <a:p>
            <a:pPr lvl="2"/>
            <a:r>
              <a:rPr lang="en-US" altLang="he-IL" dirty="0"/>
              <a:t>Mannerisms</a:t>
            </a:r>
          </a:p>
          <a:p>
            <a:pPr lvl="1"/>
            <a:r>
              <a:rPr lang="en-US" altLang="he-IL" dirty="0"/>
              <a:t>Part II: Slide style</a:t>
            </a:r>
          </a:p>
          <a:p>
            <a:pPr lvl="2"/>
            <a:r>
              <a:rPr lang="en-US" altLang="he-IL" dirty="0"/>
              <a:t>Understandable</a:t>
            </a:r>
          </a:p>
          <a:p>
            <a:pPr lvl="2"/>
            <a:r>
              <a:rPr lang="en-US" altLang="he-IL" dirty="0"/>
              <a:t>Interesting</a:t>
            </a:r>
            <a:br>
              <a:rPr lang="en-US" altLang="he-IL" dirty="0"/>
            </a:br>
            <a:endParaRPr lang="en-US" altLang="he-IL" dirty="0"/>
          </a:p>
          <a:p>
            <a:r>
              <a:rPr lang="en-US" altLang="he-IL" dirty="0"/>
              <a:t>Will show examples of what NOT to do</a:t>
            </a:r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08F5DA-4EFE-48A4-AC82-180F6FB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39B6-9DB2-404D-AFC8-9F11B8BD7110}" type="slidenum">
              <a:rPr lang="en-US" altLang="he-IL"/>
              <a:pPr/>
              <a:t>4</a:t>
            </a:fld>
            <a:endParaRPr lang="en-US" altLang="he-IL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20A5CA1F-EA67-4D91-9BDF-126D07EE8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Know Your Topic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7250A213-0F00-42AD-BCEB-8FB34ECB0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800" dirty="0"/>
              <a:t>Be prepared to get questions!</a:t>
            </a:r>
          </a:p>
          <a:p>
            <a:r>
              <a:rPr lang="en-US" altLang="he-IL" sz="1800" dirty="0"/>
              <a:t>“What if I don’t know the answer?”</a:t>
            </a:r>
          </a:p>
          <a:p>
            <a:pPr lvl="1"/>
            <a:r>
              <a:rPr lang="en-US" altLang="he-IL" sz="1600" dirty="0"/>
              <a:t>Know WHEN to say “I don’t know”</a:t>
            </a:r>
          </a:p>
          <a:p>
            <a:pPr lvl="1"/>
            <a:r>
              <a:rPr lang="en-US" altLang="he-IL" sz="1600" dirty="0"/>
              <a:t>Know HOW to say “I don’t know”</a:t>
            </a:r>
          </a:p>
          <a:p>
            <a:pPr lvl="1"/>
            <a:r>
              <a:rPr lang="en-US" altLang="he-IL" sz="1600" dirty="0"/>
              <a:t>Don’t just stand there uncomfortably!</a:t>
            </a:r>
          </a:p>
          <a:p>
            <a:r>
              <a:rPr lang="en-US" altLang="he-IL" sz="1800" dirty="0"/>
              <a:t>Be able to recover from interruptions</a:t>
            </a:r>
          </a:p>
          <a:p>
            <a:r>
              <a:rPr lang="en-US" altLang="he-IL" sz="1800" dirty="0"/>
              <a:t>Know what to skip if you’re running late</a:t>
            </a:r>
          </a:p>
          <a:p>
            <a:pPr lvl="1"/>
            <a:r>
              <a:rPr lang="en-US" altLang="he-IL" sz="1600" dirty="0"/>
              <a:t>Don’t just talk faster!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D73A8F-034D-4551-8C3C-5587F7DA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ABD-0149-4315-9A49-E84B8144540D}" type="slidenum">
              <a:rPr lang="en-US" altLang="he-IL"/>
              <a:pPr/>
              <a:t>5</a:t>
            </a:fld>
            <a:endParaRPr lang="en-US" altLang="he-IL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F2991C1-15F8-486A-BD02-7141B8942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Know Your Audience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9726C922-47D2-4170-8791-CF94BC378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Do they have a background like yours?</a:t>
            </a:r>
          </a:p>
          <a:p>
            <a:r>
              <a:rPr lang="en-US" altLang="he-IL"/>
              <a:t>How much hand-holding?</a:t>
            </a:r>
          </a:p>
          <a:p>
            <a:r>
              <a:rPr lang="en-US" altLang="he-IL"/>
              <a:t>Can you jump right in to specifics?</a:t>
            </a:r>
          </a:p>
          <a:p>
            <a:r>
              <a:rPr lang="en-US" altLang="he-IL"/>
              <a:t>How much motivation for your work?</a:t>
            </a:r>
          </a:p>
          <a:p>
            <a:r>
              <a:rPr lang="en-US" altLang="he-IL"/>
              <a:t>How detailed should you get?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ME Blue">
  <a:themeElements>
    <a:clrScheme name="ACME 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ME Blu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ACME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E 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ME Blu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E Blu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E 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E 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ME 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Twelve:Applications:Microsoft Office X:Templates:Presentations:Designs:Blends</Template>
  <TotalTime>635</TotalTime>
  <Words>191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Times</vt:lpstr>
      <vt:lpstr>ACME Blue</vt:lpstr>
      <vt:lpstr>Terrible Presentations (and how to not give one) </vt:lpstr>
      <vt:lpstr>Why A Good Presentation?</vt:lpstr>
      <vt:lpstr>Tips For Presenting</vt:lpstr>
      <vt:lpstr>Know Your Topic</vt:lpstr>
      <vt:lpstr>Know Your Audience</vt:lpstr>
    </vt:vector>
  </TitlesOfParts>
  <Company>Chang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Beginner’s Guide to Bad Engineering Presentations</dc:title>
  <dc:creator>Mark Chang</dc:creator>
  <cp:lastModifiedBy>IL984626</cp:lastModifiedBy>
  <cp:revision>111</cp:revision>
  <dcterms:created xsi:type="dcterms:W3CDTF">2004-04-22T17:47:17Z</dcterms:created>
  <dcterms:modified xsi:type="dcterms:W3CDTF">2018-03-22T13:46:11Z</dcterms:modified>
</cp:coreProperties>
</file>