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53"/>
  </p:notesMasterIdLst>
  <p:sldIdLst>
    <p:sldId id="256" r:id="rId2"/>
    <p:sldId id="293" r:id="rId3"/>
    <p:sldId id="294" r:id="rId4"/>
    <p:sldId id="312" r:id="rId5"/>
    <p:sldId id="295" r:id="rId6"/>
    <p:sldId id="297" r:id="rId7"/>
    <p:sldId id="298" r:id="rId8"/>
    <p:sldId id="299" r:id="rId9"/>
    <p:sldId id="264" r:id="rId10"/>
    <p:sldId id="267" r:id="rId11"/>
    <p:sldId id="266" r:id="rId12"/>
    <p:sldId id="272" r:id="rId13"/>
    <p:sldId id="268" r:id="rId14"/>
    <p:sldId id="269" r:id="rId15"/>
    <p:sldId id="265" r:id="rId16"/>
    <p:sldId id="270" r:id="rId17"/>
    <p:sldId id="300" r:id="rId18"/>
    <p:sldId id="260" r:id="rId19"/>
    <p:sldId id="259" r:id="rId20"/>
    <p:sldId id="292" r:id="rId21"/>
    <p:sldId id="263" r:id="rId22"/>
    <p:sldId id="304" r:id="rId23"/>
    <p:sldId id="305" r:id="rId24"/>
    <p:sldId id="261" r:id="rId25"/>
    <p:sldId id="289" r:id="rId26"/>
    <p:sldId id="291" r:id="rId27"/>
    <p:sldId id="287" r:id="rId28"/>
    <p:sldId id="306" r:id="rId29"/>
    <p:sldId id="307" r:id="rId30"/>
    <p:sldId id="308" r:id="rId31"/>
    <p:sldId id="280" r:id="rId32"/>
    <p:sldId id="284" r:id="rId33"/>
    <p:sldId id="278" r:id="rId34"/>
    <p:sldId id="279" r:id="rId35"/>
    <p:sldId id="273" r:id="rId36"/>
    <p:sldId id="274" r:id="rId37"/>
    <p:sldId id="275" r:id="rId38"/>
    <p:sldId id="276" r:id="rId39"/>
    <p:sldId id="277" r:id="rId40"/>
    <p:sldId id="286" r:id="rId41"/>
    <p:sldId id="301" r:id="rId42"/>
    <p:sldId id="302" r:id="rId43"/>
    <p:sldId id="285" r:id="rId44"/>
    <p:sldId id="303" r:id="rId45"/>
    <p:sldId id="288" r:id="rId46"/>
    <p:sldId id="283" r:id="rId47"/>
    <p:sldId id="281" r:id="rId48"/>
    <p:sldId id="282" r:id="rId49"/>
    <p:sldId id="309" r:id="rId50"/>
    <p:sldId id="311" r:id="rId51"/>
    <p:sldId id="310"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ECFF"/>
    <a:srgbClr val="CCFFCC"/>
    <a:srgbClr val="FFFF99"/>
    <a:srgbClr val="0033CC"/>
    <a:srgbClr val="FF00F9"/>
    <a:srgbClr val="820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7" autoAdjust="0"/>
    <p:restoredTop sz="94660"/>
  </p:normalViewPr>
  <p:slideViewPr>
    <p:cSldViewPr>
      <p:cViewPr varScale="1">
        <p:scale>
          <a:sx n="70" d="100"/>
          <a:sy n="70" d="100"/>
        </p:scale>
        <p:origin x="137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067A3B34-70C7-42A2-B79E-C07E0EBA08F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he-IL"/>
          </a:p>
        </p:txBody>
      </p:sp>
      <p:sp>
        <p:nvSpPr>
          <p:cNvPr id="109571" name="Rectangle 3">
            <a:extLst>
              <a:ext uri="{FF2B5EF4-FFF2-40B4-BE49-F238E27FC236}">
                <a16:creationId xmlns:a16="http://schemas.microsoft.com/office/drawing/2014/main" id="{075C651C-584F-457A-BEA1-209DEAE6FB3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he-IL"/>
          </a:p>
        </p:txBody>
      </p:sp>
      <p:sp>
        <p:nvSpPr>
          <p:cNvPr id="109572" name="Rectangle 4">
            <a:extLst>
              <a:ext uri="{FF2B5EF4-FFF2-40B4-BE49-F238E27FC236}">
                <a16:creationId xmlns:a16="http://schemas.microsoft.com/office/drawing/2014/main" id="{41781BE4-9C10-4703-9B87-60EEF9B3A714}"/>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3" name="Rectangle 5">
            <a:extLst>
              <a:ext uri="{FF2B5EF4-FFF2-40B4-BE49-F238E27FC236}">
                <a16:creationId xmlns:a16="http://schemas.microsoft.com/office/drawing/2014/main" id="{70826031-AB92-438B-8CC2-4709DA2E5D0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a:t>Click to edit Master text styles</a:t>
            </a:r>
          </a:p>
          <a:p>
            <a:pPr lvl="1"/>
            <a:r>
              <a:rPr lang="en-US" altLang="he-IL"/>
              <a:t>Second level</a:t>
            </a:r>
          </a:p>
          <a:p>
            <a:pPr lvl="2"/>
            <a:r>
              <a:rPr lang="en-US" altLang="he-IL"/>
              <a:t>Third level</a:t>
            </a:r>
          </a:p>
          <a:p>
            <a:pPr lvl="3"/>
            <a:r>
              <a:rPr lang="en-US" altLang="he-IL"/>
              <a:t>Fourth level</a:t>
            </a:r>
          </a:p>
          <a:p>
            <a:pPr lvl="4"/>
            <a:r>
              <a:rPr lang="en-US" altLang="he-IL"/>
              <a:t>Fifth level</a:t>
            </a:r>
          </a:p>
        </p:txBody>
      </p:sp>
      <p:sp>
        <p:nvSpPr>
          <p:cNvPr id="109574" name="Rectangle 6">
            <a:extLst>
              <a:ext uri="{FF2B5EF4-FFF2-40B4-BE49-F238E27FC236}">
                <a16:creationId xmlns:a16="http://schemas.microsoft.com/office/drawing/2014/main" id="{528C813B-F66B-48E8-B6DD-21EF17F642A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he-IL"/>
          </a:p>
        </p:txBody>
      </p:sp>
      <p:sp>
        <p:nvSpPr>
          <p:cNvPr id="109575" name="Rectangle 7">
            <a:extLst>
              <a:ext uri="{FF2B5EF4-FFF2-40B4-BE49-F238E27FC236}">
                <a16:creationId xmlns:a16="http://schemas.microsoft.com/office/drawing/2014/main" id="{AD944FE4-2BE5-4A5C-BF47-442A7B8761E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FF4CD3F-13C9-4514-84F5-B97F0C181902}" type="slidenum">
              <a:rPr lang="en-US" altLang="he-IL"/>
              <a:pPr/>
              <a:t>‹#›</a:t>
            </a:fld>
            <a:endParaRPr lang="en-US" altLang="he-IL"/>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01678C8-DFB8-48A3-A4D3-0F9F79A9A82E}"/>
              </a:ext>
            </a:extLst>
          </p:cNvPr>
          <p:cNvSpPr>
            <a:spLocks noGrp="1" noChangeArrowheads="1"/>
          </p:cNvSpPr>
          <p:nvPr>
            <p:ph type="ctrTitle"/>
          </p:nvPr>
        </p:nvSpPr>
        <p:spPr>
          <a:xfrm>
            <a:off x="685800" y="2130425"/>
            <a:ext cx="7772400" cy="1470025"/>
          </a:xfrm>
        </p:spPr>
        <p:txBody>
          <a:bodyPr/>
          <a:lstStyle>
            <a:lvl1pPr>
              <a:defRPr/>
            </a:lvl1pPr>
          </a:lstStyle>
          <a:p>
            <a:pPr lvl="0"/>
            <a:r>
              <a:rPr lang="en-US" altLang="he-IL" noProof="0"/>
              <a:t>Click to edit Master title style</a:t>
            </a:r>
          </a:p>
        </p:txBody>
      </p:sp>
      <p:sp>
        <p:nvSpPr>
          <p:cNvPr id="87043" name="Rectangle 3">
            <a:extLst>
              <a:ext uri="{FF2B5EF4-FFF2-40B4-BE49-F238E27FC236}">
                <a16:creationId xmlns:a16="http://schemas.microsoft.com/office/drawing/2014/main" id="{B508AA8E-2600-4EC3-855C-30A7EA945C71}"/>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he-IL" noProof="0"/>
              <a:t>Click to edit Master subtitle style</a:t>
            </a:r>
          </a:p>
        </p:txBody>
      </p:sp>
      <p:sp>
        <p:nvSpPr>
          <p:cNvPr id="87044" name="Rectangle 4">
            <a:extLst>
              <a:ext uri="{FF2B5EF4-FFF2-40B4-BE49-F238E27FC236}">
                <a16:creationId xmlns:a16="http://schemas.microsoft.com/office/drawing/2014/main" id="{4E6D0330-947F-461F-8FD9-2AFB962325DD}"/>
              </a:ext>
            </a:extLst>
          </p:cNvPr>
          <p:cNvSpPr>
            <a:spLocks noGrp="1" noChangeArrowheads="1"/>
          </p:cNvSpPr>
          <p:nvPr>
            <p:ph type="dt" sz="half" idx="2"/>
          </p:nvPr>
        </p:nvSpPr>
        <p:spPr>
          <a:xfrm>
            <a:off x="457200" y="6245225"/>
            <a:ext cx="2133600" cy="476250"/>
          </a:xfrm>
        </p:spPr>
        <p:txBody>
          <a:bodyPr/>
          <a:lstStyle>
            <a:lvl1pPr>
              <a:defRPr/>
            </a:lvl1pPr>
          </a:lstStyle>
          <a:p>
            <a:endParaRPr lang="en-US" altLang="he-IL"/>
          </a:p>
        </p:txBody>
      </p:sp>
      <p:sp>
        <p:nvSpPr>
          <p:cNvPr id="87045" name="Rectangle 5">
            <a:extLst>
              <a:ext uri="{FF2B5EF4-FFF2-40B4-BE49-F238E27FC236}">
                <a16:creationId xmlns:a16="http://schemas.microsoft.com/office/drawing/2014/main" id="{EC416EA1-1277-468C-9D25-DA602929C51C}"/>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he-IL"/>
          </a:p>
        </p:txBody>
      </p:sp>
      <p:sp>
        <p:nvSpPr>
          <p:cNvPr id="87046" name="Rectangle 6">
            <a:extLst>
              <a:ext uri="{FF2B5EF4-FFF2-40B4-BE49-F238E27FC236}">
                <a16:creationId xmlns:a16="http://schemas.microsoft.com/office/drawing/2014/main" id="{5539C814-D833-4C4B-954A-ADBAAF507ABF}"/>
              </a:ext>
            </a:extLst>
          </p:cNvPr>
          <p:cNvSpPr>
            <a:spLocks noGrp="1" noChangeArrowheads="1"/>
          </p:cNvSpPr>
          <p:nvPr>
            <p:ph type="sldNum" sz="quarter" idx="4"/>
          </p:nvPr>
        </p:nvSpPr>
        <p:spPr>
          <a:xfrm>
            <a:off x="6553200" y="6245225"/>
            <a:ext cx="2133600" cy="476250"/>
          </a:xfrm>
        </p:spPr>
        <p:txBody>
          <a:bodyPr/>
          <a:lstStyle>
            <a:lvl1pPr>
              <a:defRPr/>
            </a:lvl1pPr>
          </a:lstStyle>
          <a:p>
            <a:fld id="{81154690-CB7F-4B43-9628-D0665E4A2DB6}" type="slidenum">
              <a:rPr lang="en-US" altLang="he-IL"/>
              <a:pPr/>
              <a:t>‹#›</a:t>
            </a:fld>
            <a:endParaRPr lang="en-US" altLang="he-IL"/>
          </a:p>
        </p:txBody>
      </p:sp>
      <p:sp>
        <p:nvSpPr>
          <p:cNvPr id="87048" name="Freeform 8">
            <a:extLst>
              <a:ext uri="{FF2B5EF4-FFF2-40B4-BE49-F238E27FC236}">
                <a16:creationId xmlns:a16="http://schemas.microsoft.com/office/drawing/2014/main" id="{8FB72911-A3FF-4FEF-BE4D-91DD13484011}"/>
              </a:ext>
            </a:extLst>
          </p:cNvPr>
          <p:cNvSpPr>
            <a:spLocks/>
          </p:cNvSpPr>
          <p:nvPr/>
        </p:nvSpPr>
        <p:spPr bwMode="auto">
          <a:xfrm>
            <a:off x="325438" y="315913"/>
            <a:ext cx="8497887" cy="6224587"/>
          </a:xfrm>
          <a:custGeom>
            <a:avLst/>
            <a:gdLst>
              <a:gd name="T0" fmla="*/ 0 w 5353"/>
              <a:gd name="T1" fmla="*/ 0 h 3921"/>
              <a:gd name="T2" fmla="*/ 5352 w 5353"/>
              <a:gd name="T3" fmla="*/ 0 h 3921"/>
              <a:gd name="T4" fmla="*/ 5352 w 5353"/>
              <a:gd name="T5" fmla="*/ 3920 h 3921"/>
              <a:gd name="T6" fmla="*/ 0 w 5353"/>
              <a:gd name="T7" fmla="*/ 3920 h 3921"/>
              <a:gd name="T8" fmla="*/ 0 w 5353"/>
              <a:gd name="T9" fmla="*/ 0 h 3921"/>
            </a:gdLst>
            <a:ahLst/>
            <a:cxnLst>
              <a:cxn ang="0">
                <a:pos x="T0" y="T1"/>
              </a:cxn>
              <a:cxn ang="0">
                <a:pos x="T2" y="T3"/>
              </a:cxn>
              <a:cxn ang="0">
                <a:pos x="T4" y="T5"/>
              </a:cxn>
              <a:cxn ang="0">
                <a:pos x="T6" y="T7"/>
              </a:cxn>
              <a:cxn ang="0">
                <a:pos x="T8" y="T9"/>
              </a:cxn>
            </a:cxnLst>
            <a:rect l="0" t="0" r="r" b="b"/>
            <a:pathLst>
              <a:path w="5353" h="3921">
                <a:moveTo>
                  <a:pt x="0" y="0"/>
                </a:moveTo>
                <a:lnTo>
                  <a:pt x="5352" y="0"/>
                </a:lnTo>
                <a:lnTo>
                  <a:pt x="5352" y="3920"/>
                </a:lnTo>
                <a:lnTo>
                  <a:pt x="0" y="3920"/>
                </a:lnTo>
                <a:lnTo>
                  <a:pt x="0" y="0"/>
                </a:lnTo>
              </a:path>
            </a:pathLst>
          </a:custGeom>
          <a:noFill/>
          <a:ln w="38100" cap="rnd" cmpd="sng">
            <a:solidFill>
              <a:srgbClr val="0033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F311-0CE7-4793-B78F-FD59F82F654C}"/>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3B061F96-BBFE-4968-BC47-54767BE7F4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CA4ECA9-658D-4C1F-9267-DF4FDC5646CA}"/>
              </a:ext>
            </a:extLst>
          </p:cNvPr>
          <p:cNvSpPr>
            <a:spLocks noGrp="1"/>
          </p:cNvSpPr>
          <p:nvPr>
            <p:ph type="dt" sz="half" idx="10"/>
          </p:nvPr>
        </p:nvSpPr>
        <p:spPr/>
        <p:txBody>
          <a:bodyPr/>
          <a:lstStyle>
            <a:lvl1pPr>
              <a:defRPr/>
            </a:lvl1pPr>
          </a:lstStyle>
          <a:p>
            <a:endParaRPr lang="en-US" altLang="he-IL"/>
          </a:p>
        </p:txBody>
      </p:sp>
      <p:sp>
        <p:nvSpPr>
          <p:cNvPr id="5" name="Footer Placeholder 4">
            <a:extLst>
              <a:ext uri="{FF2B5EF4-FFF2-40B4-BE49-F238E27FC236}">
                <a16:creationId xmlns:a16="http://schemas.microsoft.com/office/drawing/2014/main" id="{2B31B3D9-1478-4AC1-B59A-0066DBAD1D12}"/>
              </a:ext>
            </a:extLst>
          </p:cNvPr>
          <p:cNvSpPr>
            <a:spLocks noGrp="1"/>
          </p:cNvSpPr>
          <p:nvPr>
            <p:ph type="ftr" sz="quarter" idx="11"/>
          </p:nvPr>
        </p:nvSpPr>
        <p:spPr/>
        <p:txBody>
          <a:bodyPr/>
          <a:lstStyle>
            <a:lvl1pPr>
              <a:defRPr/>
            </a:lvl1pPr>
          </a:lstStyle>
          <a:p>
            <a:endParaRPr lang="en-US" altLang="he-IL"/>
          </a:p>
        </p:txBody>
      </p:sp>
      <p:sp>
        <p:nvSpPr>
          <p:cNvPr id="6" name="Slide Number Placeholder 5">
            <a:extLst>
              <a:ext uri="{FF2B5EF4-FFF2-40B4-BE49-F238E27FC236}">
                <a16:creationId xmlns:a16="http://schemas.microsoft.com/office/drawing/2014/main" id="{2BC63311-A966-4C7D-A8AA-26A16A26ED05}"/>
              </a:ext>
            </a:extLst>
          </p:cNvPr>
          <p:cNvSpPr>
            <a:spLocks noGrp="1"/>
          </p:cNvSpPr>
          <p:nvPr>
            <p:ph type="sldNum" sz="quarter" idx="12"/>
          </p:nvPr>
        </p:nvSpPr>
        <p:spPr/>
        <p:txBody>
          <a:bodyPr/>
          <a:lstStyle>
            <a:lvl1pPr>
              <a:defRPr/>
            </a:lvl1pPr>
          </a:lstStyle>
          <a:p>
            <a:fld id="{C7EADCF2-43A4-41D2-9BA5-DBBB372C5F49}" type="slidenum">
              <a:rPr lang="en-US" altLang="he-IL"/>
              <a:pPr/>
              <a:t>‹#›</a:t>
            </a:fld>
            <a:endParaRPr lang="en-US" altLang="he-IL"/>
          </a:p>
        </p:txBody>
      </p:sp>
    </p:spTree>
    <p:extLst>
      <p:ext uri="{BB962C8B-B14F-4D97-AF65-F5344CB8AC3E}">
        <p14:creationId xmlns:p14="http://schemas.microsoft.com/office/powerpoint/2010/main" val="90447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0B6E6B-B909-406D-B00C-E4474E19D7F2}"/>
              </a:ext>
            </a:extLst>
          </p:cNvPr>
          <p:cNvSpPr>
            <a:spLocks noGrp="1"/>
          </p:cNvSpPr>
          <p:nvPr>
            <p:ph type="title" orient="vert"/>
          </p:nvPr>
        </p:nvSpPr>
        <p:spPr>
          <a:xfrm>
            <a:off x="6553200" y="304800"/>
            <a:ext cx="1981200" cy="5943600"/>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576FE038-B094-46BD-8B9B-53635B128831}"/>
              </a:ext>
            </a:extLst>
          </p:cNvPr>
          <p:cNvSpPr>
            <a:spLocks noGrp="1"/>
          </p:cNvSpPr>
          <p:nvPr>
            <p:ph type="body" orient="vert" idx="1"/>
          </p:nvPr>
        </p:nvSpPr>
        <p:spPr>
          <a:xfrm>
            <a:off x="609600" y="304800"/>
            <a:ext cx="5791200"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2414B45-3DE8-4804-87BA-8C107D76B0B4}"/>
              </a:ext>
            </a:extLst>
          </p:cNvPr>
          <p:cNvSpPr>
            <a:spLocks noGrp="1"/>
          </p:cNvSpPr>
          <p:nvPr>
            <p:ph type="dt" sz="half" idx="10"/>
          </p:nvPr>
        </p:nvSpPr>
        <p:spPr/>
        <p:txBody>
          <a:bodyPr/>
          <a:lstStyle>
            <a:lvl1pPr>
              <a:defRPr/>
            </a:lvl1pPr>
          </a:lstStyle>
          <a:p>
            <a:endParaRPr lang="en-US" altLang="he-IL"/>
          </a:p>
        </p:txBody>
      </p:sp>
      <p:sp>
        <p:nvSpPr>
          <p:cNvPr id="5" name="Footer Placeholder 4">
            <a:extLst>
              <a:ext uri="{FF2B5EF4-FFF2-40B4-BE49-F238E27FC236}">
                <a16:creationId xmlns:a16="http://schemas.microsoft.com/office/drawing/2014/main" id="{AE71ACDD-749E-4436-BB0E-AC2251A90CE9}"/>
              </a:ext>
            </a:extLst>
          </p:cNvPr>
          <p:cNvSpPr>
            <a:spLocks noGrp="1"/>
          </p:cNvSpPr>
          <p:nvPr>
            <p:ph type="ftr" sz="quarter" idx="11"/>
          </p:nvPr>
        </p:nvSpPr>
        <p:spPr/>
        <p:txBody>
          <a:bodyPr/>
          <a:lstStyle>
            <a:lvl1pPr>
              <a:defRPr/>
            </a:lvl1pPr>
          </a:lstStyle>
          <a:p>
            <a:endParaRPr lang="en-US" altLang="he-IL"/>
          </a:p>
        </p:txBody>
      </p:sp>
      <p:sp>
        <p:nvSpPr>
          <p:cNvPr id="6" name="Slide Number Placeholder 5">
            <a:extLst>
              <a:ext uri="{FF2B5EF4-FFF2-40B4-BE49-F238E27FC236}">
                <a16:creationId xmlns:a16="http://schemas.microsoft.com/office/drawing/2014/main" id="{99BF6C01-B3EA-4A40-BD83-A61848CDB787}"/>
              </a:ext>
            </a:extLst>
          </p:cNvPr>
          <p:cNvSpPr>
            <a:spLocks noGrp="1"/>
          </p:cNvSpPr>
          <p:nvPr>
            <p:ph type="sldNum" sz="quarter" idx="12"/>
          </p:nvPr>
        </p:nvSpPr>
        <p:spPr/>
        <p:txBody>
          <a:bodyPr/>
          <a:lstStyle>
            <a:lvl1pPr>
              <a:defRPr/>
            </a:lvl1pPr>
          </a:lstStyle>
          <a:p>
            <a:fld id="{B8D173F4-9B17-4C5D-928D-B9CD33230B2F}" type="slidenum">
              <a:rPr lang="en-US" altLang="he-IL"/>
              <a:pPr/>
              <a:t>‹#›</a:t>
            </a:fld>
            <a:endParaRPr lang="en-US" altLang="he-IL"/>
          </a:p>
        </p:txBody>
      </p:sp>
    </p:spTree>
    <p:extLst>
      <p:ext uri="{BB962C8B-B14F-4D97-AF65-F5344CB8AC3E}">
        <p14:creationId xmlns:p14="http://schemas.microsoft.com/office/powerpoint/2010/main" val="1961479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EDAF-5EC4-45B1-812C-E34BCCFEC410}"/>
              </a:ext>
            </a:extLst>
          </p:cNvPr>
          <p:cNvSpPr>
            <a:spLocks noGrp="1"/>
          </p:cNvSpPr>
          <p:nvPr>
            <p:ph type="title"/>
          </p:nvPr>
        </p:nvSpPr>
        <p:spPr>
          <a:xfrm>
            <a:off x="609600" y="304800"/>
            <a:ext cx="7924800" cy="1143000"/>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7D74747-1B20-4342-A7FA-225234A3A539}"/>
              </a:ext>
            </a:extLst>
          </p:cNvPr>
          <p:cNvSpPr>
            <a:spLocks noGrp="1"/>
          </p:cNvSpPr>
          <p:nvPr>
            <p:ph type="body" sz="half" idx="1"/>
          </p:nvPr>
        </p:nvSpPr>
        <p:spPr>
          <a:xfrm>
            <a:off x="609600" y="1447800"/>
            <a:ext cx="38862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hart Placeholder 3">
            <a:extLst>
              <a:ext uri="{FF2B5EF4-FFF2-40B4-BE49-F238E27FC236}">
                <a16:creationId xmlns:a16="http://schemas.microsoft.com/office/drawing/2014/main" id="{275810EE-DC02-4BDE-BE6C-DBD759CE14CD}"/>
              </a:ext>
            </a:extLst>
          </p:cNvPr>
          <p:cNvSpPr>
            <a:spLocks noGrp="1"/>
          </p:cNvSpPr>
          <p:nvPr>
            <p:ph type="chart" sz="half" idx="2"/>
          </p:nvPr>
        </p:nvSpPr>
        <p:spPr>
          <a:xfrm>
            <a:off x="4648200" y="1447800"/>
            <a:ext cx="3886200" cy="4800600"/>
          </a:xfrm>
        </p:spPr>
        <p:txBody>
          <a:bodyPr/>
          <a:lstStyle/>
          <a:p>
            <a:endParaRPr lang="he-IL"/>
          </a:p>
        </p:txBody>
      </p:sp>
      <p:sp>
        <p:nvSpPr>
          <p:cNvPr id="5" name="Date Placeholder 4">
            <a:extLst>
              <a:ext uri="{FF2B5EF4-FFF2-40B4-BE49-F238E27FC236}">
                <a16:creationId xmlns:a16="http://schemas.microsoft.com/office/drawing/2014/main" id="{56EAF76F-0B66-42DA-BB41-2A44428E91CF}"/>
              </a:ext>
            </a:extLst>
          </p:cNvPr>
          <p:cNvSpPr>
            <a:spLocks noGrp="1"/>
          </p:cNvSpPr>
          <p:nvPr>
            <p:ph type="dt" sz="half" idx="10"/>
          </p:nvPr>
        </p:nvSpPr>
        <p:spPr>
          <a:xfrm>
            <a:off x="685800" y="6248400"/>
            <a:ext cx="1905000" cy="457200"/>
          </a:xfrm>
        </p:spPr>
        <p:txBody>
          <a:bodyPr/>
          <a:lstStyle>
            <a:lvl1pPr>
              <a:defRPr/>
            </a:lvl1pPr>
          </a:lstStyle>
          <a:p>
            <a:endParaRPr lang="en-US" altLang="he-IL"/>
          </a:p>
        </p:txBody>
      </p:sp>
      <p:sp>
        <p:nvSpPr>
          <p:cNvPr id="6" name="Footer Placeholder 5">
            <a:extLst>
              <a:ext uri="{FF2B5EF4-FFF2-40B4-BE49-F238E27FC236}">
                <a16:creationId xmlns:a16="http://schemas.microsoft.com/office/drawing/2014/main" id="{0569C1F5-6E18-4B8F-8060-365B1DC945A3}"/>
              </a:ext>
            </a:extLst>
          </p:cNvPr>
          <p:cNvSpPr>
            <a:spLocks noGrp="1"/>
          </p:cNvSpPr>
          <p:nvPr>
            <p:ph type="ftr" sz="quarter" idx="11"/>
          </p:nvPr>
        </p:nvSpPr>
        <p:spPr>
          <a:xfrm>
            <a:off x="3124200" y="6248400"/>
            <a:ext cx="2895600" cy="457200"/>
          </a:xfrm>
        </p:spPr>
        <p:txBody>
          <a:bodyPr/>
          <a:lstStyle>
            <a:lvl1pPr>
              <a:defRPr/>
            </a:lvl1pPr>
          </a:lstStyle>
          <a:p>
            <a:endParaRPr lang="en-US" altLang="he-IL"/>
          </a:p>
        </p:txBody>
      </p:sp>
      <p:sp>
        <p:nvSpPr>
          <p:cNvPr id="7" name="Slide Number Placeholder 6">
            <a:extLst>
              <a:ext uri="{FF2B5EF4-FFF2-40B4-BE49-F238E27FC236}">
                <a16:creationId xmlns:a16="http://schemas.microsoft.com/office/drawing/2014/main" id="{42F0BC99-3A56-4DE0-8EF4-1AFA1A565DD0}"/>
              </a:ext>
            </a:extLst>
          </p:cNvPr>
          <p:cNvSpPr>
            <a:spLocks noGrp="1"/>
          </p:cNvSpPr>
          <p:nvPr>
            <p:ph type="sldNum" sz="quarter" idx="12"/>
          </p:nvPr>
        </p:nvSpPr>
        <p:spPr>
          <a:xfrm>
            <a:off x="6934200" y="6248400"/>
            <a:ext cx="1905000" cy="457200"/>
          </a:xfrm>
        </p:spPr>
        <p:txBody>
          <a:bodyPr/>
          <a:lstStyle>
            <a:lvl1pPr>
              <a:defRPr/>
            </a:lvl1pPr>
          </a:lstStyle>
          <a:p>
            <a:fld id="{0F30961B-224D-4052-8CB2-904CCF198467}" type="slidenum">
              <a:rPr lang="en-US" altLang="he-IL"/>
              <a:pPr/>
              <a:t>‹#›</a:t>
            </a:fld>
            <a:endParaRPr lang="en-US" altLang="he-IL"/>
          </a:p>
        </p:txBody>
      </p:sp>
    </p:spTree>
    <p:extLst>
      <p:ext uri="{BB962C8B-B14F-4D97-AF65-F5344CB8AC3E}">
        <p14:creationId xmlns:p14="http://schemas.microsoft.com/office/powerpoint/2010/main" val="172670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66F1-A898-4F57-8288-7B8EAE875F47}"/>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94ABAE5E-1C16-4CDF-9665-4B16BD5AA1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5429448-2135-403D-A2B5-631069FB2CBB}"/>
              </a:ext>
            </a:extLst>
          </p:cNvPr>
          <p:cNvSpPr>
            <a:spLocks noGrp="1"/>
          </p:cNvSpPr>
          <p:nvPr>
            <p:ph type="dt" sz="half" idx="10"/>
          </p:nvPr>
        </p:nvSpPr>
        <p:spPr/>
        <p:txBody>
          <a:bodyPr/>
          <a:lstStyle>
            <a:lvl1pPr>
              <a:defRPr/>
            </a:lvl1pPr>
          </a:lstStyle>
          <a:p>
            <a:endParaRPr lang="en-US" altLang="he-IL"/>
          </a:p>
        </p:txBody>
      </p:sp>
      <p:sp>
        <p:nvSpPr>
          <p:cNvPr id="5" name="Footer Placeholder 4">
            <a:extLst>
              <a:ext uri="{FF2B5EF4-FFF2-40B4-BE49-F238E27FC236}">
                <a16:creationId xmlns:a16="http://schemas.microsoft.com/office/drawing/2014/main" id="{65E220E9-16A0-478D-A027-3F5A3AC27A01}"/>
              </a:ext>
            </a:extLst>
          </p:cNvPr>
          <p:cNvSpPr>
            <a:spLocks noGrp="1"/>
          </p:cNvSpPr>
          <p:nvPr>
            <p:ph type="ftr" sz="quarter" idx="11"/>
          </p:nvPr>
        </p:nvSpPr>
        <p:spPr/>
        <p:txBody>
          <a:bodyPr/>
          <a:lstStyle>
            <a:lvl1pPr>
              <a:defRPr/>
            </a:lvl1pPr>
          </a:lstStyle>
          <a:p>
            <a:endParaRPr lang="en-US" altLang="he-IL"/>
          </a:p>
        </p:txBody>
      </p:sp>
      <p:sp>
        <p:nvSpPr>
          <p:cNvPr id="6" name="Slide Number Placeholder 5">
            <a:extLst>
              <a:ext uri="{FF2B5EF4-FFF2-40B4-BE49-F238E27FC236}">
                <a16:creationId xmlns:a16="http://schemas.microsoft.com/office/drawing/2014/main" id="{19C09CA4-3146-421A-972F-1850E400FC6E}"/>
              </a:ext>
            </a:extLst>
          </p:cNvPr>
          <p:cNvSpPr>
            <a:spLocks noGrp="1"/>
          </p:cNvSpPr>
          <p:nvPr>
            <p:ph type="sldNum" sz="quarter" idx="12"/>
          </p:nvPr>
        </p:nvSpPr>
        <p:spPr/>
        <p:txBody>
          <a:bodyPr/>
          <a:lstStyle>
            <a:lvl1pPr>
              <a:defRPr/>
            </a:lvl1pPr>
          </a:lstStyle>
          <a:p>
            <a:fld id="{ADBD406D-C4F2-47A5-A9BD-5FA232B37DFA}" type="slidenum">
              <a:rPr lang="en-US" altLang="he-IL"/>
              <a:pPr/>
              <a:t>‹#›</a:t>
            </a:fld>
            <a:endParaRPr lang="en-US" altLang="he-IL"/>
          </a:p>
        </p:txBody>
      </p:sp>
    </p:spTree>
    <p:extLst>
      <p:ext uri="{BB962C8B-B14F-4D97-AF65-F5344CB8AC3E}">
        <p14:creationId xmlns:p14="http://schemas.microsoft.com/office/powerpoint/2010/main" val="182479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1848-C869-4D9D-A9E7-FDB2F8D982A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A7E6768F-D1BD-453B-A9D2-2AA6ED98C49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2D30EBEE-4B3F-4C01-8F45-416B71F3A147}"/>
              </a:ext>
            </a:extLst>
          </p:cNvPr>
          <p:cNvSpPr>
            <a:spLocks noGrp="1"/>
          </p:cNvSpPr>
          <p:nvPr>
            <p:ph type="dt" sz="half" idx="10"/>
          </p:nvPr>
        </p:nvSpPr>
        <p:spPr/>
        <p:txBody>
          <a:bodyPr/>
          <a:lstStyle>
            <a:lvl1pPr>
              <a:defRPr/>
            </a:lvl1pPr>
          </a:lstStyle>
          <a:p>
            <a:endParaRPr lang="en-US" altLang="he-IL"/>
          </a:p>
        </p:txBody>
      </p:sp>
      <p:sp>
        <p:nvSpPr>
          <p:cNvPr id="5" name="Footer Placeholder 4">
            <a:extLst>
              <a:ext uri="{FF2B5EF4-FFF2-40B4-BE49-F238E27FC236}">
                <a16:creationId xmlns:a16="http://schemas.microsoft.com/office/drawing/2014/main" id="{C1FA6858-3490-41CA-A51D-97880B8F6AC6}"/>
              </a:ext>
            </a:extLst>
          </p:cNvPr>
          <p:cNvSpPr>
            <a:spLocks noGrp="1"/>
          </p:cNvSpPr>
          <p:nvPr>
            <p:ph type="ftr" sz="quarter" idx="11"/>
          </p:nvPr>
        </p:nvSpPr>
        <p:spPr/>
        <p:txBody>
          <a:bodyPr/>
          <a:lstStyle>
            <a:lvl1pPr>
              <a:defRPr/>
            </a:lvl1pPr>
          </a:lstStyle>
          <a:p>
            <a:endParaRPr lang="en-US" altLang="he-IL"/>
          </a:p>
        </p:txBody>
      </p:sp>
      <p:sp>
        <p:nvSpPr>
          <p:cNvPr id="6" name="Slide Number Placeholder 5">
            <a:extLst>
              <a:ext uri="{FF2B5EF4-FFF2-40B4-BE49-F238E27FC236}">
                <a16:creationId xmlns:a16="http://schemas.microsoft.com/office/drawing/2014/main" id="{1742654B-6280-452D-9AFC-602A590E9578}"/>
              </a:ext>
            </a:extLst>
          </p:cNvPr>
          <p:cNvSpPr>
            <a:spLocks noGrp="1"/>
          </p:cNvSpPr>
          <p:nvPr>
            <p:ph type="sldNum" sz="quarter" idx="12"/>
          </p:nvPr>
        </p:nvSpPr>
        <p:spPr/>
        <p:txBody>
          <a:bodyPr/>
          <a:lstStyle>
            <a:lvl1pPr>
              <a:defRPr/>
            </a:lvl1pPr>
          </a:lstStyle>
          <a:p>
            <a:fld id="{BB0C9952-AF18-4BEA-8454-3981C71B6DF9}" type="slidenum">
              <a:rPr lang="en-US" altLang="he-IL"/>
              <a:pPr/>
              <a:t>‹#›</a:t>
            </a:fld>
            <a:endParaRPr lang="en-US" altLang="he-IL"/>
          </a:p>
        </p:txBody>
      </p:sp>
    </p:spTree>
    <p:extLst>
      <p:ext uri="{BB962C8B-B14F-4D97-AF65-F5344CB8AC3E}">
        <p14:creationId xmlns:p14="http://schemas.microsoft.com/office/powerpoint/2010/main" val="383595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21AC-65B6-4DB6-8471-AC97DF09E17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DFADA921-BAA0-4AF4-B567-162ADADC09EC}"/>
              </a:ext>
            </a:extLst>
          </p:cNvPr>
          <p:cNvSpPr>
            <a:spLocks noGrp="1"/>
          </p:cNvSpPr>
          <p:nvPr>
            <p:ph sz="half" idx="1"/>
          </p:nvPr>
        </p:nvSpPr>
        <p:spPr>
          <a:xfrm>
            <a:off x="609600" y="1447800"/>
            <a:ext cx="38862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CB6D62EF-4176-44FF-A51C-8FFEB7E0F4F7}"/>
              </a:ext>
            </a:extLst>
          </p:cNvPr>
          <p:cNvSpPr>
            <a:spLocks noGrp="1"/>
          </p:cNvSpPr>
          <p:nvPr>
            <p:ph sz="half" idx="2"/>
          </p:nvPr>
        </p:nvSpPr>
        <p:spPr>
          <a:xfrm>
            <a:off x="4648200" y="1447800"/>
            <a:ext cx="3886200" cy="480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2634B290-0257-41D8-8038-267FCF7E24E6}"/>
              </a:ext>
            </a:extLst>
          </p:cNvPr>
          <p:cNvSpPr>
            <a:spLocks noGrp="1"/>
          </p:cNvSpPr>
          <p:nvPr>
            <p:ph type="dt" sz="half" idx="10"/>
          </p:nvPr>
        </p:nvSpPr>
        <p:spPr/>
        <p:txBody>
          <a:bodyPr/>
          <a:lstStyle>
            <a:lvl1pPr>
              <a:defRPr/>
            </a:lvl1pPr>
          </a:lstStyle>
          <a:p>
            <a:endParaRPr lang="en-US" altLang="he-IL"/>
          </a:p>
        </p:txBody>
      </p:sp>
      <p:sp>
        <p:nvSpPr>
          <p:cNvPr id="6" name="Footer Placeholder 5">
            <a:extLst>
              <a:ext uri="{FF2B5EF4-FFF2-40B4-BE49-F238E27FC236}">
                <a16:creationId xmlns:a16="http://schemas.microsoft.com/office/drawing/2014/main" id="{08C6AF8C-EA5C-4EDB-AA0F-8900DAFC37D4}"/>
              </a:ext>
            </a:extLst>
          </p:cNvPr>
          <p:cNvSpPr>
            <a:spLocks noGrp="1"/>
          </p:cNvSpPr>
          <p:nvPr>
            <p:ph type="ftr" sz="quarter" idx="11"/>
          </p:nvPr>
        </p:nvSpPr>
        <p:spPr/>
        <p:txBody>
          <a:bodyPr/>
          <a:lstStyle>
            <a:lvl1pPr>
              <a:defRPr/>
            </a:lvl1pPr>
          </a:lstStyle>
          <a:p>
            <a:endParaRPr lang="en-US" altLang="he-IL"/>
          </a:p>
        </p:txBody>
      </p:sp>
      <p:sp>
        <p:nvSpPr>
          <p:cNvPr id="7" name="Slide Number Placeholder 6">
            <a:extLst>
              <a:ext uri="{FF2B5EF4-FFF2-40B4-BE49-F238E27FC236}">
                <a16:creationId xmlns:a16="http://schemas.microsoft.com/office/drawing/2014/main" id="{AE3F732C-D03B-4C7A-9FAF-1B42DFAF2E18}"/>
              </a:ext>
            </a:extLst>
          </p:cNvPr>
          <p:cNvSpPr>
            <a:spLocks noGrp="1"/>
          </p:cNvSpPr>
          <p:nvPr>
            <p:ph type="sldNum" sz="quarter" idx="12"/>
          </p:nvPr>
        </p:nvSpPr>
        <p:spPr/>
        <p:txBody>
          <a:bodyPr/>
          <a:lstStyle>
            <a:lvl1pPr>
              <a:defRPr/>
            </a:lvl1pPr>
          </a:lstStyle>
          <a:p>
            <a:fld id="{8B484D8E-E57D-4E16-91CB-EAC7CDA3BD54}" type="slidenum">
              <a:rPr lang="en-US" altLang="he-IL"/>
              <a:pPr/>
              <a:t>‹#›</a:t>
            </a:fld>
            <a:endParaRPr lang="en-US" altLang="he-IL"/>
          </a:p>
        </p:txBody>
      </p:sp>
    </p:spTree>
    <p:extLst>
      <p:ext uri="{BB962C8B-B14F-4D97-AF65-F5344CB8AC3E}">
        <p14:creationId xmlns:p14="http://schemas.microsoft.com/office/powerpoint/2010/main" val="109024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8090-1CB8-4658-A41F-EA2C283213B2}"/>
              </a:ext>
            </a:extLst>
          </p:cNvPr>
          <p:cNvSpPr>
            <a:spLocks noGrp="1"/>
          </p:cNvSpPr>
          <p:nvPr>
            <p:ph type="title"/>
          </p:nvPr>
        </p:nvSpPr>
        <p:spPr>
          <a:xfrm>
            <a:off x="630238" y="365125"/>
            <a:ext cx="78867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BAEE64B-7766-4AAB-8EA1-F0B68F9BFBE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4C3EA5-39AE-400B-B2C2-71751C53A92F}"/>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995D9A39-AA9F-47BC-AE38-58F96F425DD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D928C3-63BD-4465-BF6B-56202A46D6A3}"/>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AD58A02-4687-465B-9B79-3A94099AD302}"/>
              </a:ext>
            </a:extLst>
          </p:cNvPr>
          <p:cNvSpPr>
            <a:spLocks noGrp="1"/>
          </p:cNvSpPr>
          <p:nvPr>
            <p:ph type="dt" sz="half" idx="10"/>
          </p:nvPr>
        </p:nvSpPr>
        <p:spPr/>
        <p:txBody>
          <a:bodyPr/>
          <a:lstStyle>
            <a:lvl1pPr>
              <a:defRPr/>
            </a:lvl1pPr>
          </a:lstStyle>
          <a:p>
            <a:endParaRPr lang="en-US" altLang="he-IL"/>
          </a:p>
        </p:txBody>
      </p:sp>
      <p:sp>
        <p:nvSpPr>
          <p:cNvPr id="8" name="Footer Placeholder 7">
            <a:extLst>
              <a:ext uri="{FF2B5EF4-FFF2-40B4-BE49-F238E27FC236}">
                <a16:creationId xmlns:a16="http://schemas.microsoft.com/office/drawing/2014/main" id="{D62E30B4-EF61-4534-9335-00CB377FBE00}"/>
              </a:ext>
            </a:extLst>
          </p:cNvPr>
          <p:cNvSpPr>
            <a:spLocks noGrp="1"/>
          </p:cNvSpPr>
          <p:nvPr>
            <p:ph type="ftr" sz="quarter" idx="11"/>
          </p:nvPr>
        </p:nvSpPr>
        <p:spPr/>
        <p:txBody>
          <a:bodyPr/>
          <a:lstStyle>
            <a:lvl1pPr>
              <a:defRPr/>
            </a:lvl1pPr>
          </a:lstStyle>
          <a:p>
            <a:endParaRPr lang="en-US" altLang="he-IL"/>
          </a:p>
        </p:txBody>
      </p:sp>
      <p:sp>
        <p:nvSpPr>
          <p:cNvPr id="9" name="Slide Number Placeholder 8">
            <a:extLst>
              <a:ext uri="{FF2B5EF4-FFF2-40B4-BE49-F238E27FC236}">
                <a16:creationId xmlns:a16="http://schemas.microsoft.com/office/drawing/2014/main" id="{C58CC45A-E83D-4242-BFA5-B0B1DB2A1E32}"/>
              </a:ext>
            </a:extLst>
          </p:cNvPr>
          <p:cNvSpPr>
            <a:spLocks noGrp="1"/>
          </p:cNvSpPr>
          <p:nvPr>
            <p:ph type="sldNum" sz="quarter" idx="12"/>
          </p:nvPr>
        </p:nvSpPr>
        <p:spPr/>
        <p:txBody>
          <a:bodyPr/>
          <a:lstStyle>
            <a:lvl1pPr>
              <a:defRPr/>
            </a:lvl1pPr>
          </a:lstStyle>
          <a:p>
            <a:fld id="{3782288D-9C9D-43A0-86EF-B562CE1B1E98}" type="slidenum">
              <a:rPr lang="en-US" altLang="he-IL"/>
              <a:pPr/>
              <a:t>‹#›</a:t>
            </a:fld>
            <a:endParaRPr lang="en-US" altLang="he-IL"/>
          </a:p>
        </p:txBody>
      </p:sp>
    </p:spTree>
    <p:extLst>
      <p:ext uri="{BB962C8B-B14F-4D97-AF65-F5344CB8AC3E}">
        <p14:creationId xmlns:p14="http://schemas.microsoft.com/office/powerpoint/2010/main" val="266140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D66C1-B549-4764-8279-8D6321045D11}"/>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1D557BB8-5A5D-499D-B6EC-EBB68011480C}"/>
              </a:ext>
            </a:extLst>
          </p:cNvPr>
          <p:cNvSpPr>
            <a:spLocks noGrp="1"/>
          </p:cNvSpPr>
          <p:nvPr>
            <p:ph type="dt" sz="half" idx="10"/>
          </p:nvPr>
        </p:nvSpPr>
        <p:spPr/>
        <p:txBody>
          <a:bodyPr/>
          <a:lstStyle>
            <a:lvl1pPr>
              <a:defRPr/>
            </a:lvl1pPr>
          </a:lstStyle>
          <a:p>
            <a:endParaRPr lang="en-US" altLang="he-IL"/>
          </a:p>
        </p:txBody>
      </p:sp>
      <p:sp>
        <p:nvSpPr>
          <p:cNvPr id="4" name="Footer Placeholder 3">
            <a:extLst>
              <a:ext uri="{FF2B5EF4-FFF2-40B4-BE49-F238E27FC236}">
                <a16:creationId xmlns:a16="http://schemas.microsoft.com/office/drawing/2014/main" id="{189B0D27-4B94-42DA-BA7E-ACAE76E098AA}"/>
              </a:ext>
            </a:extLst>
          </p:cNvPr>
          <p:cNvSpPr>
            <a:spLocks noGrp="1"/>
          </p:cNvSpPr>
          <p:nvPr>
            <p:ph type="ftr" sz="quarter" idx="11"/>
          </p:nvPr>
        </p:nvSpPr>
        <p:spPr/>
        <p:txBody>
          <a:bodyPr/>
          <a:lstStyle>
            <a:lvl1pPr>
              <a:defRPr/>
            </a:lvl1pPr>
          </a:lstStyle>
          <a:p>
            <a:endParaRPr lang="en-US" altLang="he-IL"/>
          </a:p>
        </p:txBody>
      </p:sp>
      <p:sp>
        <p:nvSpPr>
          <p:cNvPr id="5" name="Slide Number Placeholder 4">
            <a:extLst>
              <a:ext uri="{FF2B5EF4-FFF2-40B4-BE49-F238E27FC236}">
                <a16:creationId xmlns:a16="http://schemas.microsoft.com/office/drawing/2014/main" id="{D3253C11-4AF5-4C52-A053-094FA331DD94}"/>
              </a:ext>
            </a:extLst>
          </p:cNvPr>
          <p:cNvSpPr>
            <a:spLocks noGrp="1"/>
          </p:cNvSpPr>
          <p:nvPr>
            <p:ph type="sldNum" sz="quarter" idx="12"/>
          </p:nvPr>
        </p:nvSpPr>
        <p:spPr/>
        <p:txBody>
          <a:bodyPr/>
          <a:lstStyle>
            <a:lvl1pPr>
              <a:defRPr/>
            </a:lvl1pPr>
          </a:lstStyle>
          <a:p>
            <a:fld id="{115E5676-18A7-4D69-A6D6-63FF14649D79}" type="slidenum">
              <a:rPr lang="en-US" altLang="he-IL"/>
              <a:pPr/>
              <a:t>‹#›</a:t>
            </a:fld>
            <a:endParaRPr lang="en-US" altLang="he-IL"/>
          </a:p>
        </p:txBody>
      </p:sp>
    </p:spTree>
    <p:extLst>
      <p:ext uri="{BB962C8B-B14F-4D97-AF65-F5344CB8AC3E}">
        <p14:creationId xmlns:p14="http://schemas.microsoft.com/office/powerpoint/2010/main" val="155046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86B60-6043-4ACF-8DD1-3D1B9C98D220}"/>
              </a:ext>
            </a:extLst>
          </p:cNvPr>
          <p:cNvSpPr>
            <a:spLocks noGrp="1"/>
          </p:cNvSpPr>
          <p:nvPr>
            <p:ph type="dt" sz="half" idx="10"/>
          </p:nvPr>
        </p:nvSpPr>
        <p:spPr/>
        <p:txBody>
          <a:bodyPr/>
          <a:lstStyle>
            <a:lvl1pPr>
              <a:defRPr/>
            </a:lvl1pPr>
          </a:lstStyle>
          <a:p>
            <a:endParaRPr lang="en-US" altLang="he-IL"/>
          </a:p>
        </p:txBody>
      </p:sp>
      <p:sp>
        <p:nvSpPr>
          <p:cNvPr id="3" name="Footer Placeholder 2">
            <a:extLst>
              <a:ext uri="{FF2B5EF4-FFF2-40B4-BE49-F238E27FC236}">
                <a16:creationId xmlns:a16="http://schemas.microsoft.com/office/drawing/2014/main" id="{1AA92A7D-CD73-445C-ACCC-5029E0DD0621}"/>
              </a:ext>
            </a:extLst>
          </p:cNvPr>
          <p:cNvSpPr>
            <a:spLocks noGrp="1"/>
          </p:cNvSpPr>
          <p:nvPr>
            <p:ph type="ftr" sz="quarter" idx="11"/>
          </p:nvPr>
        </p:nvSpPr>
        <p:spPr/>
        <p:txBody>
          <a:bodyPr/>
          <a:lstStyle>
            <a:lvl1pPr>
              <a:defRPr/>
            </a:lvl1pPr>
          </a:lstStyle>
          <a:p>
            <a:endParaRPr lang="en-US" altLang="he-IL"/>
          </a:p>
        </p:txBody>
      </p:sp>
      <p:sp>
        <p:nvSpPr>
          <p:cNvPr id="4" name="Slide Number Placeholder 3">
            <a:extLst>
              <a:ext uri="{FF2B5EF4-FFF2-40B4-BE49-F238E27FC236}">
                <a16:creationId xmlns:a16="http://schemas.microsoft.com/office/drawing/2014/main" id="{E76BC1FB-1196-4551-B8F3-6B0F7D099F7D}"/>
              </a:ext>
            </a:extLst>
          </p:cNvPr>
          <p:cNvSpPr>
            <a:spLocks noGrp="1"/>
          </p:cNvSpPr>
          <p:nvPr>
            <p:ph type="sldNum" sz="quarter" idx="12"/>
          </p:nvPr>
        </p:nvSpPr>
        <p:spPr/>
        <p:txBody>
          <a:bodyPr/>
          <a:lstStyle>
            <a:lvl1pPr>
              <a:defRPr/>
            </a:lvl1pPr>
          </a:lstStyle>
          <a:p>
            <a:fld id="{F84A96B4-FB52-49F1-AACB-9B3186278982}" type="slidenum">
              <a:rPr lang="en-US" altLang="he-IL"/>
              <a:pPr/>
              <a:t>‹#›</a:t>
            </a:fld>
            <a:endParaRPr lang="en-US" altLang="he-IL"/>
          </a:p>
        </p:txBody>
      </p:sp>
    </p:spTree>
    <p:extLst>
      <p:ext uri="{BB962C8B-B14F-4D97-AF65-F5344CB8AC3E}">
        <p14:creationId xmlns:p14="http://schemas.microsoft.com/office/powerpoint/2010/main" val="305690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F8E3-263A-45FB-9C48-B403C28FEB8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A5881EBB-EFF0-47E6-B6D8-FD7AF83A0BC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47C886A1-62FB-48F3-A5BF-28FC57ACE6A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F011E3-119E-4187-8EF0-324010FF85EC}"/>
              </a:ext>
            </a:extLst>
          </p:cNvPr>
          <p:cNvSpPr>
            <a:spLocks noGrp="1"/>
          </p:cNvSpPr>
          <p:nvPr>
            <p:ph type="dt" sz="half" idx="10"/>
          </p:nvPr>
        </p:nvSpPr>
        <p:spPr/>
        <p:txBody>
          <a:bodyPr/>
          <a:lstStyle>
            <a:lvl1pPr>
              <a:defRPr/>
            </a:lvl1pPr>
          </a:lstStyle>
          <a:p>
            <a:endParaRPr lang="en-US" altLang="he-IL"/>
          </a:p>
        </p:txBody>
      </p:sp>
      <p:sp>
        <p:nvSpPr>
          <p:cNvPr id="6" name="Footer Placeholder 5">
            <a:extLst>
              <a:ext uri="{FF2B5EF4-FFF2-40B4-BE49-F238E27FC236}">
                <a16:creationId xmlns:a16="http://schemas.microsoft.com/office/drawing/2014/main" id="{B6E3EE3B-59BF-49D4-8CA0-EB445CFDF84C}"/>
              </a:ext>
            </a:extLst>
          </p:cNvPr>
          <p:cNvSpPr>
            <a:spLocks noGrp="1"/>
          </p:cNvSpPr>
          <p:nvPr>
            <p:ph type="ftr" sz="quarter" idx="11"/>
          </p:nvPr>
        </p:nvSpPr>
        <p:spPr/>
        <p:txBody>
          <a:bodyPr/>
          <a:lstStyle>
            <a:lvl1pPr>
              <a:defRPr/>
            </a:lvl1pPr>
          </a:lstStyle>
          <a:p>
            <a:endParaRPr lang="en-US" altLang="he-IL"/>
          </a:p>
        </p:txBody>
      </p:sp>
      <p:sp>
        <p:nvSpPr>
          <p:cNvPr id="7" name="Slide Number Placeholder 6">
            <a:extLst>
              <a:ext uri="{FF2B5EF4-FFF2-40B4-BE49-F238E27FC236}">
                <a16:creationId xmlns:a16="http://schemas.microsoft.com/office/drawing/2014/main" id="{E5E1F8F9-D0DC-4B09-A951-8B26AE150A14}"/>
              </a:ext>
            </a:extLst>
          </p:cNvPr>
          <p:cNvSpPr>
            <a:spLocks noGrp="1"/>
          </p:cNvSpPr>
          <p:nvPr>
            <p:ph type="sldNum" sz="quarter" idx="12"/>
          </p:nvPr>
        </p:nvSpPr>
        <p:spPr/>
        <p:txBody>
          <a:bodyPr/>
          <a:lstStyle>
            <a:lvl1pPr>
              <a:defRPr/>
            </a:lvl1pPr>
          </a:lstStyle>
          <a:p>
            <a:fld id="{30D9F7F5-AFE1-461F-9DB5-F624484E3040}" type="slidenum">
              <a:rPr lang="en-US" altLang="he-IL"/>
              <a:pPr/>
              <a:t>‹#›</a:t>
            </a:fld>
            <a:endParaRPr lang="en-US" altLang="he-IL"/>
          </a:p>
        </p:txBody>
      </p:sp>
    </p:spTree>
    <p:extLst>
      <p:ext uri="{BB962C8B-B14F-4D97-AF65-F5344CB8AC3E}">
        <p14:creationId xmlns:p14="http://schemas.microsoft.com/office/powerpoint/2010/main" val="142677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9CD3-5853-4C41-AAA3-9EEAC141F7C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F4D8B54B-A176-47A9-AB0E-C7A3AB9D860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01D7D20-3BCF-4147-9C39-84A6926790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F97711-D795-4E38-AEEA-384A7D6AA2D7}"/>
              </a:ext>
            </a:extLst>
          </p:cNvPr>
          <p:cNvSpPr>
            <a:spLocks noGrp="1"/>
          </p:cNvSpPr>
          <p:nvPr>
            <p:ph type="dt" sz="half" idx="10"/>
          </p:nvPr>
        </p:nvSpPr>
        <p:spPr/>
        <p:txBody>
          <a:bodyPr/>
          <a:lstStyle>
            <a:lvl1pPr>
              <a:defRPr/>
            </a:lvl1pPr>
          </a:lstStyle>
          <a:p>
            <a:endParaRPr lang="en-US" altLang="he-IL"/>
          </a:p>
        </p:txBody>
      </p:sp>
      <p:sp>
        <p:nvSpPr>
          <p:cNvPr id="6" name="Footer Placeholder 5">
            <a:extLst>
              <a:ext uri="{FF2B5EF4-FFF2-40B4-BE49-F238E27FC236}">
                <a16:creationId xmlns:a16="http://schemas.microsoft.com/office/drawing/2014/main" id="{6BAB7F0D-016F-4204-BD0E-168D9D107047}"/>
              </a:ext>
            </a:extLst>
          </p:cNvPr>
          <p:cNvSpPr>
            <a:spLocks noGrp="1"/>
          </p:cNvSpPr>
          <p:nvPr>
            <p:ph type="ftr" sz="quarter" idx="11"/>
          </p:nvPr>
        </p:nvSpPr>
        <p:spPr/>
        <p:txBody>
          <a:bodyPr/>
          <a:lstStyle>
            <a:lvl1pPr>
              <a:defRPr/>
            </a:lvl1pPr>
          </a:lstStyle>
          <a:p>
            <a:endParaRPr lang="en-US" altLang="he-IL"/>
          </a:p>
        </p:txBody>
      </p:sp>
      <p:sp>
        <p:nvSpPr>
          <p:cNvPr id="7" name="Slide Number Placeholder 6">
            <a:extLst>
              <a:ext uri="{FF2B5EF4-FFF2-40B4-BE49-F238E27FC236}">
                <a16:creationId xmlns:a16="http://schemas.microsoft.com/office/drawing/2014/main" id="{EF3A2DC6-076E-4440-9BF8-FEA250657F1B}"/>
              </a:ext>
            </a:extLst>
          </p:cNvPr>
          <p:cNvSpPr>
            <a:spLocks noGrp="1"/>
          </p:cNvSpPr>
          <p:nvPr>
            <p:ph type="sldNum" sz="quarter" idx="12"/>
          </p:nvPr>
        </p:nvSpPr>
        <p:spPr/>
        <p:txBody>
          <a:bodyPr/>
          <a:lstStyle>
            <a:lvl1pPr>
              <a:defRPr/>
            </a:lvl1pPr>
          </a:lstStyle>
          <a:p>
            <a:fld id="{824A2423-A035-4B4F-8D17-765D323B96E9}" type="slidenum">
              <a:rPr lang="en-US" altLang="he-IL"/>
              <a:pPr/>
              <a:t>‹#›</a:t>
            </a:fld>
            <a:endParaRPr lang="en-US" altLang="he-IL"/>
          </a:p>
        </p:txBody>
      </p:sp>
    </p:spTree>
    <p:extLst>
      <p:ext uri="{BB962C8B-B14F-4D97-AF65-F5344CB8AC3E}">
        <p14:creationId xmlns:p14="http://schemas.microsoft.com/office/powerpoint/2010/main" val="4225743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DFF8A54-4532-4F1A-B287-E5C2DD264E3A}"/>
              </a:ext>
            </a:extLst>
          </p:cNvPr>
          <p:cNvSpPr>
            <a:spLocks noGrp="1" noChangeArrowheads="1"/>
          </p:cNvSpPr>
          <p:nvPr>
            <p:ph type="title"/>
          </p:nvPr>
        </p:nvSpPr>
        <p:spPr bwMode="auto">
          <a:xfrm>
            <a:off x="609600" y="304800"/>
            <a:ext cx="792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he-IL"/>
              <a:t>Click to edit Master title style</a:t>
            </a:r>
          </a:p>
        </p:txBody>
      </p:sp>
      <p:sp>
        <p:nvSpPr>
          <p:cNvPr id="40963" name="Rectangle 3">
            <a:extLst>
              <a:ext uri="{FF2B5EF4-FFF2-40B4-BE49-F238E27FC236}">
                <a16:creationId xmlns:a16="http://schemas.microsoft.com/office/drawing/2014/main" id="{E6CD18AC-2326-4921-B5B6-13E619114131}"/>
              </a:ext>
            </a:extLst>
          </p:cNvPr>
          <p:cNvSpPr>
            <a:spLocks noGrp="1" noChangeArrowheads="1"/>
          </p:cNvSpPr>
          <p:nvPr>
            <p:ph type="body" idx="1"/>
          </p:nvPr>
        </p:nvSpPr>
        <p:spPr bwMode="auto">
          <a:xfrm>
            <a:off x="609600" y="14478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he-IL"/>
              <a:t>Click to edit Master text styles</a:t>
            </a:r>
          </a:p>
          <a:p>
            <a:pPr lvl="1"/>
            <a:r>
              <a:rPr lang="en-US" altLang="he-IL"/>
              <a:t>Second level</a:t>
            </a:r>
          </a:p>
          <a:p>
            <a:pPr lvl="2"/>
            <a:r>
              <a:rPr lang="en-US" altLang="he-IL"/>
              <a:t>Third level</a:t>
            </a:r>
          </a:p>
          <a:p>
            <a:pPr lvl="3"/>
            <a:r>
              <a:rPr lang="en-US" altLang="he-IL"/>
              <a:t>Fourth level</a:t>
            </a:r>
          </a:p>
          <a:p>
            <a:pPr lvl="4"/>
            <a:r>
              <a:rPr lang="en-US" altLang="he-IL"/>
              <a:t>Fifth level</a:t>
            </a:r>
          </a:p>
        </p:txBody>
      </p:sp>
      <p:sp>
        <p:nvSpPr>
          <p:cNvPr id="40964" name="Rectangle 4">
            <a:extLst>
              <a:ext uri="{FF2B5EF4-FFF2-40B4-BE49-F238E27FC236}">
                <a16:creationId xmlns:a16="http://schemas.microsoft.com/office/drawing/2014/main" id="{90D2B3AA-6EBC-42E5-ABCE-B50FFEF72694}"/>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endParaRPr lang="en-US" altLang="he-IL"/>
          </a:p>
        </p:txBody>
      </p:sp>
      <p:sp>
        <p:nvSpPr>
          <p:cNvPr id="40965" name="Rectangle 5">
            <a:extLst>
              <a:ext uri="{FF2B5EF4-FFF2-40B4-BE49-F238E27FC236}">
                <a16:creationId xmlns:a16="http://schemas.microsoft.com/office/drawing/2014/main" id="{96A03BE1-D9E1-4CBA-B335-F29B9EBF1ED2}"/>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endParaRPr lang="en-US" altLang="he-IL"/>
          </a:p>
        </p:txBody>
      </p:sp>
      <p:sp>
        <p:nvSpPr>
          <p:cNvPr id="40966" name="Rectangle 6">
            <a:extLst>
              <a:ext uri="{FF2B5EF4-FFF2-40B4-BE49-F238E27FC236}">
                <a16:creationId xmlns:a16="http://schemas.microsoft.com/office/drawing/2014/main" id="{78BCD10C-F531-482E-8646-B59FFD3248B4}"/>
              </a:ext>
            </a:extLst>
          </p:cNvPr>
          <p:cNvSpPr>
            <a:spLocks noGrp="1" noChangeArrowheads="1"/>
          </p:cNvSpPr>
          <p:nvPr>
            <p:ph type="sldNum" sz="quarter" idx="4"/>
          </p:nvPr>
        </p:nvSpPr>
        <p:spPr bwMode="auto">
          <a:xfrm>
            <a:off x="6934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fld id="{261C4153-F90B-43A0-805B-62F180EC674D}" type="slidenum">
              <a:rPr lang="en-US" altLang="he-IL"/>
              <a:pPr/>
              <a:t>‹#›</a:t>
            </a:fld>
            <a:endParaRPr lang="en-US" altLang="he-IL"/>
          </a:p>
        </p:txBody>
      </p:sp>
      <p:sp>
        <p:nvSpPr>
          <p:cNvPr id="40968" name="Freeform 8">
            <a:extLst>
              <a:ext uri="{FF2B5EF4-FFF2-40B4-BE49-F238E27FC236}">
                <a16:creationId xmlns:a16="http://schemas.microsoft.com/office/drawing/2014/main" id="{EAA53175-0D04-4D02-9FF0-7A28F82C8069}"/>
              </a:ext>
            </a:extLst>
          </p:cNvPr>
          <p:cNvSpPr>
            <a:spLocks/>
          </p:cNvSpPr>
          <p:nvPr/>
        </p:nvSpPr>
        <p:spPr bwMode="auto">
          <a:xfrm>
            <a:off x="325438" y="315913"/>
            <a:ext cx="8497887" cy="6224587"/>
          </a:xfrm>
          <a:custGeom>
            <a:avLst/>
            <a:gdLst>
              <a:gd name="T0" fmla="*/ 0 w 5353"/>
              <a:gd name="T1" fmla="*/ 0 h 3921"/>
              <a:gd name="T2" fmla="*/ 5352 w 5353"/>
              <a:gd name="T3" fmla="*/ 0 h 3921"/>
              <a:gd name="T4" fmla="*/ 5352 w 5353"/>
              <a:gd name="T5" fmla="*/ 3920 h 3921"/>
              <a:gd name="T6" fmla="*/ 0 w 5353"/>
              <a:gd name="T7" fmla="*/ 3920 h 3921"/>
              <a:gd name="T8" fmla="*/ 0 w 5353"/>
              <a:gd name="T9" fmla="*/ 0 h 3921"/>
            </a:gdLst>
            <a:ahLst/>
            <a:cxnLst>
              <a:cxn ang="0">
                <a:pos x="T0" y="T1"/>
              </a:cxn>
              <a:cxn ang="0">
                <a:pos x="T2" y="T3"/>
              </a:cxn>
              <a:cxn ang="0">
                <a:pos x="T4" y="T5"/>
              </a:cxn>
              <a:cxn ang="0">
                <a:pos x="T6" y="T7"/>
              </a:cxn>
              <a:cxn ang="0">
                <a:pos x="T8" y="T9"/>
              </a:cxn>
            </a:cxnLst>
            <a:rect l="0" t="0" r="r" b="b"/>
            <a:pathLst>
              <a:path w="5353" h="3921">
                <a:moveTo>
                  <a:pt x="0" y="0"/>
                </a:moveTo>
                <a:lnTo>
                  <a:pt x="5352" y="0"/>
                </a:lnTo>
                <a:lnTo>
                  <a:pt x="5352" y="3920"/>
                </a:lnTo>
                <a:lnTo>
                  <a:pt x="0" y="3920"/>
                </a:lnTo>
                <a:lnTo>
                  <a:pt x="0" y="0"/>
                </a:lnTo>
              </a:path>
            </a:pathLst>
          </a:custGeom>
          <a:noFill/>
          <a:ln w="38100" cap="rnd" cmpd="sng">
            <a:solidFill>
              <a:srgbClr val="0033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40969" name="Line 9">
            <a:extLst>
              <a:ext uri="{FF2B5EF4-FFF2-40B4-BE49-F238E27FC236}">
                <a16:creationId xmlns:a16="http://schemas.microsoft.com/office/drawing/2014/main" id="{FC0635FB-C270-487A-A828-CBF4F91E8E93}"/>
              </a:ext>
            </a:extLst>
          </p:cNvPr>
          <p:cNvSpPr>
            <a:spLocks noChangeShapeType="1"/>
          </p:cNvSpPr>
          <p:nvPr userDrawn="1"/>
        </p:nvSpPr>
        <p:spPr bwMode="auto">
          <a:xfrm>
            <a:off x="609600" y="1295400"/>
            <a:ext cx="7924800" cy="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ahoma" panose="020B0604030504040204" pitchFamily="34" charset="0"/>
        </a:defRPr>
      </a:lvl2pPr>
      <a:lvl3pPr algn="ctr" rtl="0" fontAlgn="base">
        <a:spcBef>
          <a:spcPct val="0"/>
        </a:spcBef>
        <a:spcAft>
          <a:spcPct val="0"/>
        </a:spcAft>
        <a:defRPr sz="4400">
          <a:solidFill>
            <a:schemeClr val="tx2"/>
          </a:solidFill>
          <a:latin typeface="Tahoma" panose="020B0604030504040204" pitchFamily="34" charset="0"/>
        </a:defRPr>
      </a:lvl3pPr>
      <a:lvl4pPr algn="ctr" rtl="0" fontAlgn="base">
        <a:spcBef>
          <a:spcPct val="0"/>
        </a:spcBef>
        <a:spcAft>
          <a:spcPct val="0"/>
        </a:spcAft>
        <a:defRPr sz="4400">
          <a:solidFill>
            <a:schemeClr val="tx2"/>
          </a:solidFill>
          <a:latin typeface="Tahoma" panose="020B0604030504040204" pitchFamily="34" charset="0"/>
        </a:defRPr>
      </a:lvl4pPr>
      <a:lvl5pPr algn="ctr" rtl="0" fontAlgn="base">
        <a:spcBef>
          <a:spcPct val="0"/>
        </a:spcBef>
        <a:spcAft>
          <a:spcPct val="0"/>
        </a:spcAft>
        <a:defRPr sz="4400">
          <a:solidFill>
            <a:schemeClr val="tx2"/>
          </a:solidFill>
          <a:latin typeface="Tahoma" panose="020B0604030504040204" pitchFamily="34" charset="0"/>
        </a:defRPr>
      </a:lvl5pPr>
      <a:lvl6pPr marL="457200" algn="ctr" rtl="0" fontAlgn="base">
        <a:spcBef>
          <a:spcPct val="0"/>
        </a:spcBef>
        <a:spcAft>
          <a:spcPct val="0"/>
        </a:spcAft>
        <a:defRPr sz="4400">
          <a:solidFill>
            <a:schemeClr val="tx2"/>
          </a:solidFill>
          <a:latin typeface="Tahoma" panose="020B0604030504040204" pitchFamily="34" charset="0"/>
        </a:defRPr>
      </a:lvl6pPr>
      <a:lvl7pPr marL="914400" algn="ctr" rtl="0" fontAlgn="base">
        <a:spcBef>
          <a:spcPct val="0"/>
        </a:spcBef>
        <a:spcAft>
          <a:spcPct val="0"/>
        </a:spcAft>
        <a:defRPr sz="4400">
          <a:solidFill>
            <a:schemeClr val="tx2"/>
          </a:solidFill>
          <a:latin typeface="Tahoma" panose="020B0604030504040204" pitchFamily="34" charset="0"/>
        </a:defRPr>
      </a:lvl7pPr>
      <a:lvl8pPr marL="1371600" algn="ctr" rtl="0" fontAlgn="base">
        <a:spcBef>
          <a:spcPct val="0"/>
        </a:spcBef>
        <a:spcAft>
          <a:spcPct val="0"/>
        </a:spcAft>
        <a:defRPr sz="4400">
          <a:solidFill>
            <a:schemeClr val="tx2"/>
          </a:solidFill>
          <a:latin typeface="Tahoma" panose="020B0604030504040204" pitchFamily="34" charset="0"/>
        </a:defRPr>
      </a:lvl8pPr>
      <a:lvl9pPr marL="1828800" algn="ctr"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jpeg"/><Relationship Id="rId3" Type="http://schemas.openxmlformats.org/officeDocument/2006/relationships/image" Target="../media/image8.jpe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jpeg"/><Relationship Id="rId2" Type="http://schemas.openxmlformats.org/officeDocument/2006/relationships/image" Target="../media/image7.jpe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jpe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jpeg"/><Relationship Id="rId27" Type="http://schemas.openxmlformats.org/officeDocument/2006/relationships/image" Target="../media/image3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2475EED-74A7-46FF-89AF-7508BDACA119}"/>
              </a:ext>
            </a:extLst>
          </p:cNvPr>
          <p:cNvSpPr>
            <a:spLocks noGrp="1" noChangeArrowheads="1"/>
          </p:cNvSpPr>
          <p:nvPr>
            <p:ph type="ctrTitle"/>
          </p:nvPr>
        </p:nvSpPr>
        <p:spPr>
          <a:xfrm>
            <a:off x="685800" y="2286000"/>
            <a:ext cx="7772400" cy="1143000"/>
          </a:xfrm>
        </p:spPr>
        <p:txBody>
          <a:bodyPr/>
          <a:lstStyle/>
          <a:p>
            <a:r>
              <a:rPr lang="en-US" altLang="he-IL" sz="6000"/>
              <a:t>Terrible Presentations</a:t>
            </a:r>
            <a:br>
              <a:rPr lang="en-US" altLang="he-IL" sz="6000"/>
            </a:br>
            <a:r>
              <a:rPr lang="en-US" altLang="he-IL" sz="3200" i="1"/>
              <a:t>(…and how to not give one)</a:t>
            </a:r>
            <a:br>
              <a:rPr lang="en-US" altLang="he-IL" sz="3200" i="1"/>
            </a:br>
            <a:endParaRPr lang="en-US" altLang="he-IL" sz="3200" i="1"/>
          </a:p>
        </p:txBody>
      </p:sp>
      <p:sp>
        <p:nvSpPr>
          <p:cNvPr id="2115" name="Text Box 67">
            <a:extLst>
              <a:ext uri="{FF2B5EF4-FFF2-40B4-BE49-F238E27FC236}">
                <a16:creationId xmlns:a16="http://schemas.microsoft.com/office/drawing/2014/main" id="{F9D7059B-5F54-41F0-B889-BD86BBCF719A}"/>
              </a:ext>
            </a:extLst>
          </p:cNvPr>
          <p:cNvSpPr txBox="1">
            <a:spLocks noChangeArrowheads="1"/>
          </p:cNvSpPr>
          <p:nvPr/>
        </p:nvSpPr>
        <p:spPr bwMode="auto">
          <a:xfrm>
            <a:off x="4860925" y="4267200"/>
            <a:ext cx="2835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he-IL">
                <a:latin typeface="Tahoma" panose="020B0604030504040204" pitchFamily="34" charset="0"/>
              </a:rPr>
              <a:t>Mark L. Chang</a:t>
            </a:r>
          </a:p>
          <a:p>
            <a:pPr algn="ctr"/>
            <a:r>
              <a:rPr lang="en-US" altLang="he-IL">
                <a:latin typeface="Tahoma" panose="020B0604030504040204" pitchFamily="34" charset="0"/>
              </a:rPr>
              <a:t>Dept. of ECE</a:t>
            </a:r>
          </a:p>
          <a:p>
            <a:pPr algn="ctr"/>
            <a:r>
              <a:rPr lang="en-US" altLang="he-IL">
                <a:latin typeface="Tahoma" panose="020B0604030504040204" pitchFamily="34" charset="0"/>
              </a:rPr>
              <a:t>Olin College of Eng.</a:t>
            </a:r>
          </a:p>
        </p:txBody>
      </p:sp>
      <p:sp>
        <p:nvSpPr>
          <p:cNvPr id="2116" name="Text Box 68">
            <a:extLst>
              <a:ext uri="{FF2B5EF4-FFF2-40B4-BE49-F238E27FC236}">
                <a16:creationId xmlns:a16="http://schemas.microsoft.com/office/drawing/2014/main" id="{E3932946-440A-4C97-A0D9-3C5AB7103888}"/>
              </a:ext>
            </a:extLst>
          </p:cNvPr>
          <p:cNvSpPr txBox="1">
            <a:spLocks noChangeArrowheads="1"/>
          </p:cNvSpPr>
          <p:nvPr/>
        </p:nvSpPr>
        <p:spPr bwMode="auto">
          <a:xfrm>
            <a:off x="1219200" y="4267200"/>
            <a:ext cx="2768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he-IL">
                <a:latin typeface="Tahoma" panose="020B0604030504040204" pitchFamily="34" charset="0"/>
              </a:rPr>
              <a:t>Katherine Compton</a:t>
            </a:r>
          </a:p>
          <a:p>
            <a:pPr algn="ctr"/>
            <a:r>
              <a:rPr lang="en-US" altLang="he-IL">
                <a:latin typeface="Tahoma" panose="020B0604030504040204" pitchFamily="34" charset="0"/>
              </a:rPr>
              <a:t>Dept. of ECE</a:t>
            </a:r>
          </a:p>
          <a:p>
            <a:pPr algn="ctr"/>
            <a:r>
              <a:rPr lang="en-US" altLang="he-IL">
                <a:latin typeface="Tahoma" panose="020B0604030504040204" pitchFamily="34" charset="0"/>
              </a:rPr>
              <a:t>UW-Madison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7B0A4DF-ACDC-4AB9-93A0-3E9FE1ACCBEE}"/>
              </a:ext>
            </a:extLst>
          </p:cNvPr>
          <p:cNvSpPr>
            <a:spLocks noGrp="1"/>
          </p:cNvSpPr>
          <p:nvPr>
            <p:ph type="sldNum" sz="quarter" idx="12"/>
          </p:nvPr>
        </p:nvSpPr>
        <p:spPr/>
        <p:txBody>
          <a:bodyPr/>
          <a:lstStyle/>
          <a:p>
            <a:fld id="{46C4FE0A-310D-4978-B784-6E980A768AB4}" type="slidenum">
              <a:rPr lang="en-US" altLang="he-IL"/>
              <a:pPr/>
              <a:t>10</a:t>
            </a:fld>
            <a:endParaRPr lang="en-US" altLang="he-IL"/>
          </a:p>
        </p:txBody>
      </p:sp>
      <p:sp>
        <p:nvSpPr>
          <p:cNvPr id="14338" name="Rectangle 2">
            <a:extLst>
              <a:ext uri="{FF2B5EF4-FFF2-40B4-BE49-F238E27FC236}">
                <a16:creationId xmlns:a16="http://schemas.microsoft.com/office/drawing/2014/main" id="{2F8322E9-80EE-4358-8D64-88CB33358A98}"/>
              </a:ext>
            </a:extLst>
          </p:cNvPr>
          <p:cNvSpPr>
            <a:spLocks noGrp="1" noChangeArrowheads="1"/>
          </p:cNvSpPr>
          <p:nvPr>
            <p:ph type="title"/>
          </p:nvPr>
        </p:nvSpPr>
        <p:spPr/>
        <p:txBody>
          <a:bodyPr/>
          <a:lstStyle/>
          <a:p>
            <a:r>
              <a:rPr lang="en-US" altLang="he-IL" sz="4000"/>
              <a:t>I Drank A Case Of Mountain Dew!</a:t>
            </a:r>
            <a:endParaRPr lang="en-US" altLang="he-IL"/>
          </a:p>
        </p:txBody>
      </p:sp>
      <p:sp>
        <p:nvSpPr>
          <p:cNvPr id="14339" name="Rectangle 3">
            <a:extLst>
              <a:ext uri="{FF2B5EF4-FFF2-40B4-BE49-F238E27FC236}">
                <a16:creationId xmlns:a16="http://schemas.microsoft.com/office/drawing/2014/main" id="{E5F7CD29-0224-4526-8B0C-D234978D79E8}"/>
              </a:ext>
            </a:extLst>
          </p:cNvPr>
          <p:cNvSpPr>
            <a:spLocks noGrp="1" noChangeArrowheads="1"/>
          </p:cNvSpPr>
          <p:nvPr>
            <p:ph type="body" idx="1"/>
          </p:nvPr>
        </p:nvSpPr>
        <p:spPr/>
        <p:txBody>
          <a:bodyPr/>
          <a:lstStyle/>
          <a:p>
            <a:r>
              <a:rPr lang="en-US" altLang="he-IL"/>
              <a:t>Sometimes nerves make for fast talking</a:t>
            </a:r>
          </a:p>
          <a:p>
            <a:r>
              <a:rPr lang="en-US" altLang="he-IL"/>
              <a:t>Calm down. E-nun-see-ate.</a:t>
            </a:r>
          </a:p>
          <a:p>
            <a:r>
              <a:rPr lang="en-US" altLang="he-IL"/>
              <a:t>It’s not a race</a:t>
            </a:r>
          </a:p>
          <a:p>
            <a:pPr lvl="1"/>
            <a:r>
              <a:rPr lang="en-US" altLang="he-IL"/>
              <a:t>People need time to absorb information</a:t>
            </a:r>
          </a:p>
          <a:p>
            <a:endParaRPr lang="en-US" altLang="he-IL"/>
          </a:p>
          <a:p>
            <a:r>
              <a:rPr lang="en-US" altLang="he-IL"/>
              <a:t>Take a bottle of water if necessary</a:t>
            </a:r>
          </a:p>
          <a:p>
            <a:pPr lvl="1"/>
            <a:r>
              <a:rPr lang="en-US" altLang="he-IL"/>
              <a:t>Bottles if you can work a cap (spillage)</a:t>
            </a:r>
          </a:p>
          <a:p>
            <a:pPr lvl="1"/>
            <a:r>
              <a:rPr lang="en-US" altLang="he-IL"/>
              <a:t>Glass if you’re using a laser pointer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CF3A0A9-B8F2-42C0-B3D1-7BE29D1F5327}"/>
              </a:ext>
            </a:extLst>
          </p:cNvPr>
          <p:cNvSpPr>
            <a:spLocks noGrp="1"/>
          </p:cNvSpPr>
          <p:nvPr>
            <p:ph type="sldNum" sz="quarter" idx="12"/>
          </p:nvPr>
        </p:nvSpPr>
        <p:spPr/>
        <p:txBody>
          <a:bodyPr/>
          <a:lstStyle/>
          <a:p>
            <a:fld id="{69E5C2D6-A6C9-4ED1-B0CD-4225345129A2}" type="slidenum">
              <a:rPr lang="en-US" altLang="he-IL"/>
              <a:pPr/>
              <a:t>11</a:t>
            </a:fld>
            <a:endParaRPr lang="en-US" altLang="he-IL"/>
          </a:p>
        </p:txBody>
      </p:sp>
      <p:sp>
        <p:nvSpPr>
          <p:cNvPr id="13314" name="Rectangle 2">
            <a:extLst>
              <a:ext uri="{FF2B5EF4-FFF2-40B4-BE49-F238E27FC236}">
                <a16:creationId xmlns:a16="http://schemas.microsoft.com/office/drawing/2014/main" id="{41A73C0E-16F8-45F7-A5E7-37EC18294559}"/>
              </a:ext>
            </a:extLst>
          </p:cNvPr>
          <p:cNvSpPr>
            <a:spLocks noGrp="1" noChangeArrowheads="1"/>
          </p:cNvSpPr>
          <p:nvPr>
            <p:ph type="title"/>
          </p:nvPr>
        </p:nvSpPr>
        <p:spPr/>
        <p:txBody>
          <a:bodyPr/>
          <a:lstStyle/>
          <a:p>
            <a:r>
              <a:rPr lang="en-US" altLang="he-IL"/>
              <a:t>Is This Thing On &lt;tap tap&gt;? </a:t>
            </a:r>
          </a:p>
        </p:txBody>
      </p:sp>
      <p:sp>
        <p:nvSpPr>
          <p:cNvPr id="13315" name="Rectangle 3">
            <a:extLst>
              <a:ext uri="{FF2B5EF4-FFF2-40B4-BE49-F238E27FC236}">
                <a16:creationId xmlns:a16="http://schemas.microsoft.com/office/drawing/2014/main" id="{CB48934A-8FCA-45FE-B1FA-835F149E8465}"/>
              </a:ext>
            </a:extLst>
          </p:cNvPr>
          <p:cNvSpPr>
            <a:spLocks noGrp="1" noChangeArrowheads="1"/>
          </p:cNvSpPr>
          <p:nvPr>
            <p:ph type="body" idx="1"/>
          </p:nvPr>
        </p:nvSpPr>
        <p:spPr/>
        <p:txBody>
          <a:bodyPr/>
          <a:lstStyle/>
          <a:p>
            <a:r>
              <a:rPr lang="en-US" altLang="he-IL"/>
              <a:t>Feedback kills people!</a:t>
            </a:r>
          </a:p>
          <a:p>
            <a:r>
              <a:rPr lang="en-US" altLang="he-IL"/>
              <a:t>Most PA systems are tuned so that the microphone can be middle of your chest</a:t>
            </a:r>
          </a:p>
          <a:p>
            <a:pPr lvl="1"/>
            <a:r>
              <a:rPr lang="en-US" altLang="he-IL"/>
              <a:t>Not 2mm from your mouth</a:t>
            </a:r>
          </a:p>
          <a:p>
            <a:r>
              <a:rPr lang="en-US" altLang="he-IL"/>
              <a:t>Modulate your voice </a:t>
            </a:r>
            <a:r>
              <a:rPr lang="en-US" altLang="he-IL" u="sng"/>
              <a:t>evenly</a:t>
            </a:r>
          </a:p>
          <a:p>
            <a:r>
              <a:rPr lang="en-US" altLang="he-IL"/>
              <a:t>Careful – turning head affects volume!</a:t>
            </a:r>
          </a:p>
          <a:p>
            <a:endParaRPr lang="en-US" altLang="he-IL"/>
          </a:p>
          <a:p>
            <a:r>
              <a:rPr lang="en-US" altLang="he-IL"/>
              <a:t>If not using a mic – </a:t>
            </a:r>
            <a:r>
              <a:rPr lang="en-US" altLang="he-IL" u="sng"/>
              <a:t>project</a:t>
            </a:r>
            <a:r>
              <a:rPr lang="en-US" altLang="he-IL"/>
              <a:t> your voice!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0467F58-0F8A-445F-AB6A-5A213AA74EEC}"/>
              </a:ext>
            </a:extLst>
          </p:cNvPr>
          <p:cNvSpPr>
            <a:spLocks noGrp="1"/>
          </p:cNvSpPr>
          <p:nvPr>
            <p:ph type="sldNum" sz="quarter" idx="12"/>
          </p:nvPr>
        </p:nvSpPr>
        <p:spPr/>
        <p:txBody>
          <a:bodyPr/>
          <a:lstStyle/>
          <a:p>
            <a:fld id="{49E3B33A-F3DD-4DB1-9A48-5578B9E24D95}" type="slidenum">
              <a:rPr lang="en-US" altLang="he-IL"/>
              <a:pPr/>
              <a:t>12</a:t>
            </a:fld>
            <a:endParaRPr lang="en-US" altLang="he-IL"/>
          </a:p>
        </p:txBody>
      </p:sp>
      <p:sp>
        <p:nvSpPr>
          <p:cNvPr id="19458" name="Rectangle 2">
            <a:extLst>
              <a:ext uri="{FF2B5EF4-FFF2-40B4-BE49-F238E27FC236}">
                <a16:creationId xmlns:a16="http://schemas.microsoft.com/office/drawing/2014/main" id="{6EFE1AFA-D46A-4FD3-B604-539F14813A87}"/>
              </a:ext>
            </a:extLst>
          </p:cNvPr>
          <p:cNvSpPr>
            <a:spLocks noGrp="1" noChangeArrowheads="1"/>
          </p:cNvSpPr>
          <p:nvPr>
            <p:ph type="title"/>
          </p:nvPr>
        </p:nvSpPr>
        <p:spPr/>
        <p:txBody>
          <a:bodyPr/>
          <a:lstStyle/>
          <a:p>
            <a:r>
              <a:rPr lang="en-US" altLang="he-IL"/>
              <a:t>Where are your hands?</a:t>
            </a:r>
          </a:p>
        </p:txBody>
      </p:sp>
      <p:sp>
        <p:nvSpPr>
          <p:cNvPr id="19459" name="Rectangle 3">
            <a:extLst>
              <a:ext uri="{FF2B5EF4-FFF2-40B4-BE49-F238E27FC236}">
                <a16:creationId xmlns:a16="http://schemas.microsoft.com/office/drawing/2014/main" id="{F853CF90-7CE5-4132-9423-07BD18635CDA}"/>
              </a:ext>
            </a:extLst>
          </p:cNvPr>
          <p:cNvSpPr>
            <a:spLocks noGrp="1" noChangeArrowheads="1"/>
          </p:cNvSpPr>
          <p:nvPr>
            <p:ph type="body" idx="1"/>
          </p:nvPr>
        </p:nvSpPr>
        <p:spPr>
          <a:xfrm>
            <a:off x="609600" y="1447800"/>
            <a:ext cx="7924800" cy="4953000"/>
          </a:xfrm>
        </p:spPr>
        <p:txBody>
          <a:bodyPr/>
          <a:lstStyle/>
          <a:p>
            <a:r>
              <a:rPr lang="en-US" altLang="he-IL"/>
              <a:t>You have a set of “moves”</a:t>
            </a:r>
            <a:br>
              <a:rPr lang="en-US" altLang="he-IL"/>
            </a:br>
            <a:r>
              <a:rPr lang="en-US" altLang="he-IL"/>
              <a:t>that repeat during your talk</a:t>
            </a:r>
          </a:p>
          <a:p>
            <a:r>
              <a:rPr lang="en-US" altLang="he-IL"/>
              <a:t>Make sure they aren’t silly looking</a:t>
            </a:r>
          </a:p>
          <a:p>
            <a:pPr lvl="1"/>
            <a:r>
              <a:rPr lang="en-US" altLang="he-IL"/>
              <a:t>Don’t point with your middle finger</a:t>
            </a:r>
          </a:p>
          <a:p>
            <a:endParaRPr lang="en-US" altLang="he-IL"/>
          </a:p>
          <a:p>
            <a:r>
              <a:rPr lang="en-US" altLang="he-IL"/>
              <a:t>Can videotape yourself speaking</a:t>
            </a:r>
          </a:p>
          <a:p>
            <a:r>
              <a:rPr lang="en-US" altLang="he-IL"/>
              <a:t>Do a practice for friends</a:t>
            </a:r>
          </a:p>
          <a:p>
            <a:pPr lvl="1"/>
            <a:r>
              <a:rPr lang="en-US" altLang="he-IL"/>
              <a:t>Make sure they’re not too nice</a:t>
            </a:r>
          </a:p>
          <a:p>
            <a:pPr lvl="1"/>
            <a:r>
              <a:rPr lang="en-US" altLang="he-IL"/>
              <a:t>You want real feedback!</a:t>
            </a:r>
          </a:p>
        </p:txBody>
      </p:sp>
      <p:pic>
        <p:nvPicPr>
          <p:cNvPr id="19460" name="Picture 4" descr="MCj02821340000[1]">
            <a:extLst>
              <a:ext uri="{FF2B5EF4-FFF2-40B4-BE49-F238E27FC236}">
                <a16:creationId xmlns:a16="http://schemas.microsoft.com/office/drawing/2014/main" id="{585E31B1-602A-4A0C-ADD9-E6DB96F69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423988"/>
            <a:ext cx="2362200" cy="1624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FF7E105-204E-464F-861A-CAEDE20EAA5E}"/>
              </a:ext>
            </a:extLst>
          </p:cNvPr>
          <p:cNvSpPr>
            <a:spLocks noGrp="1"/>
          </p:cNvSpPr>
          <p:nvPr>
            <p:ph type="sldNum" sz="quarter" idx="12"/>
          </p:nvPr>
        </p:nvSpPr>
        <p:spPr/>
        <p:txBody>
          <a:bodyPr/>
          <a:lstStyle/>
          <a:p>
            <a:fld id="{100B5FCC-E9A8-4ABA-8383-9B4F1891689B}" type="slidenum">
              <a:rPr lang="en-US" altLang="he-IL"/>
              <a:pPr/>
              <a:t>13</a:t>
            </a:fld>
            <a:endParaRPr lang="en-US" altLang="he-IL"/>
          </a:p>
        </p:txBody>
      </p:sp>
      <p:sp>
        <p:nvSpPr>
          <p:cNvPr id="15362" name="Rectangle 2">
            <a:extLst>
              <a:ext uri="{FF2B5EF4-FFF2-40B4-BE49-F238E27FC236}">
                <a16:creationId xmlns:a16="http://schemas.microsoft.com/office/drawing/2014/main" id="{193BBEBC-7408-4374-99FA-639BBA177EC7}"/>
              </a:ext>
            </a:extLst>
          </p:cNvPr>
          <p:cNvSpPr>
            <a:spLocks noGrp="1" noChangeArrowheads="1"/>
          </p:cNvSpPr>
          <p:nvPr>
            <p:ph type="title"/>
          </p:nvPr>
        </p:nvSpPr>
        <p:spPr/>
        <p:txBody>
          <a:bodyPr/>
          <a:lstStyle/>
          <a:p>
            <a:r>
              <a:rPr lang="en-US" altLang="he-IL"/>
              <a:t>Look Ma, I have a L-A-S-E-R!</a:t>
            </a:r>
          </a:p>
        </p:txBody>
      </p:sp>
      <p:sp>
        <p:nvSpPr>
          <p:cNvPr id="15363" name="Rectangle 3">
            <a:extLst>
              <a:ext uri="{FF2B5EF4-FFF2-40B4-BE49-F238E27FC236}">
                <a16:creationId xmlns:a16="http://schemas.microsoft.com/office/drawing/2014/main" id="{BBEDF4FC-C86A-4915-BF01-B118806F4531}"/>
              </a:ext>
            </a:extLst>
          </p:cNvPr>
          <p:cNvSpPr>
            <a:spLocks noGrp="1" noChangeArrowheads="1"/>
          </p:cNvSpPr>
          <p:nvPr>
            <p:ph type="body" idx="1"/>
          </p:nvPr>
        </p:nvSpPr>
        <p:spPr/>
        <p:txBody>
          <a:bodyPr/>
          <a:lstStyle/>
          <a:p>
            <a:r>
              <a:rPr lang="en-US" altLang="he-IL"/>
              <a:t>If necessary, get a laser pointer</a:t>
            </a:r>
          </a:p>
          <a:p>
            <a:pPr lvl="1"/>
            <a:r>
              <a:rPr lang="en-US" altLang="he-IL"/>
              <a:t>Will depend on your talk</a:t>
            </a:r>
          </a:p>
          <a:p>
            <a:r>
              <a:rPr lang="en-US" altLang="he-IL"/>
              <a:t>Get it a few weeks before your talk</a:t>
            </a:r>
          </a:p>
          <a:p>
            <a:pPr lvl="1"/>
            <a:r>
              <a:rPr lang="en-US" altLang="he-IL"/>
              <a:t>Play with it.  Circle things.  Make shapes.</a:t>
            </a:r>
          </a:p>
          <a:p>
            <a:pPr lvl="1"/>
            <a:r>
              <a:rPr lang="en-US" altLang="he-IL"/>
              <a:t>Be comfortable</a:t>
            </a:r>
          </a:p>
          <a:p>
            <a:pPr lvl="1"/>
            <a:r>
              <a:rPr lang="en-US" altLang="he-IL"/>
              <a:t>Get Borg impersonations out of the way</a:t>
            </a:r>
          </a:p>
          <a:p>
            <a:r>
              <a:rPr lang="en-US" altLang="he-IL"/>
              <a:t>Get a second one for backup, or make sure session chair/host has 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223BC49-9B05-4785-B8F3-714E1C2F7930}"/>
              </a:ext>
            </a:extLst>
          </p:cNvPr>
          <p:cNvSpPr>
            <a:spLocks noGrp="1"/>
          </p:cNvSpPr>
          <p:nvPr>
            <p:ph type="sldNum" sz="quarter" idx="12"/>
          </p:nvPr>
        </p:nvSpPr>
        <p:spPr/>
        <p:txBody>
          <a:bodyPr/>
          <a:lstStyle/>
          <a:p>
            <a:fld id="{8FAD80C5-097C-4F51-BE2D-5B28071BB3F4}" type="slidenum">
              <a:rPr lang="en-US" altLang="he-IL"/>
              <a:pPr/>
              <a:t>14</a:t>
            </a:fld>
            <a:endParaRPr lang="en-US" altLang="he-IL"/>
          </a:p>
        </p:txBody>
      </p:sp>
      <p:sp>
        <p:nvSpPr>
          <p:cNvPr id="16386" name="Rectangle 2">
            <a:extLst>
              <a:ext uri="{FF2B5EF4-FFF2-40B4-BE49-F238E27FC236}">
                <a16:creationId xmlns:a16="http://schemas.microsoft.com/office/drawing/2014/main" id="{3496B6E3-6FA2-441A-BD0F-BE065F5A8808}"/>
              </a:ext>
            </a:extLst>
          </p:cNvPr>
          <p:cNvSpPr>
            <a:spLocks noGrp="1" noChangeArrowheads="1"/>
          </p:cNvSpPr>
          <p:nvPr>
            <p:ph type="title"/>
          </p:nvPr>
        </p:nvSpPr>
        <p:spPr/>
        <p:txBody>
          <a:bodyPr/>
          <a:lstStyle/>
          <a:p>
            <a:r>
              <a:rPr lang="en-US" altLang="he-IL"/>
              <a:t>Common Laser Pointer Moves</a:t>
            </a:r>
          </a:p>
        </p:txBody>
      </p:sp>
      <p:sp>
        <p:nvSpPr>
          <p:cNvPr id="16387" name="Rectangle 3">
            <a:extLst>
              <a:ext uri="{FF2B5EF4-FFF2-40B4-BE49-F238E27FC236}">
                <a16:creationId xmlns:a16="http://schemas.microsoft.com/office/drawing/2014/main" id="{A2EF4035-9977-4958-8503-3B2EDBC11A74}"/>
              </a:ext>
            </a:extLst>
          </p:cNvPr>
          <p:cNvSpPr>
            <a:spLocks noGrp="1" noChangeArrowheads="1"/>
          </p:cNvSpPr>
          <p:nvPr>
            <p:ph type="body" idx="1"/>
          </p:nvPr>
        </p:nvSpPr>
        <p:spPr/>
        <p:txBody>
          <a:bodyPr/>
          <a:lstStyle/>
          <a:p>
            <a:r>
              <a:rPr lang="en-US" altLang="he-IL"/>
              <a:t>The circle</a:t>
            </a:r>
          </a:p>
          <a:p>
            <a:r>
              <a:rPr lang="en-US" altLang="he-IL"/>
              <a:t>The underline</a:t>
            </a:r>
          </a:p>
          <a:p>
            <a:r>
              <a:rPr lang="en-US" altLang="he-IL"/>
              <a:t>The back-handed flick</a:t>
            </a:r>
          </a:p>
          <a:p>
            <a:r>
              <a:rPr lang="en-US" altLang="he-IL"/>
              <a:t>The epileptic-seizure inducer</a:t>
            </a:r>
          </a:p>
          <a:p>
            <a:endParaRPr lang="en-US" altLang="he-IL"/>
          </a:p>
          <a:p>
            <a:r>
              <a:rPr lang="en-US" altLang="he-IL"/>
              <a:t>DO NOT POINT AT EVERYTHING</a:t>
            </a:r>
          </a:p>
          <a:p>
            <a:pPr lvl="1"/>
            <a:r>
              <a:rPr lang="en-US" altLang="he-IL"/>
              <a:t>Not everything is equally important</a:t>
            </a:r>
          </a:p>
          <a:p>
            <a:pPr lvl="1"/>
            <a:r>
              <a:rPr lang="en-US" altLang="he-IL"/>
              <a:t>Your voice can provide emphasis too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CFEC946-8CAE-4A28-B9F3-50A4EECD915E}"/>
              </a:ext>
            </a:extLst>
          </p:cNvPr>
          <p:cNvSpPr>
            <a:spLocks noGrp="1"/>
          </p:cNvSpPr>
          <p:nvPr>
            <p:ph type="sldNum" sz="quarter" idx="12"/>
          </p:nvPr>
        </p:nvSpPr>
        <p:spPr/>
        <p:txBody>
          <a:bodyPr/>
          <a:lstStyle/>
          <a:p>
            <a:fld id="{57724DC5-1AD6-465C-AF9D-6A68E7998525}" type="slidenum">
              <a:rPr lang="en-US" altLang="he-IL"/>
              <a:pPr/>
              <a:t>15</a:t>
            </a:fld>
            <a:endParaRPr lang="en-US" altLang="he-IL"/>
          </a:p>
        </p:txBody>
      </p:sp>
      <p:sp>
        <p:nvSpPr>
          <p:cNvPr id="12290" name="Rectangle 2">
            <a:extLst>
              <a:ext uri="{FF2B5EF4-FFF2-40B4-BE49-F238E27FC236}">
                <a16:creationId xmlns:a16="http://schemas.microsoft.com/office/drawing/2014/main" id="{E52FB135-819E-423C-82D7-A54EA992D1AC}"/>
              </a:ext>
            </a:extLst>
          </p:cNvPr>
          <p:cNvSpPr>
            <a:spLocks noGrp="1" noChangeArrowheads="1"/>
          </p:cNvSpPr>
          <p:nvPr>
            <p:ph type="title"/>
          </p:nvPr>
        </p:nvSpPr>
        <p:spPr/>
        <p:txBody>
          <a:bodyPr/>
          <a:lstStyle/>
          <a:p>
            <a:r>
              <a:rPr lang="en-US" altLang="he-IL"/>
              <a:t>Right Here.  See?</a:t>
            </a:r>
          </a:p>
        </p:txBody>
      </p:sp>
      <p:sp>
        <p:nvSpPr>
          <p:cNvPr id="12291" name="Rectangle 3">
            <a:extLst>
              <a:ext uri="{FF2B5EF4-FFF2-40B4-BE49-F238E27FC236}">
                <a16:creationId xmlns:a16="http://schemas.microsoft.com/office/drawing/2014/main" id="{E408A48E-6248-49DC-813D-F93263D18248}"/>
              </a:ext>
            </a:extLst>
          </p:cNvPr>
          <p:cNvSpPr>
            <a:spLocks noGrp="1" noChangeArrowheads="1"/>
          </p:cNvSpPr>
          <p:nvPr>
            <p:ph type="body" idx="1"/>
          </p:nvPr>
        </p:nvSpPr>
        <p:spPr/>
        <p:txBody>
          <a:bodyPr/>
          <a:lstStyle/>
          <a:p>
            <a:r>
              <a:rPr lang="en-US" altLang="he-IL"/>
              <a:t>Don’t point at your laptop screen</a:t>
            </a:r>
          </a:p>
          <a:p>
            <a:pPr lvl="1"/>
            <a:r>
              <a:rPr lang="en-US" altLang="he-IL"/>
              <a:t>They can’t see it</a:t>
            </a:r>
          </a:p>
        </p:txBody>
      </p:sp>
      <p:pic>
        <p:nvPicPr>
          <p:cNvPr id="12292" name="Picture 4" descr="MCj02817180000[1]">
            <a:extLst>
              <a:ext uri="{FF2B5EF4-FFF2-40B4-BE49-F238E27FC236}">
                <a16:creationId xmlns:a16="http://schemas.microsoft.com/office/drawing/2014/main" id="{1C1F599E-192D-49D9-A48B-D68C89F0A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54549">
            <a:off x="7322343" y="1516857"/>
            <a:ext cx="836613" cy="176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62E0BBB-3BC8-431D-ABAE-0B40C3D41D4B}"/>
              </a:ext>
            </a:extLst>
          </p:cNvPr>
          <p:cNvSpPr>
            <a:spLocks noGrp="1"/>
          </p:cNvSpPr>
          <p:nvPr>
            <p:ph type="sldNum" sz="quarter" idx="12"/>
          </p:nvPr>
        </p:nvSpPr>
        <p:spPr/>
        <p:txBody>
          <a:bodyPr/>
          <a:lstStyle/>
          <a:p>
            <a:fld id="{42C738D2-B1F8-43DA-9371-C01180067D32}" type="slidenum">
              <a:rPr lang="en-US" altLang="he-IL"/>
              <a:pPr/>
              <a:t>16</a:t>
            </a:fld>
            <a:endParaRPr lang="en-US" altLang="he-IL"/>
          </a:p>
        </p:txBody>
      </p:sp>
      <p:sp>
        <p:nvSpPr>
          <p:cNvPr id="17410" name="Rectangle 2">
            <a:extLst>
              <a:ext uri="{FF2B5EF4-FFF2-40B4-BE49-F238E27FC236}">
                <a16:creationId xmlns:a16="http://schemas.microsoft.com/office/drawing/2014/main" id="{14AEF1C9-5E24-4E32-9097-3D42CCC5FEBF}"/>
              </a:ext>
            </a:extLst>
          </p:cNvPr>
          <p:cNvSpPr>
            <a:spLocks noGrp="1" noChangeArrowheads="1"/>
          </p:cNvSpPr>
          <p:nvPr>
            <p:ph type="title"/>
          </p:nvPr>
        </p:nvSpPr>
        <p:spPr/>
        <p:txBody>
          <a:bodyPr/>
          <a:lstStyle/>
          <a:p>
            <a:r>
              <a:rPr lang="en-US" altLang="he-IL"/>
              <a:t>Ummmm… The… Uh… Yeah.</a:t>
            </a:r>
          </a:p>
        </p:txBody>
      </p:sp>
      <p:sp>
        <p:nvSpPr>
          <p:cNvPr id="17411" name="Rectangle 3">
            <a:extLst>
              <a:ext uri="{FF2B5EF4-FFF2-40B4-BE49-F238E27FC236}">
                <a16:creationId xmlns:a16="http://schemas.microsoft.com/office/drawing/2014/main" id="{6AA31E5A-D6BD-4569-BAFB-14365CD9ADD3}"/>
              </a:ext>
            </a:extLst>
          </p:cNvPr>
          <p:cNvSpPr>
            <a:spLocks noGrp="1" noChangeArrowheads="1"/>
          </p:cNvSpPr>
          <p:nvPr>
            <p:ph type="body" idx="1"/>
          </p:nvPr>
        </p:nvSpPr>
        <p:spPr/>
        <p:txBody>
          <a:bodyPr/>
          <a:lstStyle/>
          <a:p>
            <a:r>
              <a:rPr lang="en-US" altLang="he-IL"/>
              <a:t>Practice makes perfect</a:t>
            </a:r>
          </a:p>
          <a:p>
            <a:pPr lvl="1"/>
            <a:r>
              <a:rPr lang="en-US" altLang="he-IL"/>
              <a:t>Caveat: OVER practicing can be bad…</a:t>
            </a:r>
          </a:p>
          <a:p>
            <a:r>
              <a:rPr lang="en-US" altLang="he-IL"/>
              <a:t>Do not read your slides like a script</a:t>
            </a:r>
          </a:p>
          <a:p>
            <a:endParaRPr lang="en-US" altLang="he-IL"/>
          </a:p>
          <a:p>
            <a:r>
              <a:rPr lang="en-US" altLang="he-IL"/>
              <a:t>Most people lose 20 IQ points in front of an audience</a:t>
            </a:r>
          </a:p>
        </p:txBody>
      </p:sp>
      <p:pic>
        <p:nvPicPr>
          <p:cNvPr id="17412" name="Picture 4" descr="MMj03033640000[1]">
            <a:extLst>
              <a:ext uri="{FF2B5EF4-FFF2-40B4-BE49-F238E27FC236}">
                <a16:creationId xmlns:a16="http://schemas.microsoft.com/office/drawing/2014/main" id="{76BD9240-CC05-4E49-9769-313B7221AA8D}"/>
              </a:ext>
            </a:extLst>
          </p:cNvPr>
          <p:cNvPicPr>
            <a:picLocks noChangeAspect="1" noChangeArrowheads="1" noCrop="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3581400" y="4435475"/>
            <a:ext cx="2057400" cy="1965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7FABC68-EFC6-4AD9-905F-C7B06339D81C}"/>
              </a:ext>
            </a:extLst>
          </p:cNvPr>
          <p:cNvSpPr>
            <a:spLocks noGrp="1"/>
          </p:cNvSpPr>
          <p:nvPr>
            <p:ph type="sldNum" sz="quarter" idx="12"/>
          </p:nvPr>
        </p:nvSpPr>
        <p:spPr/>
        <p:txBody>
          <a:bodyPr/>
          <a:lstStyle/>
          <a:p>
            <a:fld id="{ADBF0E7A-7AA8-45E0-BAAA-0796DDCC2788}" type="slidenum">
              <a:rPr lang="en-US" altLang="he-IL"/>
              <a:pPr/>
              <a:t>17</a:t>
            </a:fld>
            <a:endParaRPr lang="en-US" altLang="he-IL"/>
          </a:p>
        </p:txBody>
      </p:sp>
      <p:sp>
        <p:nvSpPr>
          <p:cNvPr id="84994" name="Rectangle 2">
            <a:extLst>
              <a:ext uri="{FF2B5EF4-FFF2-40B4-BE49-F238E27FC236}">
                <a16:creationId xmlns:a16="http://schemas.microsoft.com/office/drawing/2014/main" id="{8A3E76FD-3DBE-4704-A2E4-A9DEDBA539AC}"/>
              </a:ext>
            </a:extLst>
          </p:cNvPr>
          <p:cNvSpPr>
            <a:spLocks noGrp="1" noChangeArrowheads="1"/>
          </p:cNvSpPr>
          <p:nvPr>
            <p:ph type="title"/>
          </p:nvPr>
        </p:nvSpPr>
        <p:spPr/>
        <p:txBody>
          <a:bodyPr/>
          <a:lstStyle/>
          <a:p>
            <a:r>
              <a:rPr lang="en-US" altLang="he-IL"/>
              <a:t>Part II: Slide Design</a:t>
            </a:r>
          </a:p>
        </p:txBody>
      </p:sp>
      <p:sp>
        <p:nvSpPr>
          <p:cNvPr id="84995" name="Rectangle 3">
            <a:extLst>
              <a:ext uri="{FF2B5EF4-FFF2-40B4-BE49-F238E27FC236}">
                <a16:creationId xmlns:a16="http://schemas.microsoft.com/office/drawing/2014/main" id="{6F03B081-C18E-43BD-AF69-2B60262D9C12}"/>
              </a:ext>
            </a:extLst>
          </p:cNvPr>
          <p:cNvSpPr>
            <a:spLocks noGrp="1" noChangeArrowheads="1"/>
          </p:cNvSpPr>
          <p:nvPr>
            <p:ph type="body" idx="1"/>
          </p:nvPr>
        </p:nvSpPr>
        <p:spPr/>
        <p:txBody>
          <a:bodyPr/>
          <a:lstStyle/>
          <a:p>
            <a:r>
              <a:rPr lang="en-US" altLang="he-IL"/>
              <a:t>Goals:</a:t>
            </a:r>
          </a:p>
          <a:p>
            <a:pPr lvl="1"/>
            <a:r>
              <a:rPr lang="en-US" altLang="he-IL"/>
              <a:t>Convey the necessary information</a:t>
            </a:r>
          </a:p>
          <a:p>
            <a:pPr lvl="1"/>
            <a:r>
              <a:rPr lang="en-US" altLang="he-IL"/>
              <a:t>Be readable/understandable</a:t>
            </a:r>
          </a:p>
          <a:p>
            <a:pPr lvl="1"/>
            <a:r>
              <a:rPr lang="en-US" altLang="he-IL"/>
              <a:t>Be interesting (enough)</a:t>
            </a:r>
          </a:p>
          <a:p>
            <a:endParaRPr lang="en-US" altLang="he-IL"/>
          </a:p>
          <a:p>
            <a:r>
              <a:rPr lang="en-US" altLang="he-IL"/>
              <a:t>Avoid:</a:t>
            </a:r>
          </a:p>
          <a:p>
            <a:pPr lvl="1"/>
            <a:r>
              <a:rPr lang="en-US" altLang="he-IL"/>
              <a:t>Over stimulation</a:t>
            </a:r>
          </a:p>
          <a:p>
            <a:pPr lvl="1"/>
            <a:r>
              <a:rPr lang="en-US" altLang="he-IL"/>
              <a:t>Booooring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a:extLst>
              <a:ext uri="{FF2B5EF4-FFF2-40B4-BE49-F238E27FC236}">
                <a16:creationId xmlns:a16="http://schemas.microsoft.com/office/drawing/2014/main" id="{7625462B-ED70-4F4C-AD4B-D8022269E82E}"/>
              </a:ext>
            </a:extLst>
          </p:cNvPr>
          <p:cNvSpPr>
            <a:spLocks noGrp="1"/>
          </p:cNvSpPr>
          <p:nvPr>
            <p:ph type="sldNum" sz="quarter" idx="12"/>
          </p:nvPr>
        </p:nvSpPr>
        <p:spPr/>
        <p:txBody>
          <a:bodyPr/>
          <a:lstStyle/>
          <a:p>
            <a:fld id="{E6716F42-EEB7-474F-90B1-F349B4B7E88C}" type="slidenum">
              <a:rPr lang="en-US" altLang="he-IL"/>
              <a:pPr/>
              <a:t>18</a:t>
            </a:fld>
            <a:endParaRPr lang="en-US" altLang="he-IL"/>
          </a:p>
        </p:txBody>
      </p:sp>
      <p:pic>
        <p:nvPicPr>
          <p:cNvPr id="7699" name="Picture 531">
            <a:extLst>
              <a:ext uri="{FF2B5EF4-FFF2-40B4-BE49-F238E27FC236}">
                <a16:creationId xmlns:a16="http://schemas.microsoft.com/office/drawing/2014/main" id="{9200DBA6-D55C-4B92-8713-A8786A456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50292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7695" name="Picture 527">
            <a:extLst>
              <a:ext uri="{FF2B5EF4-FFF2-40B4-BE49-F238E27FC236}">
                <a16:creationId xmlns:a16="http://schemas.microsoft.com/office/drawing/2014/main" id="{4B296433-E1E8-4A8C-8A2C-479DD3CD1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057400"/>
            <a:ext cx="14605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7700" name="Picture 532">
            <a:extLst>
              <a:ext uri="{FF2B5EF4-FFF2-40B4-BE49-F238E27FC236}">
                <a16:creationId xmlns:a16="http://schemas.microsoft.com/office/drawing/2014/main" id="{16012B8E-0D60-4B09-86DE-895E7E9E73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5143500"/>
            <a:ext cx="12192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7669" name="Picture 501">
            <a:extLst>
              <a:ext uri="{FF2B5EF4-FFF2-40B4-BE49-F238E27FC236}">
                <a16:creationId xmlns:a16="http://schemas.microsoft.com/office/drawing/2014/main" id="{0172C11F-045B-4CC7-AEC0-CEE44E2BF5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667000"/>
            <a:ext cx="877888" cy="187325"/>
          </a:xfrm>
          <a:prstGeom prst="rect">
            <a:avLst/>
          </a:prstGeom>
          <a:noFill/>
          <a:extLst>
            <a:ext uri="{909E8E84-426E-40DD-AFC4-6F175D3DCCD1}">
              <a14:hiddenFill xmlns:a14="http://schemas.microsoft.com/office/drawing/2010/main">
                <a:solidFill>
                  <a:srgbClr val="FFFFFF"/>
                </a:solidFill>
              </a14:hiddenFill>
            </a:ext>
          </a:extLst>
        </p:spPr>
      </p:pic>
      <p:pic>
        <p:nvPicPr>
          <p:cNvPr id="7670" name="Picture 502">
            <a:extLst>
              <a:ext uri="{FF2B5EF4-FFF2-40B4-BE49-F238E27FC236}">
                <a16:creationId xmlns:a16="http://schemas.microsoft.com/office/drawing/2014/main" id="{9F5BA98E-51F6-4497-B568-14F5269108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3200400"/>
            <a:ext cx="1327150" cy="384175"/>
          </a:xfrm>
          <a:prstGeom prst="rect">
            <a:avLst/>
          </a:prstGeom>
          <a:noFill/>
          <a:extLst>
            <a:ext uri="{909E8E84-426E-40DD-AFC4-6F175D3DCCD1}">
              <a14:hiddenFill xmlns:a14="http://schemas.microsoft.com/office/drawing/2010/main">
                <a:solidFill>
                  <a:srgbClr val="FFFFFF"/>
                </a:solidFill>
              </a14:hiddenFill>
            </a:ext>
          </a:extLst>
        </p:spPr>
      </p:pic>
      <p:pic>
        <p:nvPicPr>
          <p:cNvPr id="7671" name="Picture 503">
            <a:extLst>
              <a:ext uri="{FF2B5EF4-FFF2-40B4-BE49-F238E27FC236}">
                <a16:creationId xmlns:a16="http://schemas.microsoft.com/office/drawing/2014/main" id="{4AFB040E-F8F2-4598-A7EC-ACFAEF1DDF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191000"/>
            <a:ext cx="922338" cy="438150"/>
          </a:xfrm>
          <a:prstGeom prst="rect">
            <a:avLst/>
          </a:prstGeom>
          <a:noFill/>
          <a:extLst>
            <a:ext uri="{909E8E84-426E-40DD-AFC4-6F175D3DCCD1}">
              <a14:hiddenFill xmlns:a14="http://schemas.microsoft.com/office/drawing/2010/main">
                <a:solidFill>
                  <a:srgbClr val="FFFFFF"/>
                </a:solidFill>
              </a14:hiddenFill>
            </a:ext>
          </a:extLst>
        </p:spPr>
      </p:pic>
      <p:pic>
        <p:nvPicPr>
          <p:cNvPr id="7672" name="Picture 504">
            <a:extLst>
              <a:ext uri="{FF2B5EF4-FFF2-40B4-BE49-F238E27FC236}">
                <a16:creationId xmlns:a16="http://schemas.microsoft.com/office/drawing/2014/main" id="{D5CE93A8-B97E-41EA-8113-B091C71C0B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5638800"/>
            <a:ext cx="985838" cy="654050"/>
          </a:xfrm>
          <a:prstGeom prst="rect">
            <a:avLst/>
          </a:prstGeom>
          <a:noFill/>
          <a:extLst>
            <a:ext uri="{909E8E84-426E-40DD-AFC4-6F175D3DCCD1}">
              <a14:hiddenFill xmlns:a14="http://schemas.microsoft.com/office/drawing/2010/main">
                <a:solidFill>
                  <a:srgbClr val="FFFFFF"/>
                </a:solidFill>
              </a14:hiddenFill>
            </a:ext>
          </a:extLst>
        </p:spPr>
      </p:pic>
      <p:pic>
        <p:nvPicPr>
          <p:cNvPr id="7673" name="Picture 505">
            <a:extLst>
              <a:ext uri="{FF2B5EF4-FFF2-40B4-BE49-F238E27FC236}">
                <a16:creationId xmlns:a16="http://schemas.microsoft.com/office/drawing/2014/main" id="{FE7ADD09-5136-4E3A-8DBC-7CAAB0D20EE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4876800"/>
            <a:ext cx="1165225" cy="536575"/>
          </a:xfrm>
          <a:prstGeom prst="rect">
            <a:avLst/>
          </a:prstGeom>
          <a:noFill/>
          <a:extLst>
            <a:ext uri="{909E8E84-426E-40DD-AFC4-6F175D3DCCD1}">
              <a14:hiddenFill xmlns:a14="http://schemas.microsoft.com/office/drawing/2010/main">
                <a:solidFill>
                  <a:srgbClr val="FFFFFF"/>
                </a:solidFill>
              </a14:hiddenFill>
            </a:ext>
          </a:extLst>
        </p:spPr>
      </p:pic>
      <p:pic>
        <p:nvPicPr>
          <p:cNvPr id="7674" name="Picture 506">
            <a:extLst>
              <a:ext uri="{FF2B5EF4-FFF2-40B4-BE49-F238E27FC236}">
                <a16:creationId xmlns:a16="http://schemas.microsoft.com/office/drawing/2014/main" id="{A6466B1D-567D-4555-A5F7-CACBBFF7F1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3429000"/>
            <a:ext cx="895350" cy="403225"/>
          </a:xfrm>
          <a:prstGeom prst="rect">
            <a:avLst/>
          </a:prstGeom>
          <a:noFill/>
          <a:extLst>
            <a:ext uri="{909E8E84-426E-40DD-AFC4-6F175D3DCCD1}">
              <a14:hiddenFill xmlns:a14="http://schemas.microsoft.com/office/drawing/2010/main">
                <a:solidFill>
                  <a:srgbClr val="FFFFFF"/>
                </a:solidFill>
              </a14:hiddenFill>
            </a:ext>
          </a:extLst>
        </p:spPr>
      </p:pic>
      <p:pic>
        <p:nvPicPr>
          <p:cNvPr id="7675" name="Picture 507">
            <a:extLst>
              <a:ext uri="{FF2B5EF4-FFF2-40B4-BE49-F238E27FC236}">
                <a16:creationId xmlns:a16="http://schemas.microsoft.com/office/drawing/2014/main" id="{451FF196-7DDF-4A82-876E-3FEB798380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0" y="1371600"/>
            <a:ext cx="1927225" cy="582613"/>
          </a:xfrm>
          <a:prstGeom prst="rect">
            <a:avLst/>
          </a:prstGeom>
          <a:noFill/>
          <a:extLst>
            <a:ext uri="{909E8E84-426E-40DD-AFC4-6F175D3DCCD1}">
              <a14:hiddenFill xmlns:a14="http://schemas.microsoft.com/office/drawing/2010/main">
                <a:solidFill>
                  <a:srgbClr val="FFFFFF"/>
                </a:solidFill>
              </a14:hiddenFill>
            </a:ext>
          </a:extLst>
        </p:spPr>
      </p:pic>
      <p:pic>
        <p:nvPicPr>
          <p:cNvPr id="7677" name="Picture 509">
            <a:extLst>
              <a:ext uri="{FF2B5EF4-FFF2-40B4-BE49-F238E27FC236}">
                <a16:creationId xmlns:a16="http://schemas.microsoft.com/office/drawing/2014/main" id="{38C67E6A-FFA3-46B9-A8D5-BF2CE4D379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9113" y="1924050"/>
            <a:ext cx="573087" cy="285750"/>
          </a:xfrm>
          <a:prstGeom prst="rect">
            <a:avLst/>
          </a:prstGeom>
          <a:noFill/>
          <a:extLst>
            <a:ext uri="{909E8E84-426E-40DD-AFC4-6F175D3DCCD1}">
              <a14:hiddenFill xmlns:a14="http://schemas.microsoft.com/office/drawing/2010/main">
                <a:solidFill>
                  <a:srgbClr val="FFFFFF"/>
                </a:solidFill>
              </a14:hiddenFill>
            </a:ext>
          </a:extLst>
        </p:spPr>
      </p:pic>
      <p:pic>
        <p:nvPicPr>
          <p:cNvPr id="7678" name="Picture 510">
            <a:extLst>
              <a:ext uri="{FF2B5EF4-FFF2-40B4-BE49-F238E27FC236}">
                <a16:creationId xmlns:a16="http://schemas.microsoft.com/office/drawing/2014/main" id="{70C894D0-6A56-4DD0-A74F-5CA9071F0F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 y="1981200"/>
            <a:ext cx="1012825" cy="231775"/>
          </a:xfrm>
          <a:prstGeom prst="rect">
            <a:avLst/>
          </a:prstGeom>
          <a:noFill/>
          <a:extLst>
            <a:ext uri="{909E8E84-426E-40DD-AFC4-6F175D3DCCD1}">
              <a14:hiddenFill xmlns:a14="http://schemas.microsoft.com/office/drawing/2010/main">
                <a:solidFill>
                  <a:srgbClr val="FFFFFF"/>
                </a:solidFill>
              </a14:hiddenFill>
            </a:ext>
          </a:extLst>
        </p:spPr>
      </p:pic>
      <p:pic>
        <p:nvPicPr>
          <p:cNvPr id="7679" name="Picture 511">
            <a:extLst>
              <a:ext uri="{FF2B5EF4-FFF2-40B4-BE49-F238E27FC236}">
                <a16:creationId xmlns:a16="http://schemas.microsoft.com/office/drawing/2014/main" id="{D221D8DB-09FD-48EE-92AF-19E4822E874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3429000"/>
            <a:ext cx="904875" cy="465138"/>
          </a:xfrm>
          <a:prstGeom prst="rect">
            <a:avLst/>
          </a:prstGeom>
          <a:noFill/>
          <a:extLst>
            <a:ext uri="{909E8E84-426E-40DD-AFC4-6F175D3DCCD1}">
              <a14:hiddenFill xmlns:a14="http://schemas.microsoft.com/office/drawing/2010/main">
                <a:solidFill>
                  <a:srgbClr val="FFFFFF"/>
                </a:solidFill>
              </a14:hiddenFill>
            </a:ext>
          </a:extLst>
        </p:spPr>
      </p:pic>
      <p:pic>
        <p:nvPicPr>
          <p:cNvPr id="7680" name="Picture 512">
            <a:extLst>
              <a:ext uri="{FF2B5EF4-FFF2-40B4-BE49-F238E27FC236}">
                <a16:creationId xmlns:a16="http://schemas.microsoft.com/office/drawing/2014/main" id="{3401C684-2D0B-4F34-88FA-42D00A4ECC2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67200" y="5486400"/>
            <a:ext cx="895350" cy="681038"/>
          </a:xfrm>
          <a:prstGeom prst="rect">
            <a:avLst/>
          </a:prstGeom>
          <a:noFill/>
          <a:extLst>
            <a:ext uri="{909E8E84-426E-40DD-AFC4-6F175D3DCCD1}">
              <a14:hiddenFill xmlns:a14="http://schemas.microsoft.com/office/drawing/2010/main">
                <a:solidFill>
                  <a:srgbClr val="FFFFFF"/>
                </a:solidFill>
              </a14:hiddenFill>
            </a:ext>
          </a:extLst>
        </p:spPr>
      </p:pic>
      <p:pic>
        <p:nvPicPr>
          <p:cNvPr id="7681" name="Picture 513">
            <a:extLst>
              <a:ext uri="{FF2B5EF4-FFF2-40B4-BE49-F238E27FC236}">
                <a16:creationId xmlns:a16="http://schemas.microsoft.com/office/drawing/2014/main" id="{63198084-501B-4825-ADE0-13F4FC7EA7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0" y="3200400"/>
            <a:ext cx="1506538" cy="438150"/>
          </a:xfrm>
          <a:prstGeom prst="rect">
            <a:avLst/>
          </a:prstGeom>
          <a:noFill/>
          <a:extLst>
            <a:ext uri="{909E8E84-426E-40DD-AFC4-6F175D3DCCD1}">
              <a14:hiddenFill xmlns:a14="http://schemas.microsoft.com/office/drawing/2010/main">
                <a:solidFill>
                  <a:srgbClr val="FFFFFF"/>
                </a:solidFill>
              </a14:hiddenFill>
            </a:ext>
          </a:extLst>
        </p:spPr>
      </p:pic>
      <p:pic>
        <p:nvPicPr>
          <p:cNvPr id="7682" name="Picture 514">
            <a:extLst>
              <a:ext uri="{FF2B5EF4-FFF2-40B4-BE49-F238E27FC236}">
                <a16:creationId xmlns:a16="http://schemas.microsoft.com/office/drawing/2014/main" id="{10371CFB-7322-4BCF-83D1-4B1D478BEB1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76600" y="2971800"/>
            <a:ext cx="519113" cy="833438"/>
          </a:xfrm>
          <a:prstGeom prst="rect">
            <a:avLst/>
          </a:prstGeom>
          <a:noFill/>
          <a:extLst>
            <a:ext uri="{909E8E84-426E-40DD-AFC4-6F175D3DCCD1}">
              <a14:hiddenFill xmlns:a14="http://schemas.microsoft.com/office/drawing/2010/main">
                <a:solidFill>
                  <a:srgbClr val="FFFFFF"/>
                </a:solidFill>
              </a14:hiddenFill>
            </a:ext>
          </a:extLst>
        </p:spPr>
      </p:pic>
      <p:pic>
        <p:nvPicPr>
          <p:cNvPr id="7683" name="Picture 515">
            <a:extLst>
              <a:ext uri="{FF2B5EF4-FFF2-40B4-BE49-F238E27FC236}">
                <a16:creationId xmlns:a16="http://schemas.microsoft.com/office/drawing/2014/main" id="{8298D29C-CD91-45DC-8AAB-4A5C9FE752C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38400" y="1371600"/>
            <a:ext cx="895350" cy="268288"/>
          </a:xfrm>
          <a:prstGeom prst="rect">
            <a:avLst/>
          </a:prstGeom>
          <a:noFill/>
          <a:extLst>
            <a:ext uri="{909E8E84-426E-40DD-AFC4-6F175D3DCCD1}">
              <a14:hiddenFill xmlns:a14="http://schemas.microsoft.com/office/drawing/2010/main">
                <a:solidFill>
                  <a:srgbClr val="FFFFFF"/>
                </a:solidFill>
              </a14:hiddenFill>
            </a:ext>
          </a:extLst>
        </p:spPr>
      </p:pic>
      <p:pic>
        <p:nvPicPr>
          <p:cNvPr id="7684" name="Picture 516">
            <a:extLst>
              <a:ext uri="{FF2B5EF4-FFF2-40B4-BE49-F238E27FC236}">
                <a16:creationId xmlns:a16="http://schemas.microsoft.com/office/drawing/2014/main" id="{BA45A94F-F6FC-4006-9108-C2ABE62B45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48400" y="609600"/>
            <a:ext cx="671513" cy="671513"/>
          </a:xfrm>
          <a:prstGeom prst="rect">
            <a:avLst/>
          </a:prstGeom>
          <a:noFill/>
          <a:extLst>
            <a:ext uri="{909E8E84-426E-40DD-AFC4-6F175D3DCCD1}">
              <a14:hiddenFill xmlns:a14="http://schemas.microsoft.com/office/drawing/2010/main">
                <a:solidFill>
                  <a:srgbClr val="FFFFFF"/>
                </a:solidFill>
              </a14:hiddenFill>
            </a:ext>
          </a:extLst>
        </p:spPr>
      </p:pic>
      <p:pic>
        <p:nvPicPr>
          <p:cNvPr id="7685" name="Picture 517">
            <a:extLst>
              <a:ext uri="{FF2B5EF4-FFF2-40B4-BE49-F238E27FC236}">
                <a16:creationId xmlns:a16="http://schemas.microsoft.com/office/drawing/2014/main" id="{2B0996E4-F7A0-4918-A146-7F1626D161A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1000" y="4114800"/>
            <a:ext cx="1460500" cy="806450"/>
          </a:xfrm>
          <a:prstGeom prst="rect">
            <a:avLst/>
          </a:prstGeom>
          <a:noFill/>
          <a:extLst>
            <a:ext uri="{909E8E84-426E-40DD-AFC4-6F175D3DCCD1}">
              <a14:hiddenFill xmlns:a14="http://schemas.microsoft.com/office/drawing/2010/main">
                <a:solidFill>
                  <a:srgbClr val="FFFFFF"/>
                </a:solidFill>
              </a14:hiddenFill>
            </a:ext>
          </a:extLst>
        </p:spPr>
      </p:pic>
      <p:pic>
        <p:nvPicPr>
          <p:cNvPr id="7686" name="Picture 518">
            <a:extLst>
              <a:ext uri="{FF2B5EF4-FFF2-40B4-BE49-F238E27FC236}">
                <a16:creationId xmlns:a16="http://schemas.microsoft.com/office/drawing/2014/main" id="{8F6EDCB9-4249-4AFD-AF4A-E733B94F3E4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86000" y="4572000"/>
            <a:ext cx="1281113" cy="447675"/>
          </a:xfrm>
          <a:prstGeom prst="rect">
            <a:avLst/>
          </a:prstGeom>
          <a:noFill/>
          <a:extLst>
            <a:ext uri="{909E8E84-426E-40DD-AFC4-6F175D3DCCD1}">
              <a14:hiddenFill xmlns:a14="http://schemas.microsoft.com/office/drawing/2010/main">
                <a:solidFill>
                  <a:srgbClr val="FFFFFF"/>
                </a:solidFill>
              </a14:hiddenFill>
            </a:ext>
          </a:extLst>
        </p:spPr>
      </p:pic>
      <p:pic>
        <p:nvPicPr>
          <p:cNvPr id="7689" name="Picture 521">
            <a:extLst>
              <a:ext uri="{FF2B5EF4-FFF2-40B4-BE49-F238E27FC236}">
                <a16:creationId xmlns:a16="http://schemas.microsoft.com/office/drawing/2014/main" id="{D6FF1C9E-E16A-4D4C-9F1E-FB4AF7D3A39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8000" y="457200"/>
            <a:ext cx="1165225" cy="277813"/>
          </a:xfrm>
          <a:prstGeom prst="rect">
            <a:avLst/>
          </a:prstGeom>
          <a:noFill/>
          <a:extLst>
            <a:ext uri="{909E8E84-426E-40DD-AFC4-6F175D3DCCD1}">
              <a14:hiddenFill xmlns:a14="http://schemas.microsoft.com/office/drawing/2010/main">
                <a:solidFill>
                  <a:srgbClr val="FFFFFF"/>
                </a:solidFill>
              </a14:hiddenFill>
            </a:ext>
          </a:extLst>
        </p:spPr>
      </p:pic>
      <p:pic>
        <p:nvPicPr>
          <p:cNvPr id="7692" name="Picture 524">
            <a:extLst>
              <a:ext uri="{FF2B5EF4-FFF2-40B4-BE49-F238E27FC236}">
                <a16:creationId xmlns:a16="http://schemas.microsoft.com/office/drawing/2014/main" id="{88EBE9EE-0EB0-4517-B0A0-0F56EDE5F08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62800" y="3771900"/>
            <a:ext cx="14859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7694" name="Picture 526">
            <a:extLst>
              <a:ext uri="{FF2B5EF4-FFF2-40B4-BE49-F238E27FC236}">
                <a16:creationId xmlns:a16="http://schemas.microsoft.com/office/drawing/2014/main" id="{A2AE0838-143F-4CC6-98D1-BFEB018262D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4400" y="609600"/>
            <a:ext cx="1344613" cy="492125"/>
          </a:xfrm>
          <a:prstGeom prst="rect">
            <a:avLst/>
          </a:prstGeom>
          <a:noFill/>
          <a:extLst>
            <a:ext uri="{909E8E84-426E-40DD-AFC4-6F175D3DCCD1}">
              <a14:hiddenFill xmlns:a14="http://schemas.microsoft.com/office/drawing/2010/main">
                <a:solidFill>
                  <a:srgbClr val="FFFFFF"/>
                </a:solidFill>
              </a14:hiddenFill>
            </a:ext>
          </a:extLst>
        </p:spPr>
      </p:pic>
      <p:pic>
        <p:nvPicPr>
          <p:cNvPr id="7696" name="Picture 528">
            <a:extLst>
              <a:ext uri="{FF2B5EF4-FFF2-40B4-BE49-F238E27FC236}">
                <a16:creationId xmlns:a16="http://schemas.microsoft.com/office/drawing/2014/main" id="{5F2A8949-E8B6-456E-909D-E9978D0A557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010400" y="381000"/>
            <a:ext cx="1308100" cy="850900"/>
          </a:xfrm>
          <a:prstGeom prst="rect">
            <a:avLst/>
          </a:prstGeom>
          <a:noFill/>
          <a:extLst>
            <a:ext uri="{909E8E84-426E-40DD-AFC4-6F175D3DCCD1}">
              <a14:hiddenFill xmlns:a14="http://schemas.microsoft.com/office/drawing/2010/main">
                <a:solidFill>
                  <a:srgbClr val="FFFFFF"/>
                </a:solidFill>
              </a14:hiddenFill>
            </a:ext>
          </a:extLst>
        </p:spPr>
      </p:pic>
      <p:pic>
        <p:nvPicPr>
          <p:cNvPr id="7697" name="Picture 529">
            <a:extLst>
              <a:ext uri="{FF2B5EF4-FFF2-40B4-BE49-F238E27FC236}">
                <a16:creationId xmlns:a16="http://schemas.microsoft.com/office/drawing/2014/main" id="{04B40A91-BA00-4533-BA4F-BC2039E31DD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486400" y="3962400"/>
            <a:ext cx="1168400" cy="1168400"/>
          </a:xfrm>
          <a:prstGeom prst="rect">
            <a:avLst/>
          </a:prstGeom>
          <a:noFill/>
          <a:extLst>
            <a:ext uri="{909E8E84-426E-40DD-AFC4-6F175D3DCCD1}">
              <a14:hiddenFill xmlns:a14="http://schemas.microsoft.com/office/drawing/2010/main">
                <a:solidFill>
                  <a:srgbClr val="FFFFFF"/>
                </a:solidFill>
              </a14:hiddenFill>
            </a:ext>
          </a:extLst>
        </p:spPr>
      </p:pic>
      <p:pic>
        <p:nvPicPr>
          <p:cNvPr id="7698" name="Picture 530">
            <a:extLst>
              <a:ext uri="{FF2B5EF4-FFF2-40B4-BE49-F238E27FC236}">
                <a16:creationId xmlns:a16="http://schemas.microsoft.com/office/drawing/2014/main" id="{D5A21BBA-C0BB-4394-B142-9443BDD3B76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90600" y="4800600"/>
            <a:ext cx="1231900" cy="1231900"/>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a:extLst>
              <a:ext uri="{FF2B5EF4-FFF2-40B4-BE49-F238E27FC236}">
                <a16:creationId xmlns:a16="http://schemas.microsoft.com/office/drawing/2014/main" id="{0400AA2C-5436-4DBE-9488-0AB6538DE8DE}"/>
              </a:ext>
            </a:extLst>
          </p:cNvPr>
          <p:cNvSpPr>
            <a:spLocks noGrp="1" noChangeArrowheads="1"/>
          </p:cNvSpPr>
          <p:nvPr>
            <p:ph type="title"/>
          </p:nvPr>
        </p:nvSpPr>
        <p:spPr/>
        <p:txBody>
          <a:bodyPr/>
          <a:lstStyle/>
          <a:p>
            <a:r>
              <a:rPr lang="en-US" altLang="he-IL"/>
              <a:t>Logos</a:t>
            </a:r>
          </a:p>
        </p:txBody>
      </p:sp>
      <p:pic>
        <p:nvPicPr>
          <p:cNvPr id="7676" name="Picture 508">
            <a:extLst>
              <a:ext uri="{FF2B5EF4-FFF2-40B4-BE49-F238E27FC236}">
                <a16:creationId xmlns:a16="http://schemas.microsoft.com/office/drawing/2014/main" id="{62EBB4A0-0AFC-4DB9-B9E5-EEE120AD4E5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1000" y="3352800"/>
            <a:ext cx="735013" cy="573088"/>
          </a:xfrm>
          <a:prstGeom prst="rect">
            <a:avLst/>
          </a:prstGeom>
          <a:noFill/>
          <a:extLst>
            <a:ext uri="{909E8E84-426E-40DD-AFC4-6F175D3DCCD1}">
              <a14:hiddenFill xmlns:a14="http://schemas.microsoft.com/office/drawing/2010/main">
                <a:solidFill>
                  <a:srgbClr val="FFFFFF"/>
                </a:solidFill>
              </a14:hiddenFill>
            </a:ext>
          </a:extLst>
        </p:spPr>
      </p:pic>
      <p:sp>
        <p:nvSpPr>
          <p:cNvPr id="7701" name="Rectangle 533">
            <a:extLst>
              <a:ext uri="{FF2B5EF4-FFF2-40B4-BE49-F238E27FC236}">
                <a16:creationId xmlns:a16="http://schemas.microsoft.com/office/drawing/2014/main" id="{02B2BEB0-41E6-4A2D-8923-A6C6DE63A5E1}"/>
              </a:ext>
            </a:extLst>
          </p:cNvPr>
          <p:cNvSpPr>
            <a:spLocks noGrp="1" noChangeArrowheads="1"/>
          </p:cNvSpPr>
          <p:nvPr>
            <p:ph type="body" idx="1"/>
          </p:nvPr>
        </p:nvSpPr>
        <p:spPr/>
        <p:txBody>
          <a:bodyPr/>
          <a:lstStyle/>
          <a:p>
            <a:r>
              <a:rPr lang="en-US" altLang="he-IL"/>
              <a:t>We know you had support</a:t>
            </a:r>
          </a:p>
          <a:p>
            <a:r>
              <a:rPr lang="en-US" altLang="he-IL"/>
              <a:t>Don’t need to list all of them every slide</a:t>
            </a:r>
          </a:p>
          <a:p>
            <a:r>
              <a:rPr lang="en-US" altLang="he-IL"/>
              <a:t>If on first slide, don’t obscure title/authors</a:t>
            </a:r>
          </a:p>
          <a:p>
            <a:r>
              <a:rPr lang="en-US" altLang="he-IL"/>
              <a:t>Maybe save it for last slide</a:t>
            </a:r>
          </a:p>
          <a:p>
            <a:endParaRPr lang="en-US" altLang="he-IL"/>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A7C2E22-9E02-470E-8F0B-78BCC27EE097}"/>
              </a:ext>
            </a:extLst>
          </p:cNvPr>
          <p:cNvSpPr>
            <a:spLocks noGrp="1"/>
          </p:cNvSpPr>
          <p:nvPr>
            <p:ph type="sldNum" sz="quarter" idx="12"/>
          </p:nvPr>
        </p:nvSpPr>
        <p:spPr/>
        <p:txBody>
          <a:bodyPr/>
          <a:lstStyle/>
          <a:p>
            <a:fld id="{B27A5208-1311-4099-8E95-DAAB78509F80}" type="slidenum">
              <a:rPr lang="en-US" altLang="he-IL"/>
              <a:pPr/>
              <a:t>19</a:t>
            </a:fld>
            <a:endParaRPr lang="en-US" altLang="he-IL"/>
          </a:p>
        </p:txBody>
      </p:sp>
      <p:sp>
        <p:nvSpPr>
          <p:cNvPr id="1026" name="Rectangle 2">
            <a:extLst>
              <a:ext uri="{FF2B5EF4-FFF2-40B4-BE49-F238E27FC236}">
                <a16:creationId xmlns:a16="http://schemas.microsoft.com/office/drawing/2014/main" id="{C15D35B0-0EAA-4492-8708-819DA806B081}"/>
              </a:ext>
            </a:extLst>
          </p:cNvPr>
          <p:cNvSpPr>
            <a:spLocks noGrp="1" noChangeArrowheads="1"/>
          </p:cNvSpPr>
          <p:nvPr>
            <p:ph type="title"/>
          </p:nvPr>
        </p:nvSpPr>
        <p:spPr/>
        <p:txBody>
          <a:bodyPr/>
          <a:lstStyle/>
          <a:p>
            <a:r>
              <a:rPr lang="en-US" altLang="he-IL"/>
              <a:t>Outline</a:t>
            </a:r>
          </a:p>
        </p:txBody>
      </p:sp>
      <p:sp>
        <p:nvSpPr>
          <p:cNvPr id="1027" name="Rectangle 3">
            <a:extLst>
              <a:ext uri="{FF2B5EF4-FFF2-40B4-BE49-F238E27FC236}">
                <a16:creationId xmlns:a16="http://schemas.microsoft.com/office/drawing/2014/main" id="{A1DEFA8D-CF1B-492F-9B20-4D04553E8BD7}"/>
              </a:ext>
            </a:extLst>
          </p:cNvPr>
          <p:cNvSpPr>
            <a:spLocks noGrp="1" noChangeArrowheads="1"/>
          </p:cNvSpPr>
          <p:nvPr>
            <p:ph type="body" idx="1"/>
          </p:nvPr>
        </p:nvSpPr>
        <p:spPr/>
        <p:txBody>
          <a:bodyPr/>
          <a:lstStyle/>
          <a:p>
            <a:r>
              <a:rPr lang="en-US" altLang="he-IL"/>
              <a:t>Title Slide</a:t>
            </a:r>
          </a:p>
          <a:p>
            <a:r>
              <a:rPr lang="en-US" altLang="he-IL"/>
              <a:t>Introduction</a:t>
            </a:r>
          </a:p>
          <a:p>
            <a:r>
              <a:rPr lang="en-US" altLang="he-IL"/>
              <a:t>Outline</a:t>
            </a:r>
          </a:p>
          <a:p>
            <a:r>
              <a:rPr lang="en-US" altLang="he-IL"/>
              <a:t>My Work</a:t>
            </a:r>
          </a:p>
          <a:p>
            <a:r>
              <a:rPr lang="en-US" altLang="he-IL"/>
              <a:t>Results</a:t>
            </a:r>
          </a:p>
          <a:p>
            <a:r>
              <a:rPr lang="en-US" altLang="he-IL"/>
              <a:t>Conclusions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B9A3054-D2C2-49FD-8DD4-BB18C9D13E64}"/>
              </a:ext>
            </a:extLst>
          </p:cNvPr>
          <p:cNvSpPr>
            <a:spLocks noGrp="1"/>
          </p:cNvSpPr>
          <p:nvPr>
            <p:ph type="sldNum" sz="quarter" idx="12"/>
          </p:nvPr>
        </p:nvSpPr>
        <p:spPr/>
        <p:txBody>
          <a:bodyPr/>
          <a:lstStyle/>
          <a:p>
            <a:fld id="{C5C6FA72-2375-4FBF-BE3C-AEE2604C6AD2}" type="slidenum">
              <a:rPr lang="en-US" altLang="he-IL"/>
              <a:pPr/>
              <a:t>2</a:t>
            </a:fld>
            <a:endParaRPr lang="en-US" altLang="he-IL"/>
          </a:p>
        </p:txBody>
      </p:sp>
      <p:sp>
        <p:nvSpPr>
          <p:cNvPr id="66567" name="Rectangle 7">
            <a:extLst>
              <a:ext uri="{FF2B5EF4-FFF2-40B4-BE49-F238E27FC236}">
                <a16:creationId xmlns:a16="http://schemas.microsoft.com/office/drawing/2014/main" id="{1DA599B8-4DBE-49B4-8D89-D38A7B1C6206}"/>
              </a:ext>
            </a:extLst>
          </p:cNvPr>
          <p:cNvSpPr>
            <a:spLocks noGrp="1" noChangeArrowheads="1"/>
          </p:cNvSpPr>
          <p:nvPr>
            <p:ph type="title"/>
          </p:nvPr>
        </p:nvSpPr>
        <p:spPr/>
        <p:txBody>
          <a:bodyPr/>
          <a:lstStyle/>
          <a:p>
            <a:r>
              <a:rPr lang="en-US" altLang="he-IL" dirty="0"/>
              <a:t>Why A Good Presentation?</a:t>
            </a:r>
          </a:p>
        </p:txBody>
      </p:sp>
      <p:sp>
        <p:nvSpPr>
          <p:cNvPr id="66568" name="Rectangle 8">
            <a:extLst>
              <a:ext uri="{FF2B5EF4-FFF2-40B4-BE49-F238E27FC236}">
                <a16:creationId xmlns:a16="http://schemas.microsoft.com/office/drawing/2014/main" id="{E9D2A5A3-5CB1-4AD1-BEFC-E9EA880136A4}"/>
              </a:ext>
            </a:extLst>
          </p:cNvPr>
          <p:cNvSpPr>
            <a:spLocks noGrp="1" noChangeArrowheads="1"/>
          </p:cNvSpPr>
          <p:nvPr>
            <p:ph type="body" idx="1"/>
          </p:nvPr>
        </p:nvSpPr>
        <p:spPr/>
        <p:txBody>
          <a:bodyPr/>
          <a:lstStyle/>
          <a:p>
            <a:r>
              <a:rPr lang="en-US" altLang="he-IL"/>
              <a:t>You want people to:</a:t>
            </a:r>
          </a:p>
          <a:p>
            <a:pPr lvl="1"/>
            <a:r>
              <a:rPr lang="en-US" altLang="he-IL"/>
              <a:t>Understand your work</a:t>
            </a:r>
          </a:p>
          <a:p>
            <a:pPr lvl="1"/>
            <a:r>
              <a:rPr lang="en-US" altLang="he-IL"/>
              <a:t>Be INTERESTED in your work</a:t>
            </a:r>
          </a:p>
          <a:p>
            <a:pPr lvl="1"/>
            <a:r>
              <a:rPr lang="en-US" altLang="he-IL"/>
              <a:t>Think you’re great!</a:t>
            </a:r>
          </a:p>
          <a:p>
            <a:pPr lvl="1"/>
            <a:endParaRPr lang="en-US" altLang="he-IL"/>
          </a:p>
          <a:p>
            <a:r>
              <a:rPr lang="en-US" altLang="he-IL"/>
              <a:t>What happens if you give a bad one?</a:t>
            </a:r>
          </a:p>
          <a:p>
            <a:pPr lvl="1"/>
            <a:r>
              <a:rPr lang="en-US" altLang="he-IL"/>
              <a:t>Few pay attention</a:t>
            </a:r>
          </a:p>
          <a:p>
            <a:pPr lvl="1"/>
            <a:r>
              <a:rPr lang="en-US" altLang="he-IL"/>
              <a:t>They may fall asleep</a:t>
            </a:r>
          </a:p>
          <a:p>
            <a:pPr lvl="1"/>
            <a:r>
              <a:rPr lang="en-US" altLang="he-IL"/>
              <a:t>Might think your work is not important</a:t>
            </a:r>
          </a:p>
        </p:txBody>
      </p:sp>
      <p:pic>
        <p:nvPicPr>
          <p:cNvPr id="66566" name="Picture 6" descr="j0301252">
            <a:extLst>
              <a:ext uri="{FF2B5EF4-FFF2-40B4-BE49-F238E27FC236}">
                <a16:creationId xmlns:a16="http://schemas.microsoft.com/office/drawing/2014/main" id="{5290704B-0789-43C9-8F72-B85B3A3A2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813" y="1600200"/>
            <a:ext cx="2439987" cy="2087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06EA00A-E51F-4870-B8EB-2EC1C1D63619}"/>
              </a:ext>
            </a:extLst>
          </p:cNvPr>
          <p:cNvSpPr>
            <a:spLocks noGrp="1"/>
          </p:cNvSpPr>
          <p:nvPr>
            <p:ph type="sldNum" sz="quarter" idx="12"/>
          </p:nvPr>
        </p:nvSpPr>
        <p:spPr/>
        <p:txBody>
          <a:bodyPr/>
          <a:lstStyle/>
          <a:p>
            <a:fld id="{1D2AB977-35CA-414B-A83D-45507B2CE493}" type="slidenum">
              <a:rPr lang="en-US" altLang="he-IL"/>
              <a:pPr/>
              <a:t>20</a:t>
            </a:fld>
            <a:endParaRPr lang="en-US" altLang="he-IL"/>
          </a:p>
        </p:txBody>
      </p:sp>
      <p:sp>
        <p:nvSpPr>
          <p:cNvPr id="65538" name="Rectangle 2">
            <a:extLst>
              <a:ext uri="{FF2B5EF4-FFF2-40B4-BE49-F238E27FC236}">
                <a16:creationId xmlns:a16="http://schemas.microsoft.com/office/drawing/2014/main" id="{FD00E94E-2A49-423A-81F9-E55EEF3467E0}"/>
              </a:ext>
            </a:extLst>
          </p:cNvPr>
          <p:cNvSpPr>
            <a:spLocks noGrp="1" noChangeArrowheads="1"/>
          </p:cNvSpPr>
          <p:nvPr>
            <p:ph type="title"/>
          </p:nvPr>
        </p:nvSpPr>
        <p:spPr/>
        <p:txBody>
          <a:bodyPr/>
          <a:lstStyle/>
          <a:p>
            <a:r>
              <a:rPr lang="en-US" altLang="he-IL"/>
              <a:t>Outline Slides</a:t>
            </a:r>
          </a:p>
        </p:txBody>
      </p:sp>
      <p:sp>
        <p:nvSpPr>
          <p:cNvPr id="65539" name="Rectangle 3">
            <a:extLst>
              <a:ext uri="{FF2B5EF4-FFF2-40B4-BE49-F238E27FC236}">
                <a16:creationId xmlns:a16="http://schemas.microsoft.com/office/drawing/2014/main" id="{4D324960-F8F4-4056-BBF0-3839F32EA37C}"/>
              </a:ext>
            </a:extLst>
          </p:cNvPr>
          <p:cNvSpPr>
            <a:spLocks noGrp="1" noChangeArrowheads="1"/>
          </p:cNvSpPr>
          <p:nvPr>
            <p:ph type="body" idx="1"/>
          </p:nvPr>
        </p:nvSpPr>
        <p:spPr/>
        <p:txBody>
          <a:bodyPr/>
          <a:lstStyle/>
          <a:p>
            <a:r>
              <a:rPr lang="en-US" altLang="he-IL"/>
              <a:t>Previous slide didn’t “help” audience</a:t>
            </a:r>
          </a:p>
          <a:p>
            <a:r>
              <a:rPr lang="en-US" altLang="he-IL"/>
              <a:t>If use outline slide, make it USEFUL</a:t>
            </a:r>
          </a:p>
          <a:p>
            <a:pPr lvl="1"/>
            <a:r>
              <a:rPr lang="en-US" altLang="he-IL"/>
              <a:t>Everyone (hopefully) introduces their topic</a:t>
            </a:r>
          </a:p>
          <a:p>
            <a:pPr lvl="1"/>
            <a:r>
              <a:rPr lang="en-US" altLang="he-IL"/>
              <a:t>Everyone explains their work, gives results</a:t>
            </a:r>
          </a:p>
          <a:p>
            <a:pPr lvl="1"/>
            <a:r>
              <a:rPr lang="en-US" altLang="he-IL"/>
              <a:t>What is specific to YOUR talk?</a:t>
            </a:r>
          </a:p>
          <a:p>
            <a:r>
              <a:rPr lang="en-US" altLang="he-IL"/>
              <a:t>Talk length correlates to outline need</a:t>
            </a:r>
          </a:p>
          <a:p>
            <a:pPr lvl="1"/>
            <a:r>
              <a:rPr lang="en-US" altLang="he-IL"/>
              <a:t>Talk is 45 minutes, maybe!</a:t>
            </a:r>
          </a:p>
          <a:p>
            <a:pPr lvl="1"/>
            <a:r>
              <a:rPr lang="en-US" altLang="he-IL"/>
              <a:t>Talk is 5 minutes… probably not.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BA89E39-DF4D-4CC2-8D87-651EBDCA5B1A}"/>
              </a:ext>
            </a:extLst>
          </p:cNvPr>
          <p:cNvSpPr>
            <a:spLocks noGrp="1"/>
          </p:cNvSpPr>
          <p:nvPr>
            <p:ph type="sldNum" sz="quarter" idx="12"/>
          </p:nvPr>
        </p:nvSpPr>
        <p:spPr/>
        <p:txBody>
          <a:bodyPr/>
          <a:lstStyle/>
          <a:p>
            <a:fld id="{A07D4499-9B8B-45D2-8841-C691F203D984}" type="slidenum">
              <a:rPr lang="en-US" altLang="he-IL"/>
              <a:pPr/>
              <a:t>21</a:t>
            </a:fld>
            <a:endParaRPr lang="en-US" altLang="he-IL"/>
          </a:p>
        </p:txBody>
      </p:sp>
      <p:sp>
        <p:nvSpPr>
          <p:cNvPr id="10242" name="Rectangle 2">
            <a:extLst>
              <a:ext uri="{FF2B5EF4-FFF2-40B4-BE49-F238E27FC236}">
                <a16:creationId xmlns:a16="http://schemas.microsoft.com/office/drawing/2014/main" id="{1423757E-0131-491E-93D8-3ED66A298747}"/>
              </a:ext>
            </a:extLst>
          </p:cNvPr>
          <p:cNvSpPr>
            <a:spLocks noGrp="1" noChangeArrowheads="1"/>
          </p:cNvSpPr>
          <p:nvPr>
            <p:ph type="title"/>
          </p:nvPr>
        </p:nvSpPr>
        <p:spPr/>
        <p:txBody>
          <a:bodyPr/>
          <a:lstStyle/>
          <a:p>
            <a:r>
              <a:rPr lang="en-US" altLang="he-IL"/>
              <a:t>README.TXT</a:t>
            </a:r>
          </a:p>
        </p:txBody>
      </p:sp>
      <p:sp>
        <p:nvSpPr>
          <p:cNvPr id="10243" name="Rectangle 3">
            <a:extLst>
              <a:ext uri="{FF2B5EF4-FFF2-40B4-BE49-F238E27FC236}">
                <a16:creationId xmlns:a16="http://schemas.microsoft.com/office/drawing/2014/main" id="{D045AADA-1AA2-494C-88CF-396422911F12}"/>
              </a:ext>
            </a:extLst>
          </p:cNvPr>
          <p:cNvSpPr>
            <a:spLocks noGrp="1" noChangeArrowheads="1"/>
          </p:cNvSpPr>
          <p:nvPr>
            <p:ph type="body" idx="1"/>
          </p:nvPr>
        </p:nvSpPr>
        <p:spPr/>
        <p:txBody>
          <a:bodyPr/>
          <a:lstStyle/>
          <a:p>
            <a:pPr>
              <a:lnSpc>
                <a:spcPct val="80000"/>
              </a:lnSpc>
            </a:pPr>
            <a:r>
              <a:rPr lang="en-US" altLang="he-IL" sz="1600"/>
              <a:t>Do not attempt to put all the text, code, or explanation of what you are talking about directly onto the slide, especially if it consists of full, long sentences.  Or paragraphs.  There’s no place for paragraphs on slides.  If you have complete sentences, you can probably take something out.</a:t>
            </a:r>
          </a:p>
          <a:p>
            <a:pPr>
              <a:lnSpc>
                <a:spcPct val="80000"/>
              </a:lnSpc>
            </a:pPr>
            <a:r>
              <a:rPr lang="en-US" altLang="he-IL" sz="1600"/>
              <a:t>If you do that, you will have too much stuff to read on the slide, which isn’t always a good thing.</a:t>
            </a:r>
          </a:p>
          <a:p>
            <a:pPr>
              <a:lnSpc>
                <a:spcPct val="80000"/>
              </a:lnSpc>
            </a:pPr>
            <a:r>
              <a:rPr lang="en-US" altLang="he-IL" sz="1600"/>
              <a:t>Like the previous slide, people do not really read all the stuff on the slides.</a:t>
            </a:r>
          </a:p>
          <a:p>
            <a:pPr lvl="1">
              <a:lnSpc>
                <a:spcPct val="80000"/>
              </a:lnSpc>
            </a:pPr>
            <a:r>
              <a:rPr lang="en-US" altLang="he-IL" sz="1400"/>
              <a:t>That’s why it’s called a “presentation” and not “a reading” of your work</a:t>
            </a:r>
          </a:p>
          <a:p>
            <a:pPr>
              <a:lnSpc>
                <a:spcPct val="80000"/>
              </a:lnSpc>
            </a:pPr>
            <a:r>
              <a:rPr lang="en-US" altLang="he-IL" sz="1600"/>
              <a:t>Practice makes perfect, which is what gets you away from having to have all of you “notes” in textual form on the screen in front of you.</a:t>
            </a:r>
          </a:p>
          <a:p>
            <a:pPr>
              <a:lnSpc>
                <a:spcPct val="80000"/>
              </a:lnSpc>
            </a:pPr>
            <a:r>
              <a:rPr lang="en-US" altLang="he-IL" sz="1600"/>
              <a:t>Utilize the Notes function of PowerPoint, have them printed out for your reference.</a:t>
            </a:r>
          </a:p>
          <a:p>
            <a:pPr lvl="1">
              <a:lnSpc>
                <a:spcPct val="80000"/>
              </a:lnSpc>
            </a:pPr>
            <a:r>
              <a:rPr lang="en-US" altLang="he-IL" sz="1400"/>
              <a:t>The audience doesn’t need to hear the exact same thing that you are reading to them.</a:t>
            </a:r>
          </a:p>
          <a:p>
            <a:pPr lvl="1">
              <a:lnSpc>
                <a:spcPct val="80000"/>
              </a:lnSpc>
            </a:pPr>
            <a:r>
              <a:rPr lang="en-US" altLang="he-IL" sz="1400"/>
              <a:t>The bullet points are simply talking points and should attempt to summarize the big ideas that you are trying to convey</a:t>
            </a:r>
          </a:p>
          <a:p>
            <a:pPr>
              <a:lnSpc>
                <a:spcPct val="80000"/>
              </a:lnSpc>
            </a:pPr>
            <a:r>
              <a:rPr lang="en-US" altLang="he-IL" sz="1600"/>
              <a:t>If you’ve reached anything less than 18 point font, for God’s sake, please:</a:t>
            </a:r>
          </a:p>
          <a:p>
            <a:pPr lvl="1">
              <a:lnSpc>
                <a:spcPct val="80000"/>
              </a:lnSpc>
            </a:pPr>
            <a:r>
              <a:rPr lang="en-US" altLang="he-IL" sz="1400"/>
              <a:t>Remove some of the text</a:t>
            </a:r>
          </a:p>
          <a:p>
            <a:pPr lvl="1">
              <a:lnSpc>
                <a:spcPct val="80000"/>
              </a:lnSpc>
            </a:pPr>
            <a:r>
              <a:rPr lang="en-US" altLang="he-IL" sz="1400"/>
              <a:t>Split up the text and put it on separate slides</a:t>
            </a:r>
          </a:p>
          <a:p>
            <a:pPr lvl="1">
              <a:lnSpc>
                <a:spcPct val="80000"/>
              </a:lnSpc>
            </a:pPr>
            <a:r>
              <a:rPr lang="en-US" altLang="he-IL" sz="1400"/>
              <a:t>Perhaps you are trying to do much in this one slide?</a:t>
            </a:r>
          </a:p>
          <a:p>
            <a:pPr>
              <a:lnSpc>
                <a:spcPct val="80000"/>
              </a:lnSpc>
            </a:pPr>
            <a:r>
              <a:rPr lang="en-US" altLang="he-IL" sz="1600"/>
              <a:t>Reading a slide is annoying.</a:t>
            </a:r>
          </a:p>
          <a:p>
            <a:pPr>
              <a:lnSpc>
                <a:spcPct val="80000"/>
              </a:lnSpc>
            </a:pPr>
            <a:r>
              <a:rPr lang="en-US" altLang="he-IL" sz="1600"/>
              <a:t>You should not simply be a text-to-speech converter.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9FA951BB-DDE2-47B5-9B64-80F09F461C93}"/>
              </a:ext>
            </a:extLst>
          </p:cNvPr>
          <p:cNvSpPr>
            <a:spLocks noGrp="1"/>
          </p:cNvSpPr>
          <p:nvPr>
            <p:ph type="sldNum" sz="quarter" idx="12"/>
          </p:nvPr>
        </p:nvSpPr>
        <p:spPr/>
        <p:txBody>
          <a:bodyPr/>
          <a:lstStyle/>
          <a:p>
            <a:fld id="{D00707B5-F670-48DE-A2FD-D7F064C24891}" type="slidenum">
              <a:rPr lang="en-US" altLang="he-IL"/>
              <a:pPr/>
              <a:t>22</a:t>
            </a:fld>
            <a:endParaRPr lang="en-US" altLang="he-IL"/>
          </a:p>
        </p:txBody>
      </p:sp>
      <p:sp>
        <p:nvSpPr>
          <p:cNvPr id="93186" name="Rectangle 2">
            <a:extLst>
              <a:ext uri="{FF2B5EF4-FFF2-40B4-BE49-F238E27FC236}">
                <a16:creationId xmlns:a16="http://schemas.microsoft.com/office/drawing/2014/main" id="{F9F390BA-E91B-4EC3-885C-6B26449634BD}"/>
              </a:ext>
            </a:extLst>
          </p:cNvPr>
          <p:cNvSpPr>
            <a:spLocks noGrp="1" noChangeArrowheads="1"/>
          </p:cNvSpPr>
          <p:nvPr>
            <p:ph type="title"/>
          </p:nvPr>
        </p:nvSpPr>
        <p:spPr/>
        <p:txBody>
          <a:bodyPr/>
          <a:lstStyle/>
          <a:p>
            <a:r>
              <a:rPr lang="en-US" altLang="he-IL"/>
              <a:t>Font Size</a:t>
            </a:r>
          </a:p>
        </p:txBody>
      </p:sp>
      <p:sp>
        <p:nvSpPr>
          <p:cNvPr id="93187" name="Rectangle 3">
            <a:extLst>
              <a:ext uri="{FF2B5EF4-FFF2-40B4-BE49-F238E27FC236}">
                <a16:creationId xmlns:a16="http://schemas.microsoft.com/office/drawing/2014/main" id="{7EF537AB-7560-466C-8638-A068B153CDFC}"/>
              </a:ext>
            </a:extLst>
          </p:cNvPr>
          <p:cNvSpPr>
            <a:spLocks noGrp="1" noChangeArrowheads="1"/>
          </p:cNvSpPr>
          <p:nvPr>
            <p:ph type="body" idx="1"/>
          </p:nvPr>
        </p:nvSpPr>
        <p:spPr/>
        <p:txBody>
          <a:bodyPr/>
          <a:lstStyle/>
          <a:p>
            <a:r>
              <a:rPr lang="en-US" altLang="he-IL"/>
              <a:t>You are close to your monitor</a:t>
            </a:r>
          </a:p>
          <a:p>
            <a:r>
              <a:rPr lang="en-US" altLang="he-IL"/>
              <a:t>Your audience is far from the screen</a:t>
            </a:r>
          </a:p>
        </p:txBody>
      </p:sp>
      <p:sp>
        <p:nvSpPr>
          <p:cNvPr id="93188" name="Text Box 4">
            <a:extLst>
              <a:ext uri="{FF2B5EF4-FFF2-40B4-BE49-F238E27FC236}">
                <a16:creationId xmlns:a16="http://schemas.microsoft.com/office/drawing/2014/main" id="{E09BF8CA-2B0B-4533-B62C-81407114241A}"/>
              </a:ext>
            </a:extLst>
          </p:cNvPr>
          <p:cNvSpPr txBox="1">
            <a:spLocks noChangeArrowheads="1"/>
          </p:cNvSpPr>
          <p:nvPr/>
        </p:nvSpPr>
        <p:spPr bwMode="auto">
          <a:xfrm>
            <a:off x="914400" y="2895600"/>
            <a:ext cx="1273175"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latin typeface="Tahoma" panose="020B0604030504040204" pitchFamily="34" charset="0"/>
              </a:rPr>
              <a:t>Tahoma</a:t>
            </a:r>
          </a:p>
          <a:p>
            <a:r>
              <a:rPr lang="en-US" altLang="he-IL" sz="3200">
                <a:latin typeface="Tahoma" panose="020B0604030504040204" pitchFamily="34" charset="0"/>
              </a:rPr>
              <a:t>32 pt</a:t>
            </a:r>
          </a:p>
          <a:p>
            <a:r>
              <a:rPr lang="en-US" altLang="he-IL" sz="2800">
                <a:latin typeface="Tahoma" panose="020B0604030504040204" pitchFamily="34" charset="0"/>
              </a:rPr>
              <a:t>28 pt</a:t>
            </a:r>
          </a:p>
          <a:p>
            <a:r>
              <a:rPr lang="en-US" altLang="he-IL">
                <a:latin typeface="Tahoma" panose="020B0604030504040204" pitchFamily="34" charset="0"/>
              </a:rPr>
              <a:t>24 pt</a:t>
            </a:r>
          </a:p>
          <a:p>
            <a:r>
              <a:rPr lang="en-US" altLang="he-IL" sz="2000">
                <a:latin typeface="Tahoma" panose="020B0604030504040204" pitchFamily="34" charset="0"/>
              </a:rPr>
              <a:t>20 pt</a:t>
            </a:r>
          </a:p>
          <a:p>
            <a:r>
              <a:rPr lang="en-US" altLang="he-IL" sz="1800">
                <a:latin typeface="Tahoma" panose="020B0604030504040204" pitchFamily="34" charset="0"/>
              </a:rPr>
              <a:t>18 pt</a:t>
            </a:r>
          </a:p>
          <a:p>
            <a:r>
              <a:rPr lang="en-US" altLang="he-IL" sz="1600">
                <a:latin typeface="Tahoma" panose="020B0604030504040204" pitchFamily="34" charset="0"/>
              </a:rPr>
              <a:t>16 pt</a:t>
            </a:r>
          </a:p>
          <a:p>
            <a:r>
              <a:rPr lang="en-US" altLang="he-IL" sz="1400">
                <a:latin typeface="Tahoma" panose="020B0604030504040204" pitchFamily="34" charset="0"/>
              </a:rPr>
              <a:t>14 pt</a:t>
            </a:r>
          </a:p>
          <a:p>
            <a:r>
              <a:rPr lang="en-US" altLang="he-IL" sz="1200">
                <a:latin typeface="Tahoma" panose="020B0604030504040204" pitchFamily="34" charset="0"/>
              </a:rPr>
              <a:t>12 pt</a:t>
            </a:r>
          </a:p>
          <a:p>
            <a:r>
              <a:rPr lang="en-US" altLang="he-IL" sz="1000">
                <a:latin typeface="Tahoma" panose="020B0604030504040204" pitchFamily="34" charset="0"/>
              </a:rPr>
              <a:t>10 pt</a:t>
            </a:r>
          </a:p>
        </p:txBody>
      </p:sp>
      <p:sp>
        <p:nvSpPr>
          <p:cNvPr id="93189" name="Text Box 5">
            <a:extLst>
              <a:ext uri="{FF2B5EF4-FFF2-40B4-BE49-F238E27FC236}">
                <a16:creationId xmlns:a16="http://schemas.microsoft.com/office/drawing/2014/main" id="{41F00397-F60D-4B6C-9BB1-E73096D6BA7E}"/>
              </a:ext>
            </a:extLst>
          </p:cNvPr>
          <p:cNvSpPr txBox="1">
            <a:spLocks noChangeArrowheads="1"/>
          </p:cNvSpPr>
          <p:nvPr/>
        </p:nvSpPr>
        <p:spPr bwMode="auto">
          <a:xfrm>
            <a:off x="2308225" y="2903538"/>
            <a:ext cx="1008063"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latin typeface="Times New Roman" panose="02020603050405020304" pitchFamily="18" charset="0"/>
              </a:rPr>
              <a:t>TNR</a:t>
            </a:r>
          </a:p>
          <a:p>
            <a:r>
              <a:rPr lang="en-US" altLang="he-IL" sz="3200">
                <a:latin typeface="Times New Roman" panose="02020603050405020304" pitchFamily="18" charset="0"/>
              </a:rPr>
              <a:t>32 pt</a:t>
            </a:r>
          </a:p>
          <a:p>
            <a:r>
              <a:rPr lang="en-US" altLang="he-IL" sz="2800">
                <a:latin typeface="Times New Roman" panose="02020603050405020304" pitchFamily="18" charset="0"/>
              </a:rPr>
              <a:t>28 pt</a:t>
            </a:r>
          </a:p>
          <a:p>
            <a:r>
              <a:rPr lang="en-US" altLang="he-IL">
                <a:latin typeface="Times New Roman" panose="02020603050405020304" pitchFamily="18" charset="0"/>
              </a:rPr>
              <a:t>24 pt</a:t>
            </a:r>
          </a:p>
          <a:p>
            <a:r>
              <a:rPr lang="en-US" altLang="he-IL" sz="2000">
                <a:latin typeface="Times New Roman" panose="02020603050405020304" pitchFamily="18" charset="0"/>
              </a:rPr>
              <a:t>20 pt</a:t>
            </a:r>
          </a:p>
          <a:p>
            <a:r>
              <a:rPr lang="en-US" altLang="he-IL" sz="1800">
                <a:latin typeface="Times New Roman" panose="02020603050405020304" pitchFamily="18" charset="0"/>
              </a:rPr>
              <a:t>18 pt</a:t>
            </a:r>
          </a:p>
          <a:p>
            <a:r>
              <a:rPr lang="en-US" altLang="he-IL" sz="1600">
                <a:latin typeface="Times New Roman" panose="02020603050405020304" pitchFamily="18" charset="0"/>
              </a:rPr>
              <a:t>16 pt</a:t>
            </a:r>
          </a:p>
          <a:p>
            <a:r>
              <a:rPr lang="en-US" altLang="he-IL" sz="1400">
                <a:latin typeface="Times New Roman" panose="02020603050405020304" pitchFamily="18" charset="0"/>
              </a:rPr>
              <a:t>14 pt</a:t>
            </a:r>
          </a:p>
          <a:p>
            <a:r>
              <a:rPr lang="en-US" altLang="he-IL" sz="1200">
                <a:latin typeface="Times New Roman" panose="02020603050405020304" pitchFamily="18" charset="0"/>
              </a:rPr>
              <a:t>12 pt</a:t>
            </a:r>
          </a:p>
          <a:p>
            <a:r>
              <a:rPr lang="en-US" altLang="he-IL" sz="1000">
                <a:latin typeface="Times New Roman" panose="02020603050405020304" pitchFamily="18" charset="0"/>
              </a:rPr>
              <a:t>10 pt</a:t>
            </a:r>
          </a:p>
        </p:txBody>
      </p:sp>
      <p:sp>
        <p:nvSpPr>
          <p:cNvPr id="93190" name="Text Box 6">
            <a:extLst>
              <a:ext uri="{FF2B5EF4-FFF2-40B4-BE49-F238E27FC236}">
                <a16:creationId xmlns:a16="http://schemas.microsoft.com/office/drawing/2014/main" id="{CBAE2528-30A8-4DF6-A485-E28EA2EF38CF}"/>
              </a:ext>
            </a:extLst>
          </p:cNvPr>
          <p:cNvSpPr txBox="1">
            <a:spLocks noChangeArrowheads="1"/>
          </p:cNvSpPr>
          <p:nvPr/>
        </p:nvSpPr>
        <p:spPr bwMode="auto">
          <a:xfrm>
            <a:off x="3581400" y="2928938"/>
            <a:ext cx="1462088"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latin typeface="Courier New" panose="02070309020205020404" pitchFamily="49" charset="0"/>
              </a:rPr>
              <a:t>Courier</a:t>
            </a:r>
          </a:p>
          <a:p>
            <a:r>
              <a:rPr lang="en-US" altLang="he-IL" sz="3200">
                <a:latin typeface="Courier New" panose="02070309020205020404" pitchFamily="49" charset="0"/>
              </a:rPr>
              <a:t>32 pt</a:t>
            </a:r>
          </a:p>
          <a:p>
            <a:r>
              <a:rPr lang="en-US" altLang="he-IL" sz="2800">
                <a:latin typeface="Courier New" panose="02070309020205020404" pitchFamily="49" charset="0"/>
              </a:rPr>
              <a:t>28 pt</a:t>
            </a:r>
          </a:p>
          <a:p>
            <a:r>
              <a:rPr lang="en-US" altLang="he-IL">
                <a:latin typeface="Courier New" panose="02070309020205020404" pitchFamily="49" charset="0"/>
              </a:rPr>
              <a:t>24 pt</a:t>
            </a:r>
          </a:p>
          <a:p>
            <a:r>
              <a:rPr lang="en-US" altLang="he-IL" sz="2000">
                <a:latin typeface="Courier New" panose="02070309020205020404" pitchFamily="49" charset="0"/>
              </a:rPr>
              <a:t>20 pt</a:t>
            </a:r>
          </a:p>
          <a:p>
            <a:r>
              <a:rPr lang="en-US" altLang="he-IL" sz="1800">
                <a:latin typeface="Courier New" panose="02070309020205020404" pitchFamily="49" charset="0"/>
              </a:rPr>
              <a:t>18 pt</a:t>
            </a:r>
          </a:p>
          <a:p>
            <a:r>
              <a:rPr lang="en-US" altLang="he-IL" sz="1600">
                <a:latin typeface="Courier New" panose="02070309020205020404" pitchFamily="49" charset="0"/>
              </a:rPr>
              <a:t>16 pt</a:t>
            </a:r>
          </a:p>
          <a:p>
            <a:r>
              <a:rPr lang="en-US" altLang="he-IL" sz="1400">
                <a:latin typeface="Courier New" panose="02070309020205020404" pitchFamily="49" charset="0"/>
              </a:rPr>
              <a:t>14 pt</a:t>
            </a:r>
          </a:p>
          <a:p>
            <a:r>
              <a:rPr lang="en-US" altLang="he-IL" sz="1200">
                <a:latin typeface="Courier New" panose="02070309020205020404" pitchFamily="49" charset="0"/>
              </a:rPr>
              <a:t>12 pt</a:t>
            </a:r>
          </a:p>
          <a:p>
            <a:r>
              <a:rPr lang="en-US" altLang="he-IL" sz="1000">
                <a:latin typeface="Courier New" panose="02070309020205020404" pitchFamily="49" charset="0"/>
              </a:rPr>
              <a:t>10 pt</a:t>
            </a:r>
          </a:p>
        </p:txBody>
      </p:sp>
      <p:sp>
        <p:nvSpPr>
          <p:cNvPr id="93191" name="Text Box 7">
            <a:extLst>
              <a:ext uri="{FF2B5EF4-FFF2-40B4-BE49-F238E27FC236}">
                <a16:creationId xmlns:a16="http://schemas.microsoft.com/office/drawing/2014/main" id="{5A827EDB-D01E-43C4-AE12-0309C1C273E4}"/>
              </a:ext>
            </a:extLst>
          </p:cNvPr>
          <p:cNvSpPr txBox="1">
            <a:spLocks noChangeArrowheads="1"/>
          </p:cNvSpPr>
          <p:nvPr/>
        </p:nvSpPr>
        <p:spPr bwMode="auto">
          <a:xfrm>
            <a:off x="5257800" y="2895600"/>
            <a:ext cx="1211263"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latin typeface="Comic Sans MS" panose="030F0702030302020204" pitchFamily="66" charset="0"/>
              </a:rPr>
              <a:t>Comic</a:t>
            </a:r>
          </a:p>
          <a:p>
            <a:r>
              <a:rPr lang="en-US" altLang="he-IL" sz="3200">
                <a:latin typeface="Comic Sans MS" panose="030F0702030302020204" pitchFamily="66" charset="0"/>
              </a:rPr>
              <a:t>32 pt</a:t>
            </a:r>
          </a:p>
          <a:p>
            <a:r>
              <a:rPr lang="en-US" altLang="he-IL" sz="2800">
                <a:latin typeface="Comic Sans MS" panose="030F0702030302020204" pitchFamily="66" charset="0"/>
              </a:rPr>
              <a:t>28 pt</a:t>
            </a:r>
          </a:p>
          <a:p>
            <a:r>
              <a:rPr lang="en-US" altLang="he-IL">
                <a:latin typeface="Comic Sans MS" panose="030F0702030302020204" pitchFamily="66" charset="0"/>
              </a:rPr>
              <a:t>24 pt</a:t>
            </a:r>
          </a:p>
          <a:p>
            <a:r>
              <a:rPr lang="en-US" altLang="he-IL" sz="2000">
                <a:latin typeface="Comic Sans MS" panose="030F0702030302020204" pitchFamily="66" charset="0"/>
              </a:rPr>
              <a:t>20 pt</a:t>
            </a:r>
          </a:p>
          <a:p>
            <a:r>
              <a:rPr lang="en-US" altLang="he-IL" sz="1800">
                <a:latin typeface="Comic Sans MS" panose="030F0702030302020204" pitchFamily="66" charset="0"/>
              </a:rPr>
              <a:t>18 pt</a:t>
            </a:r>
          </a:p>
          <a:p>
            <a:r>
              <a:rPr lang="en-US" altLang="he-IL" sz="1600">
                <a:latin typeface="Comic Sans MS" panose="030F0702030302020204" pitchFamily="66" charset="0"/>
              </a:rPr>
              <a:t>16 pt</a:t>
            </a:r>
          </a:p>
          <a:p>
            <a:r>
              <a:rPr lang="en-US" altLang="he-IL" sz="1400">
                <a:latin typeface="Comic Sans MS" panose="030F0702030302020204" pitchFamily="66" charset="0"/>
              </a:rPr>
              <a:t>14 pt</a:t>
            </a:r>
          </a:p>
          <a:p>
            <a:r>
              <a:rPr lang="en-US" altLang="he-IL" sz="1200">
                <a:latin typeface="Comic Sans MS" panose="030F0702030302020204" pitchFamily="66" charset="0"/>
              </a:rPr>
              <a:t>12 pt</a:t>
            </a:r>
          </a:p>
          <a:p>
            <a:r>
              <a:rPr lang="en-US" altLang="he-IL" sz="1000">
                <a:latin typeface="Comic Sans MS" panose="030F0702030302020204" pitchFamily="66" charset="0"/>
              </a:rPr>
              <a:t>10 pt</a:t>
            </a:r>
          </a:p>
        </p:txBody>
      </p:sp>
      <p:sp>
        <p:nvSpPr>
          <p:cNvPr id="93192" name="Text Box 8">
            <a:extLst>
              <a:ext uri="{FF2B5EF4-FFF2-40B4-BE49-F238E27FC236}">
                <a16:creationId xmlns:a16="http://schemas.microsoft.com/office/drawing/2014/main" id="{7F463579-B925-4AA9-A366-9559D6741694}"/>
              </a:ext>
            </a:extLst>
          </p:cNvPr>
          <p:cNvSpPr txBox="1">
            <a:spLocks noChangeArrowheads="1"/>
          </p:cNvSpPr>
          <p:nvPr/>
        </p:nvSpPr>
        <p:spPr bwMode="auto">
          <a:xfrm>
            <a:off x="6697663" y="2898775"/>
            <a:ext cx="1912937"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latin typeface="Lucida Sans" panose="020B0602040502020204" pitchFamily="34" charset="0"/>
              </a:rPr>
              <a:t>Lucida Sans</a:t>
            </a:r>
          </a:p>
          <a:p>
            <a:r>
              <a:rPr lang="en-US" altLang="he-IL" sz="3200">
                <a:latin typeface="Lucida Sans" panose="020B0602040502020204" pitchFamily="34" charset="0"/>
              </a:rPr>
              <a:t>32 pt</a:t>
            </a:r>
          </a:p>
          <a:p>
            <a:r>
              <a:rPr lang="en-US" altLang="he-IL" sz="2800">
                <a:latin typeface="Lucida Sans" panose="020B0602040502020204" pitchFamily="34" charset="0"/>
              </a:rPr>
              <a:t>28 pt</a:t>
            </a:r>
          </a:p>
          <a:p>
            <a:r>
              <a:rPr lang="en-US" altLang="he-IL">
                <a:latin typeface="Lucida Sans" panose="020B0602040502020204" pitchFamily="34" charset="0"/>
              </a:rPr>
              <a:t>24 pt</a:t>
            </a:r>
          </a:p>
          <a:p>
            <a:r>
              <a:rPr lang="en-US" altLang="he-IL" sz="2000">
                <a:latin typeface="Lucida Sans" panose="020B0602040502020204" pitchFamily="34" charset="0"/>
              </a:rPr>
              <a:t>20 pt</a:t>
            </a:r>
          </a:p>
          <a:p>
            <a:r>
              <a:rPr lang="en-US" altLang="he-IL" sz="1800">
                <a:latin typeface="Lucida Sans" panose="020B0602040502020204" pitchFamily="34" charset="0"/>
              </a:rPr>
              <a:t>18 pt</a:t>
            </a:r>
          </a:p>
          <a:p>
            <a:r>
              <a:rPr lang="en-US" altLang="he-IL" sz="1600">
                <a:latin typeface="Lucida Sans" panose="020B0602040502020204" pitchFamily="34" charset="0"/>
              </a:rPr>
              <a:t>16 pt</a:t>
            </a:r>
          </a:p>
          <a:p>
            <a:r>
              <a:rPr lang="en-US" altLang="he-IL" sz="1400">
                <a:latin typeface="Lucida Sans" panose="020B0602040502020204" pitchFamily="34" charset="0"/>
              </a:rPr>
              <a:t>14 pt</a:t>
            </a:r>
          </a:p>
          <a:p>
            <a:r>
              <a:rPr lang="en-US" altLang="he-IL" sz="1200">
                <a:latin typeface="Lucida Sans" panose="020B0602040502020204" pitchFamily="34" charset="0"/>
              </a:rPr>
              <a:t>12 pt</a:t>
            </a:r>
          </a:p>
          <a:p>
            <a:r>
              <a:rPr lang="en-US" altLang="he-IL" sz="1000">
                <a:latin typeface="Lucida Sans" panose="020B0602040502020204" pitchFamily="34" charset="0"/>
              </a:rPr>
              <a:t>10 pt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BE7B61A-3FA9-45C7-B2F1-B99B894BD787}"/>
              </a:ext>
            </a:extLst>
          </p:cNvPr>
          <p:cNvSpPr>
            <a:spLocks noGrp="1"/>
          </p:cNvSpPr>
          <p:nvPr>
            <p:ph type="sldNum" sz="quarter" idx="12"/>
          </p:nvPr>
        </p:nvSpPr>
        <p:spPr/>
        <p:txBody>
          <a:bodyPr/>
          <a:lstStyle/>
          <a:p>
            <a:fld id="{C7FB01FC-720D-4D04-9687-82B8CAC6A01F}" type="slidenum">
              <a:rPr lang="en-US" altLang="he-IL"/>
              <a:pPr/>
              <a:t>23</a:t>
            </a:fld>
            <a:endParaRPr lang="en-US" altLang="he-IL"/>
          </a:p>
        </p:txBody>
      </p:sp>
      <p:sp>
        <p:nvSpPr>
          <p:cNvPr id="94210" name="Rectangle 2">
            <a:extLst>
              <a:ext uri="{FF2B5EF4-FFF2-40B4-BE49-F238E27FC236}">
                <a16:creationId xmlns:a16="http://schemas.microsoft.com/office/drawing/2014/main" id="{A8D09C48-F8EB-449A-8F2B-32C9999624E3}"/>
              </a:ext>
            </a:extLst>
          </p:cNvPr>
          <p:cNvSpPr>
            <a:spLocks noGrp="1" noChangeArrowheads="1"/>
          </p:cNvSpPr>
          <p:nvPr>
            <p:ph type="title"/>
          </p:nvPr>
        </p:nvSpPr>
        <p:spPr/>
        <p:txBody>
          <a:bodyPr/>
          <a:lstStyle/>
          <a:p>
            <a:r>
              <a:rPr lang="en-US" altLang="he-IL"/>
              <a:t>Squint City</a:t>
            </a:r>
          </a:p>
        </p:txBody>
      </p:sp>
      <p:sp>
        <p:nvSpPr>
          <p:cNvPr id="94211" name="Rectangle 3">
            <a:extLst>
              <a:ext uri="{FF2B5EF4-FFF2-40B4-BE49-F238E27FC236}">
                <a16:creationId xmlns:a16="http://schemas.microsoft.com/office/drawing/2014/main" id="{0F4312CC-C29E-4884-9B33-EE2BA3E351CD}"/>
              </a:ext>
            </a:extLst>
          </p:cNvPr>
          <p:cNvSpPr>
            <a:spLocks noGrp="1" noChangeArrowheads="1"/>
          </p:cNvSpPr>
          <p:nvPr>
            <p:ph type="body" idx="1"/>
          </p:nvPr>
        </p:nvSpPr>
        <p:spPr/>
        <p:txBody>
          <a:bodyPr/>
          <a:lstStyle/>
          <a:p>
            <a:r>
              <a:rPr lang="en-US" altLang="he-IL"/>
              <a:t>If you find yourself saying “you probably can’t read/see this, but…”</a:t>
            </a:r>
          </a:p>
          <a:p>
            <a:pPr lvl="1"/>
            <a:r>
              <a:rPr lang="en-US" altLang="he-IL"/>
              <a:t>Then you probably have a BAD SLIDE!</a:t>
            </a:r>
          </a:p>
          <a:p>
            <a:pPr lvl="1"/>
            <a:r>
              <a:rPr lang="en-US" altLang="he-IL"/>
              <a:t>There are exceptions, but very few</a:t>
            </a:r>
          </a:p>
          <a:p>
            <a:r>
              <a:rPr lang="en-US" altLang="he-IL"/>
              <a:t>Test on real screen in conference room</a:t>
            </a:r>
          </a:p>
          <a:p>
            <a:pPr lvl="1"/>
            <a:r>
              <a:rPr lang="en-US" altLang="he-IL"/>
              <a:t>Not just your computer screen 15” away.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86CFB44-2C52-4277-A645-4EADBC0B854A}"/>
              </a:ext>
            </a:extLst>
          </p:cNvPr>
          <p:cNvSpPr>
            <a:spLocks noGrp="1"/>
          </p:cNvSpPr>
          <p:nvPr>
            <p:ph type="sldNum" sz="quarter" idx="12"/>
          </p:nvPr>
        </p:nvSpPr>
        <p:spPr/>
        <p:txBody>
          <a:bodyPr/>
          <a:lstStyle/>
          <a:p>
            <a:fld id="{04A4A2E4-DC8D-47E2-92DA-FD4554E75A18}" type="slidenum">
              <a:rPr lang="en-US" altLang="he-IL"/>
              <a:pPr/>
              <a:t>24</a:t>
            </a:fld>
            <a:endParaRPr lang="en-US" altLang="he-IL"/>
          </a:p>
        </p:txBody>
      </p:sp>
      <p:sp>
        <p:nvSpPr>
          <p:cNvPr id="8194" name="Rectangle 2">
            <a:extLst>
              <a:ext uri="{FF2B5EF4-FFF2-40B4-BE49-F238E27FC236}">
                <a16:creationId xmlns:a16="http://schemas.microsoft.com/office/drawing/2014/main" id="{8FC36638-F76F-4465-BFE5-9981EDACF415}"/>
              </a:ext>
            </a:extLst>
          </p:cNvPr>
          <p:cNvSpPr>
            <a:spLocks noGrp="1" noChangeArrowheads="1"/>
          </p:cNvSpPr>
          <p:nvPr>
            <p:ph type="title"/>
          </p:nvPr>
        </p:nvSpPr>
        <p:spPr/>
        <p:txBody>
          <a:bodyPr/>
          <a:lstStyle/>
          <a:p>
            <a:r>
              <a:rPr lang="en-US" altLang="he-IL"/>
              <a:t>This is a really long title for this single slide, I should have just summarized</a:t>
            </a:r>
          </a:p>
        </p:txBody>
      </p:sp>
      <p:sp>
        <p:nvSpPr>
          <p:cNvPr id="8195" name="Rectangle 3">
            <a:extLst>
              <a:ext uri="{FF2B5EF4-FFF2-40B4-BE49-F238E27FC236}">
                <a16:creationId xmlns:a16="http://schemas.microsoft.com/office/drawing/2014/main" id="{66461630-6DE5-4954-A480-85066B24DBEA}"/>
              </a:ext>
            </a:extLst>
          </p:cNvPr>
          <p:cNvSpPr>
            <a:spLocks noGrp="1" noChangeArrowheads="1"/>
          </p:cNvSpPr>
          <p:nvPr>
            <p:ph type="body" idx="1"/>
          </p:nvPr>
        </p:nvSpPr>
        <p:spPr/>
        <p:txBody>
          <a:bodyPr/>
          <a:lstStyle/>
          <a:p>
            <a:endParaRPr lang="en-US" altLang="he-IL"/>
          </a:p>
          <a:p>
            <a:r>
              <a:rPr lang="en-US" altLang="he-IL"/>
              <a:t>Hard to read</a:t>
            </a:r>
          </a:p>
          <a:p>
            <a:r>
              <a:rPr lang="en-US" altLang="he-IL"/>
              <a:t>Many people don’t read the title anyway</a:t>
            </a:r>
          </a:p>
          <a:p>
            <a:endParaRPr lang="en-US" altLang="he-IL"/>
          </a:p>
          <a:p>
            <a:r>
              <a:rPr lang="en-US" altLang="he-IL"/>
              <a:t>Should have been “Long Slide Titles”</a:t>
            </a:r>
          </a:p>
          <a:p>
            <a:endParaRPr lang="en-US" altLang="he-IL"/>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7A103A0-B553-4F29-8068-1693D74BBB24}"/>
              </a:ext>
            </a:extLst>
          </p:cNvPr>
          <p:cNvSpPr>
            <a:spLocks noGrp="1"/>
          </p:cNvSpPr>
          <p:nvPr>
            <p:ph type="sldNum" sz="quarter" idx="12"/>
          </p:nvPr>
        </p:nvSpPr>
        <p:spPr/>
        <p:txBody>
          <a:bodyPr/>
          <a:lstStyle/>
          <a:p>
            <a:fld id="{5295EEA3-E8F1-434E-8179-D01AEC164980}" type="slidenum">
              <a:rPr lang="en-US" altLang="he-IL"/>
              <a:pPr/>
              <a:t>25</a:t>
            </a:fld>
            <a:endParaRPr lang="en-US" altLang="he-IL"/>
          </a:p>
        </p:txBody>
      </p:sp>
      <p:sp>
        <p:nvSpPr>
          <p:cNvPr id="54274" name="Rectangle 1026">
            <a:extLst>
              <a:ext uri="{FF2B5EF4-FFF2-40B4-BE49-F238E27FC236}">
                <a16:creationId xmlns:a16="http://schemas.microsoft.com/office/drawing/2014/main" id="{600A1B21-96E5-4EDA-B31C-15166D89E85E}"/>
              </a:ext>
            </a:extLst>
          </p:cNvPr>
          <p:cNvSpPr>
            <a:spLocks noGrp="1" noChangeArrowheads="1"/>
          </p:cNvSpPr>
          <p:nvPr>
            <p:ph type="title"/>
          </p:nvPr>
        </p:nvSpPr>
        <p:spPr/>
        <p:txBody>
          <a:bodyPr/>
          <a:lstStyle/>
          <a:p>
            <a:r>
              <a:rPr lang="en-US" altLang="he-IL"/>
              <a:t>Know Slide Boundaries</a:t>
            </a:r>
          </a:p>
        </p:txBody>
      </p:sp>
      <p:sp>
        <p:nvSpPr>
          <p:cNvPr id="54275" name="Rectangle 1027">
            <a:extLst>
              <a:ext uri="{FF2B5EF4-FFF2-40B4-BE49-F238E27FC236}">
                <a16:creationId xmlns:a16="http://schemas.microsoft.com/office/drawing/2014/main" id="{95232B44-CE2F-4872-90D2-EFBCD7302626}"/>
              </a:ext>
            </a:extLst>
          </p:cNvPr>
          <p:cNvSpPr>
            <a:spLocks noGrp="1" noChangeArrowheads="1"/>
          </p:cNvSpPr>
          <p:nvPr>
            <p:ph type="body" idx="1"/>
          </p:nvPr>
        </p:nvSpPr>
        <p:spPr>
          <a:xfrm>
            <a:off x="685800" y="1600200"/>
            <a:ext cx="11734800" cy="4495800"/>
          </a:xfrm>
        </p:spPr>
        <p:txBody>
          <a:bodyPr/>
          <a:lstStyle/>
          <a:p>
            <a:r>
              <a:rPr lang="en-US" altLang="he-IL"/>
              <a:t>People can’t read text that runs off the side of the slide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4116D1F-785F-4D31-8522-808A6D34CDD1}"/>
              </a:ext>
            </a:extLst>
          </p:cNvPr>
          <p:cNvSpPr>
            <a:spLocks noGrp="1"/>
          </p:cNvSpPr>
          <p:nvPr>
            <p:ph type="sldNum" sz="quarter" idx="12"/>
          </p:nvPr>
        </p:nvSpPr>
        <p:spPr/>
        <p:txBody>
          <a:bodyPr/>
          <a:lstStyle/>
          <a:p>
            <a:fld id="{1290DDB2-35BC-420F-AEDE-F60ED8DC94EF}" type="slidenum">
              <a:rPr lang="en-US" altLang="he-IL"/>
              <a:pPr/>
              <a:t>26</a:t>
            </a:fld>
            <a:endParaRPr lang="en-US" altLang="he-IL"/>
          </a:p>
        </p:txBody>
      </p:sp>
      <p:sp>
        <p:nvSpPr>
          <p:cNvPr id="56322" name="Rectangle 2">
            <a:extLst>
              <a:ext uri="{FF2B5EF4-FFF2-40B4-BE49-F238E27FC236}">
                <a16:creationId xmlns:a16="http://schemas.microsoft.com/office/drawing/2014/main" id="{5B44F041-0385-4234-86D4-E972905504FD}"/>
              </a:ext>
            </a:extLst>
          </p:cNvPr>
          <p:cNvSpPr>
            <a:spLocks noGrp="1" noChangeArrowheads="1"/>
          </p:cNvSpPr>
          <p:nvPr>
            <p:ph type="title"/>
          </p:nvPr>
        </p:nvSpPr>
        <p:spPr/>
        <p:txBody>
          <a:bodyPr/>
          <a:lstStyle/>
          <a:p>
            <a:r>
              <a:rPr lang="en-US" altLang="he-IL"/>
              <a:t>Bullets Aren’t Everything</a:t>
            </a:r>
          </a:p>
        </p:txBody>
      </p:sp>
      <p:sp>
        <p:nvSpPr>
          <p:cNvPr id="56323" name="Rectangle 3">
            <a:extLst>
              <a:ext uri="{FF2B5EF4-FFF2-40B4-BE49-F238E27FC236}">
                <a16:creationId xmlns:a16="http://schemas.microsoft.com/office/drawing/2014/main" id="{3AA5E699-A8DB-4126-9A07-2B0DF67AA598}"/>
              </a:ext>
            </a:extLst>
          </p:cNvPr>
          <p:cNvSpPr>
            <a:spLocks noGrp="1" noChangeArrowheads="1"/>
          </p:cNvSpPr>
          <p:nvPr>
            <p:ph type="body" idx="1"/>
          </p:nvPr>
        </p:nvSpPr>
        <p:spPr/>
        <p:txBody>
          <a:bodyPr/>
          <a:lstStyle/>
          <a:p>
            <a:r>
              <a:rPr lang="en-US" altLang="he-IL"/>
              <a:t>How many</a:t>
            </a:r>
          </a:p>
          <a:p>
            <a:pPr lvl="1"/>
            <a:r>
              <a:rPr lang="en-US" altLang="he-IL"/>
              <a:t>Levels of</a:t>
            </a:r>
          </a:p>
          <a:p>
            <a:pPr lvl="2"/>
            <a:r>
              <a:rPr lang="en-US" altLang="he-IL"/>
              <a:t>Hierarchy do</a:t>
            </a:r>
          </a:p>
          <a:p>
            <a:pPr lvl="3"/>
            <a:r>
              <a:rPr lang="en-US" altLang="he-IL"/>
              <a:t>You think</a:t>
            </a:r>
          </a:p>
          <a:p>
            <a:pPr lvl="4"/>
            <a:r>
              <a:rPr lang="en-US" altLang="he-IL"/>
              <a:t>You need</a:t>
            </a:r>
            <a:br>
              <a:rPr lang="en-US" altLang="he-IL"/>
            </a:br>
            <a:r>
              <a:rPr lang="en-US" altLang="he-IL"/>
              <a:t>	*  To express</a:t>
            </a:r>
            <a:br>
              <a:rPr lang="en-US" altLang="he-IL"/>
            </a:br>
            <a:r>
              <a:rPr lang="en-US" altLang="he-IL"/>
              <a:t>		- Your point?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4281F7E-6AB9-4B47-9EFC-C529253C54A2}"/>
              </a:ext>
            </a:extLst>
          </p:cNvPr>
          <p:cNvSpPr>
            <a:spLocks noGrp="1"/>
          </p:cNvSpPr>
          <p:nvPr>
            <p:ph type="sldNum" sz="quarter" idx="12"/>
          </p:nvPr>
        </p:nvSpPr>
        <p:spPr/>
        <p:txBody>
          <a:bodyPr/>
          <a:lstStyle/>
          <a:p>
            <a:fld id="{F48DE003-12E1-4C0F-A8E5-14F5F3A18EA9}" type="slidenum">
              <a:rPr lang="en-US" altLang="he-IL"/>
              <a:pPr/>
              <a:t>27</a:t>
            </a:fld>
            <a:endParaRPr lang="en-US" altLang="he-IL"/>
          </a:p>
        </p:txBody>
      </p:sp>
      <p:sp>
        <p:nvSpPr>
          <p:cNvPr id="50178" name="Rectangle 1026">
            <a:extLst>
              <a:ext uri="{FF2B5EF4-FFF2-40B4-BE49-F238E27FC236}">
                <a16:creationId xmlns:a16="http://schemas.microsoft.com/office/drawing/2014/main" id="{49827B7F-6CD2-49CE-8720-5F09A123D408}"/>
              </a:ext>
            </a:extLst>
          </p:cNvPr>
          <p:cNvSpPr>
            <a:spLocks noGrp="1" noChangeArrowheads="1"/>
          </p:cNvSpPr>
          <p:nvPr>
            <p:ph type="title"/>
          </p:nvPr>
        </p:nvSpPr>
        <p:spPr/>
        <p:txBody>
          <a:bodyPr/>
          <a:lstStyle/>
          <a:p>
            <a:r>
              <a:rPr lang="en-US" altLang="he-IL"/>
              <a:t>Speelchick</a:t>
            </a:r>
          </a:p>
        </p:txBody>
      </p:sp>
      <p:sp>
        <p:nvSpPr>
          <p:cNvPr id="50180" name="Rectangle 1028">
            <a:extLst>
              <a:ext uri="{FF2B5EF4-FFF2-40B4-BE49-F238E27FC236}">
                <a16:creationId xmlns:a16="http://schemas.microsoft.com/office/drawing/2014/main" id="{28A5A901-D371-410E-8D6B-8C742B5E0753}"/>
              </a:ext>
            </a:extLst>
          </p:cNvPr>
          <p:cNvSpPr>
            <a:spLocks noGrp="1" noChangeArrowheads="1"/>
          </p:cNvSpPr>
          <p:nvPr>
            <p:ph type="body" idx="1"/>
          </p:nvPr>
        </p:nvSpPr>
        <p:spPr/>
        <p:txBody>
          <a:bodyPr/>
          <a:lstStyle/>
          <a:p>
            <a:r>
              <a:rPr lang="en-US" altLang="he-IL"/>
              <a:t>How samrt will poeple thikn yuo are?</a:t>
            </a:r>
          </a:p>
          <a:p>
            <a:endParaRPr lang="en-US" altLang="he-IL"/>
          </a:p>
          <a:p>
            <a:r>
              <a:rPr lang="en-US" altLang="he-IL"/>
              <a:t>Watch for:</a:t>
            </a:r>
          </a:p>
          <a:p>
            <a:pPr lvl="1"/>
            <a:r>
              <a:rPr lang="en-US" altLang="he-IL"/>
              <a:t>there/their/they’re</a:t>
            </a:r>
          </a:p>
          <a:p>
            <a:pPr lvl="1"/>
            <a:r>
              <a:rPr lang="en-US" altLang="he-IL"/>
              <a:t>too/to/two</a:t>
            </a:r>
          </a:p>
          <a:p>
            <a:pPr lvl="1"/>
            <a:r>
              <a:rPr lang="en-US" altLang="he-IL"/>
              <a:t>its/it’s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a:extLst>
              <a:ext uri="{FF2B5EF4-FFF2-40B4-BE49-F238E27FC236}">
                <a16:creationId xmlns:a16="http://schemas.microsoft.com/office/drawing/2014/main" id="{A9DC679A-A886-489F-8D88-7FAE9C7BE76A}"/>
              </a:ext>
            </a:extLst>
          </p:cNvPr>
          <p:cNvSpPr>
            <a:spLocks noGrp="1"/>
          </p:cNvSpPr>
          <p:nvPr>
            <p:ph type="sldNum" sz="quarter" idx="12"/>
          </p:nvPr>
        </p:nvSpPr>
        <p:spPr/>
        <p:txBody>
          <a:bodyPr/>
          <a:lstStyle/>
          <a:p>
            <a:fld id="{F829B31C-DDA0-41D2-8D8B-CFDE799D3061}" type="slidenum">
              <a:rPr lang="en-US" altLang="he-IL"/>
              <a:pPr/>
              <a:t>28</a:t>
            </a:fld>
            <a:endParaRPr lang="en-US" altLang="he-IL"/>
          </a:p>
        </p:txBody>
      </p:sp>
      <p:sp>
        <p:nvSpPr>
          <p:cNvPr id="95234" name="Rectangle 2">
            <a:extLst>
              <a:ext uri="{FF2B5EF4-FFF2-40B4-BE49-F238E27FC236}">
                <a16:creationId xmlns:a16="http://schemas.microsoft.com/office/drawing/2014/main" id="{46F47A13-0F73-47B6-978F-2BD89A45DAAA}"/>
              </a:ext>
            </a:extLst>
          </p:cNvPr>
          <p:cNvSpPr>
            <a:spLocks noGrp="1" noChangeArrowheads="1"/>
          </p:cNvSpPr>
          <p:nvPr>
            <p:ph type="title"/>
          </p:nvPr>
        </p:nvSpPr>
        <p:spPr/>
        <p:txBody>
          <a:bodyPr/>
          <a:lstStyle/>
          <a:p>
            <a:r>
              <a:rPr lang="en-US" altLang="he-IL"/>
              <a:t>Picture This</a:t>
            </a:r>
          </a:p>
        </p:txBody>
      </p:sp>
      <p:sp>
        <p:nvSpPr>
          <p:cNvPr id="95235" name="Rectangle 3">
            <a:extLst>
              <a:ext uri="{FF2B5EF4-FFF2-40B4-BE49-F238E27FC236}">
                <a16:creationId xmlns:a16="http://schemas.microsoft.com/office/drawing/2014/main" id="{518C39EB-0CE5-4FD6-8A52-A58A9117ECA4}"/>
              </a:ext>
            </a:extLst>
          </p:cNvPr>
          <p:cNvSpPr>
            <a:spLocks noGrp="1" noChangeArrowheads="1"/>
          </p:cNvSpPr>
          <p:nvPr>
            <p:ph type="body" idx="1"/>
          </p:nvPr>
        </p:nvSpPr>
        <p:spPr/>
        <p:txBody>
          <a:bodyPr/>
          <a:lstStyle/>
          <a:p>
            <a:r>
              <a:rPr lang="en-US" altLang="he-IL" sz="2800"/>
              <a:t>There are exceptions, but in general</a:t>
            </a:r>
          </a:p>
          <a:p>
            <a:pPr lvl="1"/>
            <a:r>
              <a:rPr lang="en-US" altLang="he-IL" sz="2400"/>
              <a:t>Don’t have only text on most of your slides</a:t>
            </a:r>
          </a:p>
          <a:p>
            <a:pPr lvl="1"/>
            <a:r>
              <a:rPr lang="en-US" altLang="he-IL" sz="2400"/>
              <a:t>Try to draw diagrams wherever applicable</a:t>
            </a:r>
          </a:p>
          <a:p>
            <a:r>
              <a:rPr lang="en-US" altLang="he-IL" sz="2800"/>
              <a:t>(Well-drawn) pictures easier to understand</a:t>
            </a:r>
          </a:p>
          <a:p>
            <a:pPr>
              <a:buFontTx/>
              <a:buNone/>
            </a:pPr>
            <a:endParaRPr lang="en-US" altLang="he-IL" sz="2800"/>
          </a:p>
        </p:txBody>
      </p:sp>
      <p:grpSp>
        <p:nvGrpSpPr>
          <p:cNvPr id="95277" name="Group 45">
            <a:extLst>
              <a:ext uri="{FF2B5EF4-FFF2-40B4-BE49-F238E27FC236}">
                <a16:creationId xmlns:a16="http://schemas.microsoft.com/office/drawing/2014/main" id="{6C726058-217C-4B56-A339-7433A8B2B038}"/>
              </a:ext>
            </a:extLst>
          </p:cNvPr>
          <p:cNvGrpSpPr>
            <a:grpSpLocks/>
          </p:cNvGrpSpPr>
          <p:nvPr/>
        </p:nvGrpSpPr>
        <p:grpSpPr bwMode="auto">
          <a:xfrm>
            <a:off x="533400" y="3505200"/>
            <a:ext cx="3733800" cy="2895600"/>
            <a:chOff x="816" y="2640"/>
            <a:chExt cx="1872" cy="1392"/>
          </a:xfrm>
        </p:grpSpPr>
        <p:sp>
          <p:nvSpPr>
            <p:cNvPr id="95239" name="Rectangle 7">
              <a:extLst>
                <a:ext uri="{FF2B5EF4-FFF2-40B4-BE49-F238E27FC236}">
                  <a16:creationId xmlns:a16="http://schemas.microsoft.com/office/drawing/2014/main" id="{BE752A9B-59FC-41F7-84A5-E2AEB9F5A64A}"/>
                </a:ext>
              </a:extLst>
            </p:cNvPr>
            <p:cNvSpPr>
              <a:spLocks noChangeArrowheads="1"/>
            </p:cNvSpPr>
            <p:nvPr/>
          </p:nvSpPr>
          <p:spPr bwMode="auto">
            <a:xfrm>
              <a:off x="816" y="2640"/>
              <a:ext cx="1872" cy="13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he-IL" altLang="he-IL"/>
            </a:p>
          </p:txBody>
        </p:sp>
        <p:grpSp>
          <p:nvGrpSpPr>
            <p:cNvPr id="95243" name="Group 11">
              <a:extLst>
                <a:ext uri="{FF2B5EF4-FFF2-40B4-BE49-F238E27FC236}">
                  <a16:creationId xmlns:a16="http://schemas.microsoft.com/office/drawing/2014/main" id="{06A5C3C0-04C0-4CE8-A299-BF50AFE58A9A}"/>
                </a:ext>
              </a:extLst>
            </p:cNvPr>
            <p:cNvGrpSpPr>
              <a:grpSpLocks noChangeAspect="1"/>
            </p:cNvGrpSpPr>
            <p:nvPr/>
          </p:nvGrpSpPr>
          <p:grpSpPr bwMode="auto">
            <a:xfrm>
              <a:off x="912" y="2717"/>
              <a:ext cx="1705" cy="1267"/>
              <a:chOff x="49" y="55"/>
              <a:chExt cx="5665" cy="4209"/>
            </a:xfrm>
          </p:grpSpPr>
          <p:sp>
            <p:nvSpPr>
              <p:cNvPr id="95240" name="Freeform 8">
                <a:extLst>
                  <a:ext uri="{FF2B5EF4-FFF2-40B4-BE49-F238E27FC236}">
                    <a16:creationId xmlns:a16="http://schemas.microsoft.com/office/drawing/2014/main" id="{F147AD2B-4A8A-43E2-AE6D-F5FCE389D4F6}"/>
                  </a:ext>
                </a:extLst>
              </p:cNvPr>
              <p:cNvSpPr>
                <a:spLocks noChangeAspect="1"/>
              </p:cNvSpPr>
              <p:nvPr/>
            </p:nvSpPr>
            <p:spPr bwMode="auto">
              <a:xfrm>
                <a:off x="49" y="55"/>
                <a:ext cx="5665" cy="4209"/>
              </a:xfrm>
              <a:custGeom>
                <a:avLst/>
                <a:gdLst>
                  <a:gd name="T0" fmla="*/ 0 w 5665"/>
                  <a:gd name="T1" fmla="*/ 320 h 4209"/>
                  <a:gd name="T2" fmla="*/ 312 w 5665"/>
                  <a:gd name="T3" fmla="*/ 320 h 4209"/>
                  <a:gd name="T4" fmla="*/ 312 w 5665"/>
                  <a:gd name="T5" fmla="*/ 0 h 4209"/>
                  <a:gd name="T6" fmla="*/ 5336 w 5665"/>
                  <a:gd name="T7" fmla="*/ 0 h 4209"/>
                  <a:gd name="T8" fmla="*/ 5336 w 5665"/>
                  <a:gd name="T9" fmla="*/ 320 h 4209"/>
                  <a:gd name="T10" fmla="*/ 5664 w 5665"/>
                  <a:gd name="T11" fmla="*/ 320 h 4209"/>
                  <a:gd name="T12" fmla="*/ 5664 w 5665"/>
                  <a:gd name="T13" fmla="*/ 3888 h 4209"/>
                  <a:gd name="T14" fmla="*/ 5336 w 5665"/>
                  <a:gd name="T15" fmla="*/ 3888 h 4209"/>
                  <a:gd name="T16" fmla="*/ 5336 w 5665"/>
                  <a:gd name="T17" fmla="*/ 4208 h 4209"/>
                  <a:gd name="T18" fmla="*/ 312 w 5665"/>
                  <a:gd name="T19" fmla="*/ 4208 h 4209"/>
                  <a:gd name="T20" fmla="*/ 312 w 5665"/>
                  <a:gd name="T21" fmla="*/ 3888 h 4209"/>
                  <a:gd name="T22" fmla="*/ 0 w 5665"/>
                  <a:gd name="T23" fmla="*/ 3888 h 4209"/>
                  <a:gd name="T24" fmla="*/ 0 w 5665"/>
                  <a:gd name="T25" fmla="*/ 32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65" h="4209">
                    <a:moveTo>
                      <a:pt x="0" y="320"/>
                    </a:moveTo>
                    <a:lnTo>
                      <a:pt x="312" y="320"/>
                    </a:lnTo>
                    <a:lnTo>
                      <a:pt x="312" y="0"/>
                    </a:lnTo>
                    <a:lnTo>
                      <a:pt x="5336" y="0"/>
                    </a:lnTo>
                    <a:lnTo>
                      <a:pt x="5336" y="320"/>
                    </a:lnTo>
                    <a:lnTo>
                      <a:pt x="5664" y="320"/>
                    </a:lnTo>
                    <a:lnTo>
                      <a:pt x="5664" y="3888"/>
                    </a:lnTo>
                    <a:lnTo>
                      <a:pt x="5336" y="3888"/>
                    </a:lnTo>
                    <a:lnTo>
                      <a:pt x="5336" y="4208"/>
                    </a:lnTo>
                    <a:lnTo>
                      <a:pt x="312" y="4208"/>
                    </a:lnTo>
                    <a:lnTo>
                      <a:pt x="312" y="3888"/>
                    </a:lnTo>
                    <a:lnTo>
                      <a:pt x="0" y="3888"/>
                    </a:lnTo>
                    <a:lnTo>
                      <a:pt x="0" y="320"/>
                    </a:lnTo>
                  </a:path>
                </a:pathLst>
              </a:custGeom>
              <a:noFill/>
              <a:ln w="508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41" name="Freeform 9">
                <a:extLst>
                  <a:ext uri="{FF2B5EF4-FFF2-40B4-BE49-F238E27FC236}">
                    <a16:creationId xmlns:a16="http://schemas.microsoft.com/office/drawing/2014/main" id="{ABDDA227-7A80-4728-9408-ABF5642005DF}"/>
                  </a:ext>
                </a:extLst>
              </p:cNvPr>
              <p:cNvSpPr>
                <a:spLocks noChangeAspect="1"/>
              </p:cNvSpPr>
              <p:nvPr/>
            </p:nvSpPr>
            <p:spPr bwMode="auto">
              <a:xfrm>
                <a:off x="205" y="199"/>
                <a:ext cx="5353" cy="3921"/>
              </a:xfrm>
              <a:custGeom>
                <a:avLst/>
                <a:gdLst>
                  <a:gd name="T0" fmla="*/ 0 w 5353"/>
                  <a:gd name="T1" fmla="*/ 0 h 3921"/>
                  <a:gd name="T2" fmla="*/ 5352 w 5353"/>
                  <a:gd name="T3" fmla="*/ 0 h 3921"/>
                  <a:gd name="T4" fmla="*/ 5352 w 5353"/>
                  <a:gd name="T5" fmla="*/ 3920 h 3921"/>
                  <a:gd name="T6" fmla="*/ 0 w 5353"/>
                  <a:gd name="T7" fmla="*/ 3920 h 3921"/>
                  <a:gd name="T8" fmla="*/ 0 w 5353"/>
                  <a:gd name="T9" fmla="*/ 0 h 3921"/>
                </a:gdLst>
                <a:ahLst/>
                <a:cxnLst>
                  <a:cxn ang="0">
                    <a:pos x="T0" y="T1"/>
                  </a:cxn>
                  <a:cxn ang="0">
                    <a:pos x="T2" y="T3"/>
                  </a:cxn>
                  <a:cxn ang="0">
                    <a:pos x="T4" y="T5"/>
                  </a:cxn>
                  <a:cxn ang="0">
                    <a:pos x="T6" y="T7"/>
                  </a:cxn>
                  <a:cxn ang="0">
                    <a:pos x="T8" y="T9"/>
                  </a:cxn>
                </a:cxnLst>
                <a:rect l="0" t="0" r="r" b="b"/>
                <a:pathLst>
                  <a:path w="5353" h="3921">
                    <a:moveTo>
                      <a:pt x="0" y="0"/>
                    </a:moveTo>
                    <a:lnTo>
                      <a:pt x="5352" y="0"/>
                    </a:lnTo>
                    <a:lnTo>
                      <a:pt x="5352" y="3920"/>
                    </a:lnTo>
                    <a:lnTo>
                      <a:pt x="0" y="3920"/>
                    </a:lnTo>
                    <a:lnTo>
                      <a:pt x="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42" name="Line 10">
                <a:extLst>
                  <a:ext uri="{FF2B5EF4-FFF2-40B4-BE49-F238E27FC236}">
                    <a16:creationId xmlns:a16="http://schemas.microsoft.com/office/drawing/2014/main" id="{50E1D0EE-2C10-492A-AA52-843F4BC8F964}"/>
                  </a:ext>
                </a:extLst>
              </p:cNvPr>
              <p:cNvSpPr>
                <a:spLocks noChangeAspect="1" noChangeShapeType="1"/>
              </p:cNvSpPr>
              <p:nvPr/>
            </p:nvSpPr>
            <p:spPr bwMode="auto">
              <a:xfrm>
                <a:off x="384" y="816"/>
                <a:ext cx="4992" cy="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grpSp>
        <p:sp>
          <p:nvSpPr>
            <p:cNvPr id="95244" name="Text Box 12">
              <a:extLst>
                <a:ext uri="{FF2B5EF4-FFF2-40B4-BE49-F238E27FC236}">
                  <a16:creationId xmlns:a16="http://schemas.microsoft.com/office/drawing/2014/main" id="{D4D997EC-B5E6-4B5A-8473-7030ADF4140E}"/>
                </a:ext>
              </a:extLst>
            </p:cNvPr>
            <p:cNvSpPr txBox="1">
              <a:spLocks noChangeArrowheads="1"/>
            </p:cNvSpPr>
            <p:nvPr/>
          </p:nvSpPr>
          <p:spPr bwMode="auto">
            <a:xfrm>
              <a:off x="1056" y="2745"/>
              <a:ext cx="1103"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1800">
                  <a:latin typeface="Tahoma" panose="020B0604030504040204" pitchFamily="34" charset="0"/>
                </a:rPr>
                <a:t>System Architecture</a:t>
              </a:r>
            </a:p>
          </p:txBody>
        </p:sp>
        <p:sp>
          <p:nvSpPr>
            <p:cNvPr id="95246" name="Text Box 14">
              <a:extLst>
                <a:ext uri="{FF2B5EF4-FFF2-40B4-BE49-F238E27FC236}">
                  <a16:creationId xmlns:a16="http://schemas.microsoft.com/office/drawing/2014/main" id="{3028C8B1-D49A-48CE-AD57-5B7D9E816F7C}"/>
                </a:ext>
              </a:extLst>
            </p:cNvPr>
            <p:cNvSpPr txBox="1">
              <a:spLocks noChangeArrowheads="1"/>
            </p:cNvSpPr>
            <p:nvPr/>
          </p:nvSpPr>
          <p:spPr bwMode="auto">
            <a:xfrm>
              <a:off x="1008" y="2976"/>
              <a:ext cx="1536" cy="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anose="05000000000000000000" pitchFamily="2" charset="2"/>
                <a:buChar char="Ø"/>
              </a:pPr>
              <a:r>
                <a:rPr lang="en-US" altLang="he-IL" sz="1600"/>
                <a:t>There’s a CPU, a RAM and an FPGA and they’re all connected</a:t>
              </a:r>
            </a:p>
            <a:p>
              <a:pPr>
                <a:buFont typeface="Wingdings" panose="05000000000000000000" pitchFamily="2" charset="2"/>
                <a:buNone/>
              </a:pPr>
              <a:r>
                <a:rPr lang="en-US" altLang="he-IL" sz="1600"/>
                <a:t>     - The FPGA connects to the</a:t>
              </a:r>
            </a:p>
            <a:p>
              <a:pPr>
                <a:buFont typeface="Wingdings" panose="05000000000000000000" pitchFamily="2" charset="2"/>
                <a:buNone/>
              </a:pPr>
              <a:r>
                <a:rPr lang="en-US" altLang="he-IL" sz="1600"/>
                <a:t>        CPU’s data cache</a:t>
              </a:r>
            </a:p>
            <a:p>
              <a:pPr>
                <a:buFont typeface="Wingdings" panose="05000000000000000000" pitchFamily="2" charset="2"/>
                <a:buNone/>
              </a:pPr>
              <a:r>
                <a:rPr lang="en-US" altLang="he-IL" sz="1600"/>
                <a:t>     - The bus is 32 bits wide</a:t>
              </a:r>
            </a:p>
            <a:p>
              <a:pPr>
                <a:buFont typeface="Wingdings" panose="05000000000000000000" pitchFamily="2" charset="2"/>
                <a:buNone/>
              </a:pPr>
              <a:r>
                <a:rPr lang="en-US" altLang="he-IL" sz="1600"/>
                <a:t>     - Blah blah blah blah</a:t>
              </a:r>
            </a:p>
            <a:p>
              <a:pPr>
                <a:buFont typeface="Wingdings" panose="05000000000000000000" pitchFamily="2" charset="2"/>
                <a:buChar char="Ø"/>
              </a:pPr>
              <a:r>
                <a:rPr lang="en-US" altLang="he-IL" sz="1600"/>
                <a:t>You have to visualize it yourself</a:t>
              </a:r>
            </a:p>
          </p:txBody>
        </p:sp>
      </p:grpSp>
      <p:grpSp>
        <p:nvGrpSpPr>
          <p:cNvPr id="95278" name="Group 46">
            <a:extLst>
              <a:ext uri="{FF2B5EF4-FFF2-40B4-BE49-F238E27FC236}">
                <a16:creationId xmlns:a16="http://schemas.microsoft.com/office/drawing/2014/main" id="{7D5677F9-D296-4F35-852D-D071141639B7}"/>
              </a:ext>
            </a:extLst>
          </p:cNvPr>
          <p:cNvGrpSpPr>
            <a:grpSpLocks/>
          </p:cNvGrpSpPr>
          <p:nvPr/>
        </p:nvGrpSpPr>
        <p:grpSpPr bwMode="auto">
          <a:xfrm>
            <a:off x="4953000" y="3505200"/>
            <a:ext cx="3657600" cy="2895600"/>
            <a:chOff x="3120" y="2640"/>
            <a:chExt cx="1872" cy="1392"/>
          </a:xfrm>
        </p:grpSpPr>
        <p:sp>
          <p:nvSpPr>
            <p:cNvPr id="95248" name="Rectangle 16">
              <a:extLst>
                <a:ext uri="{FF2B5EF4-FFF2-40B4-BE49-F238E27FC236}">
                  <a16:creationId xmlns:a16="http://schemas.microsoft.com/office/drawing/2014/main" id="{8C27A865-770F-4995-B0E1-5AFAA8F564F5}"/>
                </a:ext>
              </a:extLst>
            </p:cNvPr>
            <p:cNvSpPr>
              <a:spLocks noChangeArrowheads="1"/>
            </p:cNvSpPr>
            <p:nvPr/>
          </p:nvSpPr>
          <p:spPr bwMode="auto">
            <a:xfrm>
              <a:off x="3120" y="2640"/>
              <a:ext cx="1872" cy="13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he-IL" altLang="he-IL"/>
            </a:p>
          </p:txBody>
        </p:sp>
        <p:grpSp>
          <p:nvGrpSpPr>
            <p:cNvPr id="95249" name="Group 17">
              <a:extLst>
                <a:ext uri="{FF2B5EF4-FFF2-40B4-BE49-F238E27FC236}">
                  <a16:creationId xmlns:a16="http://schemas.microsoft.com/office/drawing/2014/main" id="{85C98020-8CAD-4139-884B-F5C3B8527557}"/>
                </a:ext>
              </a:extLst>
            </p:cNvPr>
            <p:cNvGrpSpPr>
              <a:grpSpLocks noChangeAspect="1"/>
            </p:cNvGrpSpPr>
            <p:nvPr/>
          </p:nvGrpSpPr>
          <p:grpSpPr bwMode="auto">
            <a:xfrm>
              <a:off x="3216" y="2717"/>
              <a:ext cx="1705" cy="1267"/>
              <a:chOff x="49" y="55"/>
              <a:chExt cx="5665" cy="4209"/>
            </a:xfrm>
          </p:grpSpPr>
          <p:sp>
            <p:nvSpPr>
              <p:cNvPr id="95250" name="Freeform 18">
                <a:extLst>
                  <a:ext uri="{FF2B5EF4-FFF2-40B4-BE49-F238E27FC236}">
                    <a16:creationId xmlns:a16="http://schemas.microsoft.com/office/drawing/2014/main" id="{CBF7C9B6-E741-4183-9AC6-A17E122C4182}"/>
                  </a:ext>
                </a:extLst>
              </p:cNvPr>
              <p:cNvSpPr>
                <a:spLocks noChangeAspect="1"/>
              </p:cNvSpPr>
              <p:nvPr/>
            </p:nvSpPr>
            <p:spPr bwMode="auto">
              <a:xfrm>
                <a:off x="49" y="55"/>
                <a:ext cx="5665" cy="4209"/>
              </a:xfrm>
              <a:custGeom>
                <a:avLst/>
                <a:gdLst>
                  <a:gd name="T0" fmla="*/ 0 w 5665"/>
                  <a:gd name="T1" fmla="*/ 320 h 4209"/>
                  <a:gd name="T2" fmla="*/ 312 w 5665"/>
                  <a:gd name="T3" fmla="*/ 320 h 4209"/>
                  <a:gd name="T4" fmla="*/ 312 w 5665"/>
                  <a:gd name="T5" fmla="*/ 0 h 4209"/>
                  <a:gd name="T6" fmla="*/ 5336 w 5665"/>
                  <a:gd name="T7" fmla="*/ 0 h 4209"/>
                  <a:gd name="T8" fmla="*/ 5336 w 5665"/>
                  <a:gd name="T9" fmla="*/ 320 h 4209"/>
                  <a:gd name="T10" fmla="*/ 5664 w 5665"/>
                  <a:gd name="T11" fmla="*/ 320 h 4209"/>
                  <a:gd name="T12" fmla="*/ 5664 w 5665"/>
                  <a:gd name="T13" fmla="*/ 3888 h 4209"/>
                  <a:gd name="T14" fmla="*/ 5336 w 5665"/>
                  <a:gd name="T15" fmla="*/ 3888 h 4209"/>
                  <a:gd name="T16" fmla="*/ 5336 w 5665"/>
                  <a:gd name="T17" fmla="*/ 4208 h 4209"/>
                  <a:gd name="T18" fmla="*/ 312 w 5665"/>
                  <a:gd name="T19" fmla="*/ 4208 h 4209"/>
                  <a:gd name="T20" fmla="*/ 312 w 5665"/>
                  <a:gd name="T21" fmla="*/ 3888 h 4209"/>
                  <a:gd name="T22" fmla="*/ 0 w 5665"/>
                  <a:gd name="T23" fmla="*/ 3888 h 4209"/>
                  <a:gd name="T24" fmla="*/ 0 w 5665"/>
                  <a:gd name="T25" fmla="*/ 32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65" h="4209">
                    <a:moveTo>
                      <a:pt x="0" y="320"/>
                    </a:moveTo>
                    <a:lnTo>
                      <a:pt x="312" y="320"/>
                    </a:lnTo>
                    <a:lnTo>
                      <a:pt x="312" y="0"/>
                    </a:lnTo>
                    <a:lnTo>
                      <a:pt x="5336" y="0"/>
                    </a:lnTo>
                    <a:lnTo>
                      <a:pt x="5336" y="320"/>
                    </a:lnTo>
                    <a:lnTo>
                      <a:pt x="5664" y="320"/>
                    </a:lnTo>
                    <a:lnTo>
                      <a:pt x="5664" y="3888"/>
                    </a:lnTo>
                    <a:lnTo>
                      <a:pt x="5336" y="3888"/>
                    </a:lnTo>
                    <a:lnTo>
                      <a:pt x="5336" y="4208"/>
                    </a:lnTo>
                    <a:lnTo>
                      <a:pt x="312" y="4208"/>
                    </a:lnTo>
                    <a:lnTo>
                      <a:pt x="312" y="3888"/>
                    </a:lnTo>
                    <a:lnTo>
                      <a:pt x="0" y="3888"/>
                    </a:lnTo>
                    <a:lnTo>
                      <a:pt x="0" y="320"/>
                    </a:lnTo>
                  </a:path>
                </a:pathLst>
              </a:custGeom>
              <a:noFill/>
              <a:ln w="508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51" name="Freeform 19">
                <a:extLst>
                  <a:ext uri="{FF2B5EF4-FFF2-40B4-BE49-F238E27FC236}">
                    <a16:creationId xmlns:a16="http://schemas.microsoft.com/office/drawing/2014/main" id="{4E4A5B4D-0907-467F-A4FF-40C8A2FACBE0}"/>
                  </a:ext>
                </a:extLst>
              </p:cNvPr>
              <p:cNvSpPr>
                <a:spLocks noChangeAspect="1"/>
              </p:cNvSpPr>
              <p:nvPr/>
            </p:nvSpPr>
            <p:spPr bwMode="auto">
              <a:xfrm>
                <a:off x="205" y="199"/>
                <a:ext cx="5353" cy="3921"/>
              </a:xfrm>
              <a:custGeom>
                <a:avLst/>
                <a:gdLst>
                  <a:gd name="T0" fmla="*/ 0 w 5353"/>
                  <a:gd name="T1" fmla="*/ 0 h 3921"/>
                  <a:gd name="T2" fmla="*/ 5352 w 5353"/>
                  <a:gd name="T3" fmla="*/ 0 h 3921"/>
                  <a:gd name="T4" fmla="*/ 5352 w 5353"/>
                  <a:gd name="T5" fmla="*/ 3920 h 3921"/>
                  <a:gd name="T6" fmla="*/ 0 w 5353"/>
                  <a:gd name="T7" fmla="*/ 3920 h 3921"/>
                  <a:gd name="T8" fmla="*/ 0 w 5353"/>
                  <a:gd name="T9" fmla="*/ 0 h 3921"/>
                </a:gdLst>
                <a:ahLst/>
                <a:cxnLst>
                  <a:cxn ang="0">
                    <a:pos x="T0" y="T1"/>
                  </a:cxn>
                  <a:cxn ang="0">
                    <a:pos x="T2" y="T3"/>
                  </a:cxn>
                  <a:cxn ang="0">
                    <a:pos x="T4" y="T5"/>
                  </a:cxn>
                  <a:cxn ang="0">
                    <a:pos x="T6" y="T7"/>
                  </a:cxn>
                  <a:cxn ang="0">
                    <a:pos x="T8" y="T9"/>
                  </a:cxn>
                </a:cxnLst>
                <a:rect l="0" t="0" r="r" b="b"/>
                <a:pathLst>
                  <a:path w="5353" h="3921">
                    <a:moveTo>
                      <a:pt x="0" y="0"/>
                    </a:moveTo>
                    <a:lnTo>
                      <a:pt x="5352" y="0"/>
                    </a:lnTo>
                    <a:lnTo>
                      <a:pt x="5352" y="3920"/>
                    </a:lnTo>
                    <a:lnTo>
                      <a:pt x="0" y="3920"/>
                    </a:lnTo>
                    <a:lnTo>
                      <a:pt x="0" y="0"/>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52" name="Line 20">
                <a:extLst>
                  <a:ext uri="{FF2B5EF4-FFF2-40B4-BE49-F238E27FC236}">
                    <a16:creationId xmlns:a16="http://schemas.microsoft.com/office/drawing/2014/main" id="{CD45A65B-8ED9-498D-89AC-131846A6C301}"/>
                  </a:ext>
                </a:extLst>
              </p:cNvPr>
              <p:cNvSpPr>
                <a:spLocks noChangeAspect="1" noChangeShapeType="1"/>
              </p:cNvSpPr>
              <p:nvPr/>
            </p:nvSpPr>
            <p:spPr bwMode="auto">
              <a:xfrm>
                <a:off x="384" y="816"/>
                <a:ext cx="4992" cy="0"/>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grpSp>
        <p:sp>
          <p:nvSpPr>
            <p:cNvPr id="95253" name="Text Box 21">
              <a:extLst>
                <a:ext uri="{FF2B5EF4-FFF2-40B4-BE49-F238E27FC236}">
                  <a16:creationId xmlns:a16="http://schemas.microsoft.com/office/drawing/2014/main" id="{336E3D2B-21CE-4908-A7C2-97D060C4D4E2}"/>
                </a:ext>
              </a:extLst>
            </p:cNvPr>
            <p:cNvSpPr txBox="1">
              <a:spLocks noChangeArrowheads="1"/>
            </p:cNvSpPr>
            <p:nvPr/>
          </p:nvSpPr>
          <p:spPr bwMode="auto">
            <a:xfrm>
              <a:off x="3360" y="2745"/>
              <a:ext cx="1125"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1800">
                  <a:latin typeface="Tahoma" panose="020B0604030504040204" pitchFamily="34" charset="0"/>
                </a:rPr>
                <a:t>System Architecture</a:t>
              </a:r>
            </a:p>
          </p:txBody>
        </p:sp>
        <p:sp>
          <p:nvSpPr>
            <p:cNvPr id="95255" name="Rectangle 23">
              <a:extLst>
                <a:ext uri="{FF2B5EF4-FFF2-40B4-BE49-F238E27FC236}">
                  <a16:creationId xmlns:a16="http://schemas.microsoft.com/office/drawing/2014/main" id="{3DEF1447-7C71-45BD-9817-E3F5B6E2787A}"/>
                </a:ext>
              </a:extLst>
            </p:cNvPr>
            <p:cNvSpPr>
              <a:spLocks noChangeArrowheads="1"/>
            </p:cNvSpPr>
            <p:nvPr/>
          </p:nvSpPr>
          <p:spPr bwMode="auto">
            <a:xfrm>
              <a:off x="3360" y="3024"/>
              <a:ext cx="384" cy="384"/>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800"/>
                <a:t>CPU</a:t>
              </a:r>
            </a:p>
          </p:txBody>
        </p:sp>
        <p:sp>
          <p:nvSpPr>
            <p:cNvPr id="95256" name="Rectangle 24">
              <a:extLst>
                <a:ext uri="{FF2B5EF4-FFF2-40B4-BE49-F238E27FC236}">
                  <a16:creationId xmlns:a16="http://schemas.microsoft.com/office/drawing/2014/main" id="{77908008-DCD3-4C79-AE50-13DE6709F2D7}"/>
                </a:ext>
              </a:extLst>
            </p:cNvPr>
            <p:cNvSpPr>
              <a:spLocks noChangeArrowheads="1"/>
            </p:cNvSpPr>
            <p:nvPr/>
          </p:nvSpPr>
          <p:spPr bwMode="auto">
            <a:xfrm>
              <a:off x="3360" y="3504"/>
              <a:ext cx="384" cy="38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800"/>
                <a:t>FPGA</a:t>
              </a:r>
            </a:p>
          </p:txBody>
        </p:sp>
        <p:sp>
          <p:nvSpPr>
            <p:cNvPr id="95257" name="Rectangle 25">
              <a:extLst>
                <a:ext uri="{FF2B5EF4-FFF2-40B4-BE49-F238E27FC236}">
                  <a16:creationId xmlns:a16="http://schemas.microsoft.com/office/drawing/2014/main" id="{31232ACF-3CBF-448B-946B-B3AFF053730A}"/>
                </a:ext>
              </a:extLst>
            </p:cNvPr>
            <p:cNvSpPr>
              <a:spLocks noChangeArrowheads="1"/>
            </p:cNvSpPr>
            <p:nvPr/>
          </p:nvSpPr>
          <p:spPr bwMode="auto">
            <a:xfrm>
              <a:off x="3936" y="3024"/>
              <a:ext cx="192" cy="864"/>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he-IL" sz="1800"/>
                <a:t>data cache</a:t>
              </a:r>
            </a:p>
          </p:txBody>
        </p:sp>
        <p:sp>
          <p:nvSpPr>
            <p:cNvPr id="95258" name="Rectangle 26">
              <a:extLst>
                <a:ext uri="{FF2B5EF4-FFF2-40B4-BE49-F238E27FC236}">
                  <a16:creationId xmlns:a16="http://schemas.microsoft.com/office/drawing/2014/main" id="{5F7E42EC-10B2-4B97-9828-DC4C930A6CB8}"/>
                </a:ext>
              </a:extLst>
            </p:cNvPr>
            <p:cNvSpPr>
              <a:spLocks noChangeArrowheads="1"/>
            </p:cNvSpPr>
            <p:nvPr/>
          </p:nvSpPr>
          <p:spPr bwMode="auto">
            <a:xfrm>
              <a:off x="4320" y="3024"/>
              <a:ext cx="432" cy="864"/>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he-IL" sz="2000"/>
                <a:t>main</a:t>
              </a:r>
            </a:p>
            <a:p>
              <a:pPr algn="ctr"/>
              <a:r>
                <a:rPr lang="en-US" altLang="he-IL" sz="2000"/>
                <a:t>memory</a:t>
              </a:r>
            </a:p>
          </p:txBody>
        </p:sp>
        <p:sp>
          <p:nvSpPr>
            <p:cNvPr id="95260" name="Line 28">
              <a:extLst>
                <a:ext uri="{FF2B5EF4-FFF2-40B4-BE49-F238E27FC236}">
                  <a16:creationId xmlns:a16="http://schemas.microsoft.com/office/drawing/2014/main" id="{5A56AA73-9D36-4208-8565-CC9622CABD41}"/>
                </a:ext>
              </a:extLst>
            </p:cNvPr>
            <p:cNvSpPr>
              <a:spLocks noChangeShapeType="1"/>
            </p:cNvSpPr>
            <p:nvPr/>
          </p:nvSpPr>
          <p:spPr bwMode="auto">
            <a:xfrm>
              <a:off x="3744" y="3168"/>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61" name="Line 29">
              <a:extLst>
                <a:ext uri="{FF2B5EF4-FFF2-40B4-BE49-F238E27FC236}">
                  <a16:creationId xmlns:a16="http://schemas.microsoft.com/office/drawing/2014/main" id="{793E41B0-0EA3-4C38-ABBF-D5B5B7DD87B0}"/>
                </a:ext>
              </a:extLst>
            </p:cNvPr>
            <p:cNvSpPr>
              <a:spLocks noChangeShapeType="1"/>
            </p:cNvSpPr>
            <p:nvPr/>
          </p:nvSpPr>
          <p:spPr bwMode="auto">
            <a:xfrm flipH="1">
              <a:off x="3744" y="3264"/>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63" name="Line 31">
              <a:extLst>
                <a:ext uri="{FF2B5EF4-FFF2-40B4-BE49-F238E27FC236}">
                  <a16:creationId xmlns:a16="http://schemas.microsoft.com/office/drawing/2014/main" id="{4F45731F-39C6-463B-B1B0-BF65849928F1}"/>
                </a:ext>
              </a:extLst>
            </p:cNvPr>
            <p:cNvSpPr>
              <a:spLocks noChangeShapeType="1"/>
            </p:cNvSpPr>
            <p:nvPr/>
          </p:nvSpPr>
          <p:spPr bwMode="auto">
            <a:xfrm>
              <a:off x="4128" y="3408"/>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66" name="Line 34">
              <a:extLst>
                <a:ext uri="{FF2B5EF4-FFF2-40B4-BE49-F238E27FC236}">
                  <a16:creationId xmlns:a16="http://schemas.microsoft.com/office/drawing/2014/main" id="{62D58BEE-1201-4497-AC7B-7D9DC46E2584}"/>
                </a:ext>
              </a:extLst>
            </p:cNvPr>
            <p:cNvSpPr>
              <a:spLocks noChangeShapeType="1"/>
            </p:cNvSpPr>
            <p:nvPr/>
          </p:nvSpPr>
          <p:spPr bwMode="auto">
            <a:xfrm>
              <a:off x="3744" y="3648"/>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67" name="Line 35">
              <a:extLst>
                <a:ext uri="{FF2B5EF4-FFF2-40B4-BE49-F238E27FC236}">
                  <a16:creationId xmlns:a16="http://schemas.microsoft.com/office/drawing/2014/main" id="{6187C922-737E-4DCC-B0B7-C04629F0620C}"/>
                </a:ext>
              </a:extLst>
            </p:cNvPr>
            <p:cNvSpPr>
              <a:spLocks noChangeShapeType="1"/>
            </p:cNvSpPr>
            <p:nvPr/>
          </p:nvSpPr>
          <p:spPr bwMode="auto">
            <a:xfrm flipH="1">
              <a:off x="3744" y="3744"/>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68" name="Line 36">
              <a:extLst>
                <a:ext uri="{FF2B5EF4-FFF2-40B4-BE49-F238E27FC236}">
                  <a16:creationId xmlns:a16="http://schemas.microsoft.com/office/drawing/2014/main" id="{454E2CB2-5474-452F-A40E-BBCF67280EEC}"/>
                </a:ext>
              </a:extLst>
            </p:cNvPr>
            <p:cNvSpPr>
              <a:spLocks noChangeShapeType="1"/>
            </p:cNvSpPr>
            <p:nvPr/>
          </p:nvSpPr>
          <p:spPr bwMode="auto">
            <a:xfrm flipH="1">
              <a:off x="4128" y="3504"/>
              <a:ext cx="19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69" name="Text Box 37">
              <a:extLst>
                <a:ext uri="{FF2B5EF4-FFF2-40B4-BE49-F238E27FC236}">
                  <a16:creationId xmlns:a16="http://schemas.microsoft.com/office/drawing/2014/main" id="{C4EB41E2-BC82-422C-9F6A-ADD7D8EE56C3}"/>
                </a:ext>
              </a:extLst>
            </p:cNvPr>
            <p:cNvSpPr txBox="1">
              <a:spLocks noChangeArrowheads="1"/>
            </p:cNvSpPr>
            <p:nvPr/>
          </p:nvSpPr>
          <p:spPr bwMode="auto">
            <a:xfrm>
              <a:off x="3724" y="3360"/>
              <a:ext cx="2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1800"/>
                <a:t>32</a:t>
              </a:r>
            </a:p>
          </p:txBody>
        </p:sp>
        <p:sp>
          <p:nvSpPr>
            <p:cNvPr id="95270" name="Text Box 38">
              <a:extLst>
                <a:ext uri="{FF2B5EF4-FFF2-40B4-BE49-F238E27FC236}">
                  <a16:creationId xmlns:a16="http://schemas.microsoft.com/office/drawing/2014/main" id="{58E8BB23-DE00-44C5-BEC4-715FF2E58954}"/>
                </a:ext>
              </a:extLst>
            </p:cNvPr>
            <p:cNvSpPr txBox="1">
              <a:spLocks noChangeArrowheads="1"/>
            </p:cNvSpPr>
            <p:nvPr/>
          </p:nvSpPr>
          <p:spPr bwMode="auto">
            <a:xfrm>
              <a:off x="4108" y="3168"/>
              <a:ext cx="2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1800"/>
                <a:t>32</a:t>
              </a:r>
            </a:p>
          </p:txBody>
        </p:sp>
        <p:sp>
          <p:nvSpPr>
            <p:cNvPr id="95271" name="Line 39">
              <a:extLst>
                <a:ext uri="{FF2B5EF4-FFF2-40B4-BE49-F238E27FC236}">
                  <a16:creationId xmlns:a16="http://schemas.microsoft.com/office/drawing/2014/main" id="{9617ECBA-7D2E-4D87-9DE0-A3D29C983E79}"/>
                </a:ext>
              </a:extLst>
            </p:cNvPr>
            <p:cNvSpPr>
              <a:spLocks noChangeShapeType="1"/>
            </p:cNvSpPr>
            <p:nvPr/>
          </p:nvSpPr>
          <p:spPr bwMode="auto">
            <a:xfrm flipH="1">
              <a:off x="3840" y="321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72" name="Line 40">
              <a:extLst>
                <a:ext uri="{FF2B5EF4-FFF2-40B4-BE49-F238E27FC236}">
                  <a16:creationId xmlns:a16="http://schemas.microsoft.com/office/drawing/2014/main" id="{480D995A-52A9-420C-8EDB-5757C113712D}"/>
                </a:ext>
              </a:extLst>
            </p:cNvPr>
            <p:cNvSpPr>
              <a:spLocks noChangeShapeType="1"/>
            </p:cNvSpPr>
            <p:nvPr/>
          </p:nvSpPr>
          <p:spPr bwMode="auto">
            <a:xfrm flipH="1">
              <a:off x="3792" y="31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73" name="Line 41">
              <a:extLst>
                <a:ext uri="{FF2B5EF4-FFF2-40B4-BE49-F238E27FC236}">
                  <a16:creationId xmlns:a16="http://schemas.microsoft.com/office/drawing/2014/main" id="{20CBA374-B00F-43D2-8C90-B11B7923116D}"/>
                </a:ext>
              </a:extLst>
            </p:cNvPr>
            <p:cNvSpPr>
              <a:spLocks noChangeShapeType="1"/>
            </p:cNvSpPr>
            <p:nvPr/>
          </p:nvSpPr>
          <p:spPr bwMode="auto">
            <a:xfrm flipH="1">
              <a:off x="3792" y="360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74" name="Line 42">
              <a:extLst>
                <a:ext uri="{FF2B5EF4-FFF2-40B4-BE49-F238E27FC236}">
                  <a16:creationId xmlns:a16="http://schemas.microsoft.com/office/drawing/2014/main" id="{6EFE2FF2-F1EF-4944-82EB-476DB52A4C05}"/>
                </a:ext>
              </a:extLst>
            </p:cNvPr>
            <p:cNvSpPr>
              <a:spLocks noChangeShapeType="1"/>
            </p:cNvSpPr>
            <p:nvPr/>
          </p:nvSpPr>
          <p:spPr bwMode="auto">
            <a:xfrm flipH="1">
              <a:off x="3840" y="369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75" name="Line 43">
              <a:extLst>
                <a:ext uri="{FF2B5EF4-FFF2-40B4-BE49-F238E27FC236}">
                  <a16:creationId xmlns:a16="http://schemas.microsoft.com/office/drawing/2014/main" id="{6CFF5FEE-94A9-4D2C-9D0C-901BB87CF555}"/>
                </a:ext>
              </a:extLst>
            </p:cNvPr>
            <p:cNvSpPr>
              <a:spLocks noChangeShapeType="1"/>
            </p:cNvSpPr>
            <p:nvPr/>
          </p:nvSpPr>
          <p:spPr bwMode="auto">
            <a:xfrm flipH="1">
              <a:off x="4224" y="34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5276" name="Line 44">
              <a:extLst>
                <a:ext uri="{FF2B5EF4-FFF2-40B4-BE49-F238E27FC236}">
                  <a16:creationId xmlns:a16="http://schemas.microsoft.com/office/drawing/2014/main" id="{69EDECB7-6869-408D-9AF1-A878A22B99B8}"/>
                </a:ext>
              </a:extLst>
            </p:cNvPr>
            <p:cNvSpPr>
              <a:spLocks noChangeShapeType="1"/>
            </p:cNvSpPr>
            <p:nvPr/>
          </p:nvSpPr>
          <p:spPr bwMode="auto">
            <a:xfrm flipH="1">
              <a:off x="4176" y="336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a:extLst>
              <a:ext uri="{FF2B5EF4-FFF2-40B4-BE49-F238E27FC236}">
                <a16:creationId xmlns:a16="http://schemas.microsoft.com/office/drawing/2014/main" id="{0695005B-4DFF-4DC8-B2B6-C555734637A0}"/>
              </a:ext>
            </a:extLst>
          </p:cNvPr>
          <p:cNvSpPr>
            <a:spLocks noGrp="1"/>
          </p:cNvSpPr>
          <p:nvPr>
            <p:ph type="sldNum" sz="quarter" idx="12"/>
          </p:nvPr>
        </p:nvSpPr>
        <p:spPr/>
        <p:txBody>
          <a:bodyPr/>
          <a:lstStyle/>
          <a:p>
            <a:fld id="{87B9C69C-680C-4E0E-9581-DDE77B60D713}" type="slidenum">
              <a:rPr lang="en-US" altLang="he-IL"/>
              <a:pPr/>
              <a:t>29</a:t>
            </a:fld>
            <a:endParaRPr lang="en-US" altLang="he-IL"/>
          </a:p>
        </p:txBody>
      </p:sp>
      <p:sp>
        <p:nvSpPr>
          <p:cNvPr id="96258" name="Rectangle 2">
            <a:extLst>
              <a:ext uri="{FF2B5EF4-FFF2-40B4-BE49-F238E27FC236}">
                <a16:creationId xmlns:a16="http://schemas.microsoft.com/office/drawing/2014/main" id="{6D9FABC3-1438-4226-B9B5-36B3EDA4C386}"/>
              </a:ext>
            </a:extLst>
          </p:cNvPr>
          <p:cNvSpPr>
            <a:spLocks noChangeArrowheads="1"/>
          </p:cNvSpPr>
          <p:nvPr/>
        </p:nvSpPr>
        <p:spPr bwMode="auto">
          <a:xfrm>
            <a:off x="5334000" y="2133600"/>
            <a:ext cx="1828800" cy="1066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96259" name="Rectangle 3">
            <a:extLst>
              <a:ext uri="{FF2B5EF4-FFF2-40B4-BE49-F238E27FC236}">
                <a16:creationId xmlns:a16="http://schemas.microsoft.com/office/drawing/2014/main" id="{0AC338BB-C5CC-4250-B080-AF39AD31E47B}"/>
              </a:ext>
            </a:extLst>
          </p:cNvPr>
          <p:cNvSpPr>
            <a:spLocks noChangeArrowheads="1"/>
          </p:cNvSpPr>
          <p:nvPr/>
        </p:nvSpPr>
        <p:spPr bwMode="auto">
          <a:xfrm>
            <a:off x="1600200" y="2971800"/>
            <a:ext cx="1524000" cy="91440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96260" name="Rectangle 4">
            <a:extLst>
              <a:ext uri="{FF2B5EF4-FFF2-40B4-BE49-F238E27FC236}">
                <a16:creationId xmlns:a16="http://schemas.microsoft.com/office/drawing/2014/main" id="{6E3AF77A-D8F9-43BA-9CA4-CD9E126C4726}"/>
              </a:ext>
            </a:extLst>
          </p:cNvPr>
          <p:cNvSpPr>
            <a:spLocks noChangeArrowheads="1"/>
          </p:cNvSpPr>
          <p:nvPr/>
        </p:nvSpPr>
        <p:spPr bwMode="auto">
          <a:xfrm>
            <a:off x="1600200" y="2057400"/>
            <a:ext cx="1524000" cy="6096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96261" name="Rectangle 5">
            <a:extLst>
              <a:ext uri="{FF2B5EF4-FFF2-40B4-BE49-F238E27FC236}">
                <a16:creationId xmlns:a16="http://schemas.microsoft.com/office/drawing/2014/main" id="{AA7487F4-2365-4FC0-9E22-EC81EB17A563}"/>
              </a:ext>
            </a:extLst>
          </p:cNvPr>
          <p:cNvSpPr>
            <a:spLocks noGrp="1" noChangeArrowheads="1"/>
          </p:cNvSpPr>
          <p:nvPr>
            <p:ph type="title"/>
          </p:nvPr>
        </p:nvSpPr>
        <p:spPr/>
        <p:txBody>
          <a:bodyPr/>
          <a:lstStyle/>
          <a:p>
            <a:r>
              <a:rPr lang="en-US" altLang="he-IL"/>
              <a:t>Example Diagrams</a:t>
            </a:r>
          </a:p>
        </p:txBody>
      </p:sp>
      <p:sp>
        <p:nvSpPr>
          <p:cNvPr id="96262" name="Rectangle 6">
            <a:extLst>
              <a:ext uri="{FF2B5EF4-FFF2-40B4-BE49-F238E27FC236}">
                <a16:creationId xmlns:a16="http://schemas.microsoft.com/office/drawing/2014/main" id="{8232886D-50A2-4C9C-8CF0-643231566C5C}"/>
              </a:ext>
            </a:extLst>
          </p:cNvPr>
          <p:cNvSpPr>
            <a:spLocks noGrp="1" noChangeArrowheads="1"/>
          </p:cNvSpPr>
          <p:nvPr>
            <p:ph type="body" idx="1"/>
          </p:nvPr>
        </p:nvSpPr>
        <p:spPr/>
        <p:txBody>
          <a:bodyPr/>
          <a:lstStyle/>
          <a:p>
            <a:endParaRPr lang="en-US" altLang="he-IL"/>
          </a:p>
          <a:p>
            <a:endParaRPr lang="en-US" altLang="he-IL"/>
          </a:p>
          <a:p>
            <a:endParaRPr lang="en-US" altLang="he-IL"/>
          </a:p>
          <a:p>
            <a:endParaRPr lang="en-US" altLang="he-IL"/>
          </a:p>
          <a:p>
            <a:endParaRPr lang="en-US" altLang="he-IL"/>
          </a:p>
          <a:p>
            <a:r>
              <a:rPr lang="en-US" altLang="he-IL"/>
              <a:t>Compute-intensive sections on hardware</a:t>
            </a:r>
          </a:p>
          <a:p>
            <a:r>
              <a:rPr lang="en-US" altLang="he-IL"/>
              <a:t>Hardware reconfigured for each</a:t>
            </a:r>
          </a:p>
        </p:txBody>
      </p:sp>
      <p:sp>
        <p:nvSpPr>
          <p:cNvPr id="96263" name="Rectangle 7">
            <a:extLst>
              <a:ext uri="{FF2B5EF4-FFF2-40B4-BE49-F238E27FC236}">
                <a16:creationId xmlns:a16="http://schemas.microsoft.com/office/drawing/2014/main" id="{697C61B2-32E8-487E-9EA6-6085CD3BF255}"/>
              </a:ext>
            </a:extLst>
          </p:cNvPr>
          <p:cNvSpPr>
            <a:spLocks noChangeArrowheads="1"/>
          </p:cNvSpPr>
          <p:nvPr/>
        </p:nvSpPr>
        <p:spPr bwMode="auto">
          <a:xfrm>
            <a:off x="1600200" y="1752600"/>
            <a:ext cx="1524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he-IL" sz="800">
                <a:latin typeface="Times New Roman" panose="02020603050405020304" pitchFamily="18" charset="0"/>
                <a:cs typeface="Arial" panose="020B0604020202020204" pitchFamily="34" charset="0"/>
              </a:rPr>
              <a:t>wwwwwwwwwww</a:t>
            </a:r>
          </a:p>
          <a:p>
            <a:r>
              <a:rPr lang="en-US" altLang="he-IL" sz="800">
                <a:latin typeface="Times New Roman" panose="02020603050405020304" pitchFamily="18" charset="0"/>
                <a:cs typeface="Arial" panose="020B0604020202020204" pitchFamily="34" charset="0"/>
              </a:rPr>
              <a:t>wwwwwwwwwww</a:t>
            </a:r>
          </a:p>
          <a:p>
            <a:r>
              <a:rPr lang="en-US" altLang="he-IL" sz="800">
                <a:latin typeface="Times New Roman" panose="02020603050405020304" pitchFamily="18" charset="0"/>
                <a:cs typeface="Arial" panose="020B0604020202020204" pitchFamily="34" charset="0"/>
              </a:rPr>
              <a:t>wwwwwwwww</a:t>
            </a:r>
          </a:p>
          <a:p>
            <a:r>
              <a:rPr lang="en-US" altLang="he-IL" sz="800">
                <a:latin typeface="Times New Roman" panose="02020603050405020304" pitchFamily="18" charset="0"/>
                <a:cs typeface="Arial" panose="020B0604020202020204" pitchFamily="34" charset="0"/>
              </a:rPr>
              <a:t>   wwwwwwwwwwwwwww</a:t>
            </a:r>
          </a:p>
          <a:p>
            <a:r>
              <a:rPr lang="en-US" altLang="he-IL" sz="800">
                <a:latin typeface="Times New Roman" panose="02020603050405020304" pitchFamily="18" charset="0"/>
                <a:cs typeface="Arial" panose="020B0604020202020204" pitchFamily="34" charset="0"/>
              </a:rPr>
              <a:t>   wwwwwwwwww</a:t>
            </a:r>
          </a:p>
          <a:p>
            <a:r>
              <a:rPr lang="en-US" altLang="he-IL" sz="800">
                <a:latin typeface="Times New Roman" panose="02020603050405020304" pitchFamily="18" charset="0"/>
                <a:cs typeface="Arial" panose="020B0604020202020204" pitchFamily="34" charset="0"/>
              </a:rPr>
              <a:t>   wwwwwwwwwwwwww</a:t>
            </a:r>
          </a:p>
          <a:p>
            <a:r>
              <a:rPr lang="en-US" altLang="he-IL" sz="800">
                <a:latin typeface="Times New Roman" panose="02020603050405020304" pitchFamily="18" charset="0"/>
                <a:cs typeface="Arial" panose="020B0604020202020204" pitchFamily="34" charset="0"/>
              </a:rPr>
              <a:t>w</a:t>
            </a:r>
          </a:p>
          <a:p>
            <a:endParaRPr lang="en-US" altLang="he-IL" sz="800">
              <a:latin typeface="Times New Roman" panose="02020603050405020304" pitchFamily="18" charset="0"/>
              <a:cs typeface="Arial" panose="020B0604020202020204" pitchFamily="34" charset="0"/>
            </a:endParaRPr>
          </a:p>
          <a:p>
            <a:r>
              <a:rPr lang="en-US" altLang="he-IL" sz="800">
                <a:latin typeface="Times New Roman" panose="02020603050405020304" pitchFamily="18" charset="0"/>
                <a:cs typeface="Arial" panose="020B0604020202020204" pitchFamily="34" charset="0"/>
              </a:rPr>
              <a:t>wwwwwwwwwwwwwww</a:t>
            </a:r>
          </a:p>
          <a:p>
            <a:r>
              <a:rPr lang="en-US" altLang="he-IL" sz="800">
                <a:latin typeface="Times New Roman" panose="02020603050405020304" pitchFamily="18" charset="0"/>
                <a:cs typeface="Arial" panose="020B0604020202020204" pitchFamily="34" charset="0"/>
              </a:rPr>
              <a:t>wwwwwwwwww</a:t>
            </a:r>
          </a:p>
          <a:p>
            <a:r>
              <a:rPr lang="en-US" altLang="he-IL" sz="800">
                <a:latin typeface="Times New Roman" panose="02020603050405020304" pitchFamily="18" charset="0"/>
                <a:cs typeface="Arial" panose="020B0604020202020204" pitchFamily="34" charset="0"/>
              </a:rPr>
              <a:t>wwwwwwwwwwwww</a:t>
            </a:r>
          </a:p>
          <a:p>
            <a:r>
              <a:rPr lang="en-US" altLang="he-IL" sz="800">
                <a:latin typeface="Times New Roman" panose="02020603050405020304" pitchFamily="18" charset="0"/>
                <a:cs typeface="Arial" panose="020B0604020202020204" pitchFamily="34" charset="0"/>
              </a:rPr>
              <a:t>   wwwwwwwwwwwwww</a:t>
            </a:r>
          </a:p>
          <a:p>
            <a:r>
              <a:rPr lang="en-US" altLang="he-IL" sz="800">
                <a:latin typeface="Times New Roman" panose="02020603050405020304" pitchFamily="18" charset="0"/>
                <a:cs typeface="Arial" panose="020B0604020202020204" pitchFamily="34" charset="0"/>
              </a:rPr>
              <a:t>      wwwwwwwwww</a:t>
            </a:r>
          </a:p>
          <a:p>
            <a:r>
              <a:rPr lang="en-US" altLang="he-IL" sz="800">
                <a:latin typeface="Times New Roman" panose="02020603050405020304" pitchFamily="18" charset="0"/>
                <a:cs typeface="Arial" panose="020B0604020202020204" pitchFamily="34" charset="0"/>
              </a:rPr>
              <a:t>      wwwwww</a:t>
            </a:r>
          </a:p>
          <a:p>
            <a:r>
              <a:rPr lang="en-US" altLang="he-IL" sz="800">
                <a:latin typeface="Times New Roman" panose="02020603050405020304" pitchFamily="18" charset="0"/>
                <a:cs typeface="Arial" panose="020B0604020202020204" pitchFamily="34" charset="0"/>
              </a:rPr>
              <a:t>      wwwwwwwwwwwww</a:t>
            </a:r>
          </a:p>
          <a:p>
            <a:r>
              <a:rPr lang="en-US" altLang="he-IL" sz="800">
                <a:latin typeface="Times New Roman" panose="02020603050405020304" pitchFamily="18" charset="0"/>
                <a:cs typeface="Arial" panose="020B0604020202020204" pitchFamily="34" charset="0"/>
              </a:rPr>
              <a:t>   w</a:t>
            </a:r>
          </a:p>
          <a:p>
            <a:r>
              <a:rPr lang="en-US" altLang="he-IL" sz="800">
                <a:latin typeface="Times New Roman" panose="02020603050405020304" pitchFamily="18" charset="0"/>
                <a:cs typeface="Arial" panose="020B0604020202020204" pitchFamily="34" charset="0"/>
              </a:rPr>
              <a:t>w</a:t>
            </a:r>
          </a:p>
        </p:txBody>
      </p:sp>
      <p:sp>
        <p:nvSpPr>
          <p:cNvPr id="96264" name="Text Box 8">
            <a:extLst>
              <a:ext uri="{FF2B5EF4-FFF2-40B4-BE49-F238E27FC236}">
                <a16:creationId xmlns:a16="http://schemas.microsoft.com/office/drawing/2014/main" id="{C859BA50-6C7F-4DA4-A28B-C4731483D7DD}"/>
              </a:ext>
            </a:extLst>
          </p:cNvPr>
          <p:cNvSpPr txBox="1">
            <a:spLocks noChangeArrowheads="1"/>
          </p:cNvSpPr>
          <p:nvPr/>
        </p:nvSpPr>
        <p:spPr bwMode="auto">
          <a:xfrm>
            <a:off x="1519238" y="3810000"/>
            <a:ext cx="168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latin typeface="Times New Roman" panose="02020603050405020304" pitchFamily="18" charset="0"/>
                <a:cs typeface="Arial" panose="020B0604020202020204" pitchFamily="34" charset="0"/>
              </a:rPr>
              <a:t>Source code</a:t>
            </a:r>
          </a:p>
        </p:txBody>
      </p:sp>
      <p:sp>
        <p:nvSpPr>
          <p:cNvPr id="96265" name="Rectangle 9" descr="Small grid">
            <a:extLst>
              <a:ext uri="{FF2B5EF4-FFF2-40B4-BE49-F238E27FC236}">
                <a16:creationId xmlns:a16="http://schemas.microsoft.com/office/drawing/2014/main" id="{C7F90EB4-DE52-4E92-A245-8DDF3B8C05E1}"/>
              </a:ext>
            </a:extLst>
          </p:cNvPr>
          <p:cNvSpPr>
            <a:spLocks noChangeArrowheads="1"/>
          </p:cNvSpPr>
          <p:nvPr/>
        </p:nvSpPr>
        <p:spPr bwMode="auto">
          <a:xfrm>
            <a:off x="5334000" y="1981200"/>
            <a:ext cx="19812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pattFill prst="smGrid">
                  <a:fgClr>
                    <a:srgbClr val="5F5F5F"/>
                  </a:fgClr>
                  <a:bgClr>
                    <a:schemeClr val="bg1"/>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96266" name="Line 10">
            <a:extLst>
              <a:ext uri="{FF2B5EF4-FFF2-40B4-BE49-F238E27FC236}">
                <a16:creationId xmlns:a16="http://schemas.microsoft.com/office/drawing/2014/main" id="{BC9F7188-0998-4F1E-B923-6CF5FD59241F}"/>
              </a:ext>
            </a:extLst>
          </p:cNvPr>
          <p:cNvSpPr>
            <a:spLocks noChangeShapeType="1"/>
          </p:cNvSpPr>
          <p:nvPr/>
        </p:nvSpPr>
        <p:spPr bwMode="auto">
          <a:xfrm>
            <a:off x="5486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67" name="Line 11">
            <a:extLst>
              <a:ext uri="{FF2B5EF4-FFF2-40B4-BE49-F238E27FC236}">
                <a16:creationId xmlns:a16="http://schemas.microsoft.com/office/drawing/2014/main" id="{347CAB69-BA52-444A-82F9-21C920B4E079}"/>
              </a:ext>
            </a:extLst>
          </p:cNvPr>
          <p:cNvSpPr>
            <a:spLocks noChangeShapeType="1"/>
          </p:cNvSpPr>
          <p:nvPr/>
        </p:nvSpPr>
        <p:spPr bwMode="auto">
          <a:xfrm>
            <a:off x="5638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68" name="Line 12">
            <a:extLst>
              <a:ext uri="{FF2B5EF4-FFF2-40B4-BE49-F238E27FC236}">
                <a16:creationId xmlns:a16="http://schemas.microsoft.com/office/drawing/2014/main" id="{641BA4F8-8B33-4E10-B8C6-EBD9C92D45D7}"/>
              </a:ext>
            </a:extLst>
          </p:cNvPr>
          <p:cNvSpPr>
            <a:spLocks noChangeShapeType="1"/>
          </p:cNvSpPr>
          <p:nvPr/>
        </p:nvSpPr>
        <p:spPr bwMode="auto">
          <a:xfrm>
            <a:off x="57912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69" name="Line 13">
            <a:extLst>
              <a:ext uri="{FF2B5EF4-FFF2-40B4-BE49-F238E27FC236}">
                <a16:creationId xmlns:a16="http://schemas.microsoft.com/office/drawing/2014/main" id="{28224EC6-6D44-4FD0-A49E-E9F03819C10B}"/>
              </a:ext>
            </a:extLst>
          </p:cNvPr>
          <p:cNvSpPr>
            <a:spLocks noChangeShapeType="1"/>
          </p:cNvSpPr>
          <p:nvPr/>
        </p:nvSpPr>
        <p:spPr bwMode="auto">
          <a:xfrm>
            <a:off x="59436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70" name="Line 14">
            <a:extLst>
              <a:ext uri="{FF2B5EF4-FFF2-40B4-BE49-F238E27FC236}">
                <a16:creationId xmlns:a16="http://schemas.microsoft.com/office/drawing/2014/main" id="{48A73317-3F0F-46AE-BE5D-36BDDAD0F835}"/>
              </a:ext>
            </a:extLst>
          </p:cNvPr>
          <p:cNvSpPr>
            <a:spLocks noChangeShapeType="1"/>
          </p:cNvSpPr>
          <p:nvPr/>
        </p:nvSpPr>
        <p:spPr bwMode="auto">
          <a:xfrm>
            <a:off x="60960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71" name="Line 15">
            <a:extLst>
              <a:ext uri="{FF2B5EF4-FFF2-40B4-BE49-F238E27FC236}">
                <a16:creationId xmlns:a16="http://schemas.microsoft.com/office/drawing/2014/main" id="{8A8F794A-5E39-4824-B268-249A22A718C3}"/>
              </a:ext>
            </a:extLst>
          </p:cNvPr>
          <p:cNvSpPr>
            <a:spLocks noChangeShapeType="1"/>
          </p:cNvSpPr>
          <p:nvPr/>
        </p:nvSpPr>
        <p:spPr bwMode="auto">
          <a:xfrm>
            <a:off x="6248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72" name="Line 16">
            <a:extLst>
              <a:ext uri="{FF2B5EF4-FFF2-40B4-BE49-F238E27FC236}">
                <a16:creationId xmlns:a16="http://schemas.microsoft.com/office/drawing/2014/main" id="{60389286-4572-4969-8F86-1F67716DD5B4}"/>
              </a:ext>
            </a:extLst>
          </p:cNvPr>
          <p:cNvSpPr>
            <a:spLocks noChangeShapeType="1"/>
          </p:cNvSpPr>
          <p:nvPr/>
        </p:nvSpPr>
        <p:spPr bwMode="auto">
          <a:xfrm>
            <a:off x="6400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73" name="Line 17">
            <a:extLst>
              <a:ext uri="{FF2B5EF4-FFF2-40B4-BE49-F238E27FC236}">
                <a16:creationId xmlns:a16="http://schemas.microsoft.com/office/drawing/2014/main" id="{BE3D0DD3-09D8-4859-828C-E47D20EBA022}"/>
              </a:ext>
            </a:extLst>
          </p:cNvPr>
          <p:cNvSpPr>
            <a:spLocks noChangeShapeType="1"/>
          </p:cNvSpPr>
          <p:nvPr/>
        </p:nvSpPr>
        <p:spPr bwMode="auto">
          <a:xfrm>
            <a:off x="65532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74" name="Line 18">
            <a:extLst>
              <a:ext uri="{FF2B5EF4-FFF2-40B4-BE49-F238E27FC236}">
                <a16:creationId xmlns:a16="http://schemas.microsoft.com/office/drawing/2014/main" id="{6FF2FDE3-D24E-46BA-A146-619700930483}"/>
              </a:ext>
            </a:extLst>
          </p:cNvPr>
          <p:cNvSpPr>
            <a:spLocks noChangeShapeType="1"/>
          </p:cNvSpPr>
          <p:nvPr/>
        </p:nvSpPr>
        <p:spPr bwMode="auto">
          <a:xfrm>
            <a:off x="67056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75" name="Line 19">
            <a:extLst>
              <a:ext uri="{FF2B5EF4-FFF2-40B4-BE49-F238E27FC236}">
                <a16:creationId xmlns:a16="http://schemas.microsoft.com/office/drawing/2014/main" id="{02251DF5-3213-479D-8F82-1DB3343E5AF7}"/>
              </a:ext>
            </a:extLst>
          </p:cNvPr>
          <p:cNvSpPr>
            <a:spLocks noChangeShapeType="1"/>
          </p:cNvSpPr>
          <p:nvPr/>
        </p:nvSpPr>
        <p:spPr bwMode="auto">
          <a:xfrm>
            <a:off x="68580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76" name="Line 20">
            <a:extLst>
              <a:ext uri="{FF2B5EF4-FFF2-40B4-BE49-F238E27FC236}">
                <a16:creationId xmlns:a16="http://schemas.microsoft.com/office/drawing/2014/main" id="{3BBB82C2-31C2-41D1-9069-7310C088D45B}"/>
              </a:ext>
            </a:extLst>
          </p:cNvPr>
          <p:cNvSpPr>
            <a:spLocks noChangeShapeType="1"/>
          </p:cNvSpPr>
          <p:nvPr/>
        </p:nvSpPr>
        <p:spPr bwMode="auto">
          <a:xfrm>
            <a:off x="7010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77" name="Line 21">
            <a:extLst>
              <a:ext uri="{FF2B5EF4-FFF2-40B4-BE49-F238E27FC236}">
                <a16:creationId xmlns:a16="http://schemas.microsoft.com/office/drawing/2014/main" id="{6A10FBB9-C90E-433A-8958-2CC98D0AD07B}"/>
              </a:ext>
            </a:extLst>
          </p:cNvPr>
          <p:cNvSpPr>
            <a:spLocks noChangeShapeType="1"/>
          </p:cNvSpPr>
          <p:nvPr/>
        </p:nvSpPr>
        <p:spPr bwMode="auto">
          <a:xfrm>
            <a:off x="7162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78" name="Line 22">
            <a:extLst>
              <a:ext uri="{FF2B5EF4-FFF2-40B4-BE49-F238E27FC236}">
                <a16:creationId xmlns:a16="http://schemas.microsoft.com/office/drawing/2014/main" id="{4320933F-5D71-4A42-B084-7AC850184A27}"/>
              </a:ext>
            </a:extLst>
          </p:cNvPr>
          <p:cNvSpPr>
            <a:spLocks noChangeShapeType="1"/>
          </p:cNvSpPr>
          <p:nvPr/>
        </p:nvSpPr>
        <p:spPr bwMode="auto">
          <a:xfrm>
            <a:off x="5334000" y="2133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79" name="Line 23">
            <a:extLst>
              <a:ext uri="{FF2B5EF4-FFF2-40B4-BE49-F238E27FC236}">
                <a16:creationId xmlns:a16="http://schemas.microsoft.com/office/drawing/2014/main" id="{1E70BFF6-FEB9-40C9-9392-8196A70D57B4}"/>
              </a:ext>
            </a:extLst>
          </p:cNvPr>
          <p:cNvSpPr>
            <a:spLocks noChangeShapeType="1"/>
          </p:cNvSpPr>
          <p:nvPr/>
        </p:nvSpPr>
        <p:spPr bwMode="auto">
          <a:xfrm>
            <a:off x="5334000" y="22860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80" name="Line 24">
            <a:extLst>
              <a:ext uri="{FF2B5EF4-FFF2-40B4-BE49-F238E27FC236}">
                <a16:creationId xmlns:a16="http://schemas.microsoft.com/office/drawing/2014/main" id="{4BE0BB6C-9804-482E-83F6-5B668CADCABD}"/>
              </a:ext>
            </a:extLst>
          </p:cNvPr>
          <p:cNvSpPr>
            <a:spLocks noChangeShapeType="1"/>
          </p:cNvSpPr>
          <p:nvPr/>
        </p:nvSpPr>
        <p:spPr bwMode="auto">
          <a:xfrm>
            <a:off x="5334000" y="2438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81" name="Line 25">
            <a:extLst>
              <a:ext uri="{FF2B5EF4-FFF2-40B4-BE49-F238E27FC236}">
                <a16:creationId xmlns:a16="http://schemas.microsoft.com/office/drawing/2014/main" id="{21B8F19C-EEDD-466F-B7DC-AB2652E1BBAD}"/>
              </a:ext>
            </a:extLst>
          </p:cNvPr>
          <p:cNvSpPr>
            <a:spLocks noChangeShapeType="1"/>
          </p:cNvSpPr>
          <p:nvPr/>
        </p:nvSpPr>
        <p:spPr bwMode="auto">
          <a:xfrm>
            <a:off x="5334000" y="2590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82" name="Line 26">
            <a:extLst>
              <a:ext uri="{FF2B5EF4-FFF2-40B4-BE49-F238E27FC236}">
                <a16:creationId xmlns:a16="http://schemas.microsoft.com/office/drawing/2014/main" id="{22EC3B8E-167E-4AF4-B8F0-5AE367281AAE}"/>
              </a:ext>
            </a:extLst>
          </p:cNvPr>
          <p:cNvSpPr>
            <a:spLocks noChangeShapeType="1"/>
          </p:cNvSpPr>
          <p:nvPr/>
        </p:nvSpPr>
        <p:spPr bwMode="auto">
          <a:xfrm>
            <a:off x="5334000" y="27432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83" name="Line 27">
            <a:extLst>
              <a:ext uri="{FF2B5EF4-FFF2-40B4-BE49-F238E27FC236}">
                <a16:creationId xmlns:a16="http://schemas.microsoft.com/office/drawing/2014/main" id="{ECAE7C5D-A6FD-4FDB-A4E9-2F0AB81B5609}"/>
              </a:ext>
            </a:extLst>
          </p:cNvPr>
          <p:cNvSpPr>
            <a:spLocks noChangeShapeType="1"/>
          </p:cNvSpPr>
          <p:nvPr/>
        </p:nvSpPr>
        <p:spPr bwMode="auto">
          <a:xfrm>
            <a:off x="5334000" y="2895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84" name="Line 28">
            <a:extLst>
              <a:ext uri="{FF2B5EF4-FFF2-40B4-BE49-F238E27FC236}">
                <a16:creationId xmlns:a16="http://schemas.microsoft.com/office/drawing/2014/main" id="{D4D4DFC3-89A7-4BEC-9CA4-9AFBDBC435F7}"/>
              </a:ext>
            </a:extLst>
          </p:cNvPr>
          <p:cNvSpPr>
            <a:spLocks noChangeShapeType="1"/>
          </p:cNvSpPr>
          <p:nvPr/>
        </p:nvSpPr>
        <p:spPr bwMode="auto">
          <a:xfrm>
            <a:off x="5334000" y="30480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85" name="Line 29">
            <a:extLst>
              <a:ext uri="{FF2B5EF4-FFF2-40B4-BE49-F238E27FC236}">
                <a16:creationId xmlns:a16="http://schemas.microsoft.com/office/drawing/2014/main" id="{8719FD30-CE41-46E0-A009-C0CA9D6F8C50}"/>
              </a:ext>
            </a:extLst>
          </p:cNvPr>
          <p:cNvSpPr>
            <a:spLocks noChangeShapeType="1"/>
          </p:cNvSpPr>
          <p:nvPr/>
        </p:nvSpPr>
        <p:spPr bwMode="auto">
          <a:xfrm>
            <a:off x="5334000" y="3200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86" name="Line 30">
            <a:extLst>
              <a:ext uri="{FF2B5EF4-FFF2-40B4-BE49-F238E27FC236}">
                <a16:creationId xmlns:a16="http://schemas.microsoft.com/office/drawing/2014/main" id="{E3E449E2-3A6C-4C3E-9E3A-D64F970CFC67}"/>
              </a:ext>
            </a:extLst>
          </p:cNvPr>
          <p:cNvSpPr>
            <a:spLocks noChangeShapeType="1"/>
          </p:cNvSpPr>
          <p:nvPr/>
        </p:nvSpPr>
        <p:spPr bwMode="auto">
          <a:xfrm>
            <a:off x="5334000" y="3352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87" name="Line 31">
            <a:extLst>
              <a:ext uri="{FF2B5EF4-FFF2-40B4-BE49-F238E27FC236}">
                <a16:creationId xmlns:a16="http://schemas.microsoft.com/office/drawing/2014/main" id="{2B292C72-ECA9-49AC-AEA6-13706A5B2B4A}"/>
              </a:ext>
            </a:extLst>
          </p:cNvPr>
          <p:cNvSpPr>
            <a:spLocks noChangeShapeType="1"/>
          </p:cNvSpPr>
          <p:nvPr/>
        </p:nvSpPr>
        <p:spPr bwMode="auto">
          <a:xfrm>
            <a:off x="5334000" y="35052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88" name="Line 32">
            <a:extLst>
              <a:ext uri="{FF2B5EF4-FFF2-40B4-BE49-F238E27FC236}">
                <a16:creationId xmlns:a16="http://schemas.microsoft.com/office/drawing/2014/main" id="{044210CE-77DC-4F7F-AC05-AA5DC34E95B1}"/>
              </a:ext>
            </a:extLst>
          </p:cNvPr>
          <p:cNvSpPr>
            <a:spLocks noChangeShapeType="1"/>
          </p:cNvSpPr>
          <p:nvPr/>
        </p:nvSpPr>
        <p:spPr bwMode="auto">
          <a:xfrm>
            <a:off x="5334000" y="3657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89" name="AutoShape 33">
            <a:extLst>
              <a:ext uri="{FF2B5EF4-FFF2-40B4-BE49-F238E27FC236}">
                <a16:creationId xmlns:a16="http://schemas.microsoft.com/office/drawing/2014/main" id="{3DF03FF1-B790-4045-BB60-878817D23BEF}"/>
              </a:ext>
            </a:extLst>
          </p:cNvPr>
          <p:cNvSpPr>
            <a:spLocks/>
          </p:cNvSpPr>
          <p:nvPr/>
        </p:nvSpPr>
        <p:spPr bwMode="auto">
          <a:xfrm>
            <a:off x="3276600" y="2057400"/>
            <a:ext cx="228600" cy="609600"/>
          </a:xfrm>
          <a:prstGeom prst="rightBrace">
            <a:avLst>
              <a:gd name="adj1" fmla="val 2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96290" name="Line 34">
            <a:extLst>
              <a:ext uri="{FF2B5EF4-FFF2-40B4-BE49-F238E27FC236}">
                <a16:creationId xmlns:a16="http://schemas.microsoft.com/office/drawing/2014/main" id="{583DDC11-5F98-471D-8B87-A2FC0E6D791D}"/>
              </a:ext>
            </a:extLst>
          </p:cNvPr>
          <p:cNvSpPr>
            <a:spLocks noChangeShapeType="1"/>
          </p:cNvSpPr>
          <p:nvPr/>
        </p:nvSpPr>
        <p:spPr bwMode="auto">
          <a:xfrm>
            <a:off x="3581400" y="2362200"/>
            <a:ext cx="1676400" cy="3048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6291" name="Text Box 35">
            <a:extLst>
              <a:ext uri="{FF2B5EF4-FFF2-40B4-BE49-F238E27FC236}">
                <a16:creationId xmlns:a16="http://schemas.microsoft.com/office/drawing/2014/main" id="{617BEA81-3E8B-4D8D-9534-06D11DEE84D5}"/>
              </a:ext>
            </a:extLst>
          </p:cNvPr>
          <p:cNvSpPr txBox="1">
            <a:spLocks noChangeArrowheads="1"/>
          </p:cNvSpPr>
          <p:nvPr/>
        </p:nvSpPr>
        <p:spPr bwMode="auto">
          <a:xfrm>
            <a:off x="5892800" y="3733800"/>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latin typeface="Times New Roman" panose="02020603050405020304" pitchFamily="18" charset="0"/>
                <a:cs typeface="Arial" panose="020B0604020202020204" pitchFamily="34" charset="0"/>
              </a:rPr>
              <a:t>FPGA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F358F8E-3302-499C-BFA7-CB9D8C29DA29}"/>
              </a:ext>
            </a:extLst>
          </p:cNvPr>
          <p:cNvSpPr>
            <a:spLocks noGrp="1"/>
          </p:cNvSpPr>
          <p:nvPr>
            <p:ph type="sldNum" sz="quarter" idx="12"/>
          </p:nvPr>
        </p:nvSpPr>
        <p:spPr/>
        <p:txBody>
          <a:bodyPr/>
          <a:lstStyle/>
          <a:p>
            <a:fld id="{85C527F1-6233-4644-992B-00D5543A01D0}" type="slidenum">
              <a:rPr lang="en-US" altLang="he-IL"/>
              <a:pPr/>
              <a:t>3</a:t>
            </a:fld>
            <a:endParaRPr lang="en-US" altLang="he-IL"/>
          </a:p>
        </p:txBody>
      </p:sp>
      <p:sp>
        <p:nvSpPr>
          <p:cNvPr id="69641" name="Rectangle 9">
            <a:extLst>
              <a:ext uri="{FF2B5EF4-FFF2-40B4-BE49-F238E27FC236}">
                <a16:creationId xmlns:a16="http://schemas.microsoft.com/office/drawing/2014/main" id="{A942245B-DFA7-46C7-8D22-C65DF30F4C65}"/>
              </a:ext>
            </a:extLst>
          </p:cNvPr>
          <p:cNvSpPr>
            <a:spLocks noGrp="1" noChangeArrowheads="1"/>
          </p:cNvSpPr>
          <p:nvPr>
            <p:ph type="title"/>
          </p:nvPr>
        </p:nvSpPr>
        <p:spPr/>
        <p:txBody>
          <a:bodyPr/>
          <a:lstStyle/>
          <a:p>
            <a:r>
              <a:rPr lang="en-US" altLang="he-IL"/>
              <a:t>Tips For Presenting</a:t>
            </a:r>
          </a:p>
        </p:txBody>
      </p:sp>
      <p:sp>
        <p:nvSpPr>
          <p:cNvPr id="69642" name="Rectangle 10">
            <a:extLst>
              <a:ext uri="{FF2B5EF4-FFF2-40B4-BE49-F238E27FC236}">
                <a16:creationId xmlns:a16="http://schemas.microsoft.com/office/drawing/2014/main" id="{95E1593C-0914-488F-9F6C-0D81F8980CF6}"/>
              </a:ext>
            </a:extLst>
          </p:cNvPr>
          <p:cNvSpPr>
            <a:spLocks noGrp="1" noChangeArrowheads="1"/>
          </p:cNvSpPr>
          <p:nvPr>
            <p:ph type="body" idx="1"/>
          </p:nvPr>
        </p:nvSpPr>
        <p:spPr/>
        <p:txBody>
          <a:bodyPr/>
          <a:lstStyle/>
          <a:p>
            <a:r>
              <a:rPr lang="en-US" altLang="he-IL" dirty="0"/>
              <a:t>How to give GOOD presentations:</a:t>
            </a:r>
          </a:p>
          <a:p>
            <a:pPr lvl="1"/>
            <a:r>
              <a:rPr lang="en-US" altLang="he-IL" dirty="0"/>
              <a:t>Part I: Presence</a:t>
            </a:r>
          </a:p>
          <a:p>
            <a:pPr lvl="2"/>
            <a:r>
              <a:rPr lang="en-US" altLang="he-IL" dirty="0"/>
              <a:t>Attitude</a:t>
            </a:r>
          </a:p>
          <a:p>
            <a:pPr lvl="2"/>
            <a:r>
              <a:rPr lang="en-US" altLang="he-IL" dirty="0"/>
              <a:t>Voice</a:t>
            </a:r>
          </a:p>
          <a:p>
            <a:pPr lvl="2"/>
            <a:r>
              <a:rPr lang="en-US" altLang="he-IL" dirty="0"/>
              <a:t>Mannerisms</a:t>
            </a:r>
          </a:p>
          <a:p>
            <a:pPr lvl="1"/>
            <a:r>
              <a:rPr lang="en-US" altLang="he-IL" dirty="0"/>
              <a:t>Part II: Slide style</a:t>
            </a:r>
          </a:p>
          <a:p>
            <a:pPr lvl="2"/>
            <a:r>
              <a:rPr lang="en-US" altLang="he-IL" dirty="0"/>
              <a:t>Understandable</a:t>
            </a:r>
          </a:p>
          <a:p>
            <a:pPr lvl="2"/>
            <a:r>
              <a:rPr lang="en-US" altLang="he-IL" dirty="0"/>
              <a:t>Interesting</a:t>
            </a:r>
            <a:br>
              <a:rPr lang="en-US" altLang="he-IL" dirty="0"/>
            </a:br>
            <a:endParaRPr lang="en-US" altLang="he-IL" dirty="0"/>
          </a:p>
          <a:p>
            <a:r>
              <a:rPr lang="en-US" altLang="he-IL" dirty="0"/>
              <a:t>Will show examples of what NOT to do</a:t>
            </a:r>
          </a:p>
          <a:p>
            <a:endParaRPr lang="en-US" altLang="he-IL"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a:extLst>
              <a:ext uri="{FF2B5EF4-FFF2-40B4-BE49-F238E27FC236}">
                <a16:creationId xmlns:a16="http://schemas.microsoft.com/office/drawing/2014/main" id="{C05AAEB3-E5FB-4F51-9BE3-B2308E37EA9D}"/>
              </a:ext>
            </a:extLst>
          </p:cNvPr>
          <p:cNvSpPr>
            <a:spLocks noGrp="1"/>
          </p:cNvSpPr>
          <p:nvPr>
            <p:ph type="sldNum" sz="quarter" idx="12"/>
          </p:nvPr>
        </p:nvSpPr>
        <p:spPr/>
        <p:txBody>
          <a:bodyPr/>
          <a:lstStyle/>
          <a:p>
            <a:fld id="{D0A7A289-8F06-4023-A3E0-64DC4D35CEC3}" type="slidenum">
              <a:rPr lang="en-US" altLang="he-IL"/>
              <a:pPr/>
              <a:t>30</a:t>
            </a:fld>
            <a:endParaRPr lang="en-US" altLang="he-IL"/>
          </a:p>
        </p:txBody>
      </p:sp>
      <p:sp>
        <p:nvSpPr>
          <p:cNvPr id="97282" name="Rectangle 2">
            <a:extLst>
              <a:ext uri="{FF2B5EF4-FFF2-40B4-BE49-F238E27FC236}">
                <a16:creationId xmlns:a16="http://schemas.microsoft.com/office/drawing/2014/main" id="{84CA6399-6034-4544-B47E-B0D7512AEEC4}"/>
              </a:ext>
            </a:extLst>
          </p:cNvPr>
          <p:cNvSpPr>
            <a:spLocks noChangeArrowheads="1"/>
          </p:cNvSpPr>
          <p:nvPr/>
        </p:nvSpPr>
        <p:spPr bwMode="auto">
          <a:xfrm>
            <a:off x="5791200" y="2133600"/>
            <a:ext cx="1524000" cy="167640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97283" name="Rectangle 3">
            <a:extLst>
              <a:ext uri="{FF2B5EF4-FFF2-40B4-BE49-F238E27FC236}">
                <a16:creationId xmlns:a16="http://schemas.microsoft.com/office/drawing/2014/main" id="{8AE394A6-D90D-46A8-BB9C-68002A69D2BA}"/>
              </a:ext>
            </a:extLst>
          </p:cNvPr>
          <p:cNvSpPr>
            <a:spLocks noChangeArrowheads="1"/>
          </p:cNvSpPr>
          <p:nvPr/>
        </p:nvSpPr>
        <p:spPr bwMode="auto">
          <a:xfrm>
            <a:off x="1600200" y="2971800"/>
            <a:ext cx="1524000" cy="91440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97284" name="Rectangle 4">
            <a:extLst>
              <a:ext uri="{FF2B5EF4-FFF2-40B4-BE49-F238E27FC236}">
                <a16:creationId xmlns:a16="http://schemas.microsoft.com/office/drawing/2014/main" id="{65AA21D7-4AA8-4C5C-94B7-C9AA38B3EA27}"/>
              </a:ext>
            </a:extLst>
          </p:cNvPr>
          <p:cNvSpPr>
            <a:spLocks noChangeArrowheads="1"/>
          </p:cNvSpPr>
          <p:nvPr/>
        </p:nvSpPr>
        <p:spPr bwMode="auto">
          <a:xfrm>
            <a:off x="1600200" y="2057400"/>
            <a:ext cx="1524000" cy="6096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97285" name="Rectangle 5">
            <a:extLst>
              <a:ext uri="{FF2B5EF4-FFF2-40B4-BE49-F238E27FC236}">
                <a16:creationId xmlns:a16="http://schemas.microsoft.com/office/drawing/2014/main" id="{AB5EFB0A-4171-458A-AD9A-533D2D782B6B}"/>
              </a:ext>
            </a:extLst>
          </p:cNvPr>
          <p:cNvSpPr>
            <a:spLocks noGrp="1" noChangeArrowheads="1"/>
          </p:cNvSpPr>
          <p:nvPr>
            <p:ph type="title"/>
          </p:nvPr>
        </p:nvSpPr>
        <p:spPr/>
        <p:txBody>
          <a:bodyPr/>
          <a:lstStyle/>
          <a:p>
            <a:r>
              <a:rPr lang="en-US" altLang="he-IL"/>
              <a:t>Example Diagrams</a:t>
            </a:r>
          </a:p>
        </p:txBody>
      </p:sp>
      <p:sp>
        <p:nvSpPr>
          <p:cNvPr id="97286" name="Rectangle 6">
            <a:extLst>
              <a:ext uri="{FF2B5EF4-FFF2-40B4-BE49-F238E27FC236}">
                <a16:creationId xmlns:a16="http://schemas.microsoft.com/office/drawing/2014/main" id="{A2FC5D9E-2E9C-4052-8B6A-BB25BFAA1A6C}"/>
              </a:ext>
            </a:extLst>
          </p:cNvPr>
          <p:cNvSpPr>
            <a:spLocks noGrp="1" noChangeArrowheads="1"/>
          </p:cNvSpPr>
          <p:nvPr>
            <p:ph type="body" idx="1"/>
          </p:nvPr>
        </p:nvSpPr>
        <p:spPr/>
        <p:txBody>
          <a:bodyPr/>
          <a:lstStyle/>
          <a:p>
            <a:endParaRPr lang="en-US" altLang="he-IL"/>
          </a:p>
          <a:p>
            <a:endParaRPr lang="en-US" altLang="he-IL"/>
          </a:p>
          <a:p>
            <a:endParaRPr lang="en-US" altLang="he-IL"/>
          </a:p>
          <a:p>
            <a:endParaRPr lang="en-US" altLang="he-IL"/>
          </a:p>
          <a:p>
            <a:endParaRPr lang="en-US" altLang="he-IL"/>
          </a:p>
          <a:p>
            <a:r>
              <a:rPr lang="en-US" altLang="he-IL"/>
              <a:t>Compute-intensive sections on hardware</a:t>
            </a:r>
          </a:p>
          <a:p>
            <a:r>
              <a:rPr lang="en-US" altLang="he-IL"/>
              <a:t>Hardware reconfigured for each</a:t>
            </a:r>
          </a:p>
        </p:txBody>
      </p:sp>
      <p:sp>
        <p:nvSpPr>
          <p:cNvPr id="97287" name="Rectangle 7">
            <a:extLst>
              <a:ext uri="{FF2B5EF4-FFF2-40B4-BE49-F238E27FC236}">
                <a16:creationId xmlns:a16="http://schemas.microsoft.com/office/drawing/2014/main" id="{E2A601CD-6328-46F9-9CB4-1325227CBB9F}"/>
              </a:ext>
            </a:extLst>
          </p:cNvPr>
          <p:cNvSpPr>
            <a:spLocks noChangeArrowheads="1"/>
          </p:cNvSpPr>
          <p:nvPr/>
        </p:nvSpPr>
        <p:spPr bwMode="auto">
          <a:xfrm>
            <a:off x="1600200" y="1752600"/>
            <a:ext cx="1524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he-IL" sz="800">
                <a:latin typeface="Times New Roman" panose="02020603050405020304" pitchFamily="18" charset="0"/>
                <a:cs typeface="Arial" panose="020B0604020202020204" pitchFamily="34" charset="0"/>
              </a:rPr>
              <a:t>wwwwwwwwwww</a:t>
            </a:r>
          </a:p>
          <a:p>
            <a:r>
              <a:rPr lang="en-US" altLang="he-IL" sz="800">
                <a:latin typeface="Times New Roman" panose="02020603050405020304" pitchFamily="18" charset="0"/>
                <a:cs typeface="Arial" panose="020B0604020202020204" pitchFamily="34" charset="0"/>
              </a:rPr>
              <a:t>wwwwwwwwwww</a:t>
            </a:r>
          </a:p>
          <a:p>
            <a:r>
              <a:rPr lang="en-US" altLang="he-IL" sz="800">
                <a:latin typeface="Times New Roman" panose="02020603050405020304" pitchFamily="18" charset="0"/>
                <a:cs typeface="Arial" panose="020B0604020202020204" pitchFamily="34" charset="0"/>
              </a:rPr>
              <a:t>wwwwwwwww</a:t>
            </a:r>
          </a:p>
          <a:p>
            <a:r>
              <a:rPr lang="en-US" altLang="he-IL" sz="800">
                <a:latin typeface="Times New Roman" panose="02020603050405020304" pitchFamily="18" charset="0"/>
                <a:cs typeface="Arial" panose="020B0604020202020204" pitchFamily="34" charset="0"/>
              </a:rPr>
              <a:t>   wwwwwwwwwwwwwww</a:t>
            </a:r>
          </a:p>
          <a:p>
            <a:r>
              <a:rPr lang="en-US" altLang="he-IL" sz="800">
                <a:latin typeface="Times New Roman" panose="02020603050405020304" pitchFamily="18" charset="0"/>
                <a:cs typeface="Arial" panose="020B0604020202020204" pitchFamily="34" charset="0"/>
              </a:rPr>
              <a:t>   wwwwwwwwww</a:t>
            </a:r>
          </a:p>
          <a:p>
            <a:r>
              <a:rPr lang="en-US" altLang="he-IL" sz="800">
                <a:latin typeface="Times New Roman" panose="02020603050405020304" pitchFamily="18" charset="0"/>
                <a:cs typeface="Arial" panose="020B0604020202020204" pitchFamily="34" charset="0"/>
              </a:rPr>
              <a:t>   wwwwwwwwwwwwww</a:t>
            </a:r>
          </a:p>
          <a:p>
            <a:r>
              <a:rPr lang="en-US" altLang="he-IL" sz="800">
                <a:latin typeface="Times New Roman" panose="02020603050405020304" pitchFamily="18" charset="0"/>
                <a:cs typeface="Arial" panose="020B0604020202020204" pitchFamily="34" charset="0"/>
              </a:rPr>
              <a:t>w</a:t>
            </a:r>
          </a:p>
          <a:p>
            <a:endParaRPr lang="en-US" altLang="he-IL" sz="800">
              <a:latin typeface="Times New Roman" panose="02020603050405020304" pitchFamily="18" charset="0"/>
              <a:cs typeface="Arial" panose="020B0604020202020204" pitchFamily="34" charset="0"/>
            </a:endParaRPr>
          </a:p>
          <a:p>
            <a:r>
              <a:rPr lang="en-US" altLang="he-IL" sz="800">
                <a:latin typeface="Times New Roman" panose="02020603050405020304" pitchFamily="18" charset="0"/>
                <a:cs typeface="Arial" panose="020B0604020202020204" pitchFamily="34" charset="0"/>
              </a:rPr>
              <a:t>wwwwwwwwwwwwwww</a:t>
            </a:r>
          </a:p>
          <a:p>
            <a:r>
              <a:rPr lang="en-US" altLang="he-IL" sz="800">
                <a:latin typeface="Times New Roman" panose="02020603050405020304" pitchFamily="18" charset="0"/>
                <a:cs typeface="Arial" panose="020B0604020202020204" pitchFamily="34" charset="0"/>
              </a:rPr>
              <a:t>wwwwwwwwww</a:t>
            </a:r>
          </a:p>
          <a:p>
            <a:r>
              <a:rPr lang="en-US" altLang="he-IL" sz="800">
                <a:latin typeface="Times New Roman" panose="02020603050405020304" pitchFamily="18" charset="0"/>
                <a:cs typeface="Arial" panose="020B0604020202020204" pitchFamily="34" charset="0"/>
              </a:rPr>
              <a:t>wwwwwwwwwwwww</a:t>
            </a:r>
          </a:p>
          <a:p>
            <a:r>
              <a:rPr lang="en-US" altLang="he-IL" sz="800">
                <a:latin typeface="Times New Roman" panose="02020603050405020304" pitchFamily="18" charset="0"/>
                <a:cs typeface="Arial" panose="020B0604020202020204" pitchFamily="34" charset="0"/>
              </a:rPr>
              <a:t>   wwwwwwwwwwwwww</a:t>
            </a:r>
          </a:p>
          <a:p>
            <a:r>
              <a:rPr lang="en-US" altLang="he-IL" sz="800">
                <a:latin typeface="Times New Roman" panose="02020603050405020304" pitchFamily="18" charset="0"/>
                <a:cs typeface="Arial" panose="020B0604020202020204" pitchFamily="34" charset="0"/>
              </a:rPr>
              <a:t>      wwwwwwwwww</a:t>
            </a:r>
          </a:p>
          <a:p>
            <a:r>
              <a:rPr lang="en-US" altLang="he-IL" sz="800">
                <a:latin typeface="Times New Roman" panose="02020603050405020304" pitchFamily="18" charset="0"/>
                <a:cs typeface="Arial" panose="020B0604020202020204" pitchFamily="34" charset="0"/>
              </a:rPr>
              <a:t>      wwwwww</a:t>
            </a:r>
          </a:p>
          <a:p>
            <a:r>
              <a:rPr lang="en-US" altLang="he-IL" sz="800">
                <a:latin typeface="Times New Roman" panose="02020603050405020304" pitchFamily="18" charset="0"/>
                <a:cs typeface="Arial" panose="020B0604020202020204" pitchFamily="34" charset="0"/>
              </a:rPr>
              <a:t>      wwwwwwwwwwwww</a:t>
            </a:r>
          </a:p>
          <a:p>
            <a:r>
              <a:rPr lang="en-US" altLang="he-IL" sz="800">
                <a:latin typeface="Times New Roman" panose="02020603050405020304" pitchFamily="18" charset="0"/>
                <a:cs typeface="Arial" panose="020B0604020202020204" pitchFamily="34" charset="0"/>
              </a:rPr>
              <a:t>   w</a:t>
            </a:r>
          </a:p>
          <a:p>
            <a:r>
              <a:rPr lang="en-US" altLang="he-IL" sz="800">
                <a:latin typeface="Times New Roman" panose="02020603050405020304" pitchFamily="18" charset="0"/>
                <a:cs typeface="Arial" panose="020B0604020202020204" pitchFamily="34" charset="0"/>
              </a:rPr>
              <a:t>w</a:t>
            </a:r>
          </a:p>
        </p:txBody>
      </p:sp>
      <p:sp>
        <p:nvSpPr>
          <p:cNvPr id="97288" name="Text Box 8">
            <a:extLst>
              <a:ext uri="{FF2B5EF4-FFF2-40B4-BE49-F238E27FC236}">
                <a16:creationId xmlns:a16="http://schemas.microsoft.com/office/drawing/2014/main" id="{8A636F82-362A-41B4-AE29-8832BB03E89D}"/>
              </a:ext>
            </a:extLst>
          </p:cNvPr>
          <p:cNvSpPr txBox="1">
            <a:spLocks noChangeArrowheads="1"/>
          </p:cNvSpPr>
          <p:nvPr/>
        </p:nvSpPr>
        <p:spPr bwMode="auto">
          <a:xfrm>
            <a:off x="1519238" y="3810000"/>
            <a:ext cx="1681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latin typeface="Times New Roman" panose="02020603050405020304" pitchFamily="18" charset="0"/>
                <a:cs typeface="Arial" panose="020B0604020202020204" pitchFamily="34" charset="0"/>
              </a:rPr>
              <a:t>Source code</a:t>
            </a:r>
          </a:p>
        </p:txBody>
      </p:sp>
      <p:sp>
        <p:nvSpPr>
          <p:cNvPr id="97289" name="Rectangle 9" descr="Small grid">
            <a:extLst>
              <a:ext uri="{FF2B5EF4-FFF2-40B4-BE49-F238E27FC236}">
                <a16:creationId xmlns:a16="http://schemas.microsoft.com/office/drawing/2014/main" id="{3B7F2223-8FD0-49A0-8B35-910F15C7F27A}"/>
              </a:ext>
            </a:extLst>
          </p:cNvPr>
          <p:cNvSpPr>
            <a:spLocks noChangeArrowheads="1"/>
          </p:cNvSpPr>
          <p:nvPr/>
        </p:nvSpPr>
        <p:spPr bwMode="auto">
          <a:xfrm>
            <a:off x="5334000" y="1981200"/>
            <a:ext cx="19812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pattFill prst="smGrid">
                  <a:fgClr>
                    <a:srgbClr val="5F5F5F"/>
                  </a:fgClr>
                  <a:bgClr>
                    <a:schemeClr val="bg1"/>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97290" name="Line 10">
            <a:extLst>
              <a:ext uri="{FF2B5EF4-FFF2-40B4-BE49-F238E27FC236}">
                <a16:creationId xmlns:a16="http://schemas.microsoft.com/office/drawing/2014/main" id="{10EC807E-EC5B-4242-8221-96142F726148}"/>
              </a:ext>
            </a:extLst>
          </p:cNvPr>
          <p:cNvSpPr>
            <a:spLocks noChangeShapeType="1"/>
          </p:cNvSpPr>
          <p:nvPr/>
        </p:nvSpPr>
        <p:spPr bwMode="auto">
          <a:xfrm>
            <a:off x="5486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291" name="Line 11">
            <a:extLst>
              <a:ext uri="{FF2B5EF4-FFF2-40B4-BE49-F238E27FC236}">
                <a16:creationId xmlns:a16="http://schemas.microsoft.com/office/drawing/2014/main" id="{69B3E7ED-D3E0-4EBC-B5F0-2A4E3BACC0FD}"/>
              </a:ext>
            </a:extLst>
          </p:cNvPr>
          <p:cNvSpPr>
            <a:spLocks noChangeShapeType="1"/>
          </p:cNvSpPr>
          <p:nvPr/>
        </p:nvSpPr>
        <p:spPr bwMode="auto">
          <a:xfrm>
            <a:off x="5638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292" name="Line 12">
            <a:extLst>
              <a:ext uri="{FF2B5EF4-FFF2-40B4-BE49-F238E27FC236}">
                <a16:creationId xmlns:a16="http://schemas.microsoft.com/office/drawing/2014/main" id="{D5FC24C5-7EE9-47BC-AF8E-21AD8C011D31}"/>
              </a:ext>
            </a:extLst>
          </p:cNvPr>
          <p:cNvSpPr>
            <a:spLocks noChangeShapeType="1"/>
          </p:cNvSpPr>
          <p:nvPr/>
        </p:nvSpPr>
        <p:spPr bwMode="auto">
          <a:xfrm>
            <a:off x="57912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293" name="Line 13">
            <a:extLst>
              <a:ext uri="{FF2B5EF4-FFF2-40B4-BE49-F238E27FC236}">
                <a16:creationId xmlns:a16="http://schemas.microsoft.com/office/drawing/2014/main" id="{E617DB3D-6DD5-4EE9-A8E7-324DF43C5A1B}"/>
              </a:ext>
            </a:extLst>
          </p:cNvPr>
          <p:cNvSpPr>
            <a:spLocks noChangeShapeType="1"/>
          </p:cNvSpPr>
          <p:nvPr/>
        </p:nvSpPr>
        <p:spPr bwMode="auto">
          <a:xfrm>
            <a:off x="59436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294" name="Line 14">
            <a:extLst>
              <a:ext uri="{FF2B5EF4-FFF2-40B4-BE49-F238E27FC236}">
                <a16:creationId xmlns:a16="http://schemas.microsoft.com/office/drawing/2014/main" id="{00A3D759-5F1E-4335-90E3-0F6A7A4E7A42}"/>
              </a:ext>
            </a:extLst>
          </p:cNvPr>
          <p:cNvSpPr>
            <a:spLocks noChangeShapeType="1"/>
          </p:cNvSpPr>
          <p:nvPr/>
        </p:nvSpPr>
        <p:spPr bwMode="auto">
          <a:xfrm>
            <a:off x="60960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295" name="Line 15">
            <a:extLst>
              <a:ext uri="{FF2B5EF4-FFF2-40B4-BE49-F238E27FC236}">
                <a16:creationId xmlns:a16="http://schemas.microsoft.com/office/drawing/2014/main" id="{0E842112-643C-43C2-9403-DF8C18D216AC}"/>
              </a:ext>
            </a:extLst>
          </p:cNvPr>
          <p:cNvSpPr>
            <a:spLocks noChangeShapeType="1"/>
          </p:cNvSpPr>
          <p:nvPr/>
        </p:nvSpPr>
        <p:spPr bwMode="auto">
          <a:xfrm>
            <a:off x="6248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296" name="Line 16">
            <a:extLst>
              <a:ext uri="{FF2B5EF4-FFF2-40B4-BE49-F238E27FC236}">
                <a16:creationId xmlns:a16="http://schemas.microsoft.com/office/drawing/2014/main" id="{E144DA17-8DA7-45D3-847F-F0B89DA2A937}"/>
              </a:ext>
            </a:extLst>
          </p:cNvPr>
          <p:cNvSpPr>
            <a:spLocks noChangeShapeType="1"/>
          </p:cNvSpPr>
          <p:nvPr/>
        </p:nvSpPr>
        <p:spPr bwMode="auto">
          <a:xfrm>
            <a:off x="6400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297" name="Line 17">
            <a:extLst>
              <a:ext uri="{FF2B5EF4-FFF2-40B4-BE49-F238E27FC236}">
                <a16:creationId xmlns:a16="http://schemas.microsoft.com/office/drawing/2014/main" id="{8538D28B-800D-4E72-8F52-02FF89602A3B}"/>
              </a:ext>
            </a:extLst>
          </p:cNvPr>
          <p:cNvSpPr>
            <a:spLocks noChangeShapeType="1"/>
          </p:cNvSpPr>
          <p:nvPr/>
        </p:nvSpPr>
        <p:spPr bwMode="auto">
          <a:xfrm>
            <a:off x="65532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298" name="Line 18">
            <a:extLst>
              <a:ext uri="{FF2B5EF4-FFF2-40B4-BE49-F238E27FC236}">
                <a16:creationId xmlns:a16="http://schemas.microsoft.com/office/drawing/2014/main" id="{9B9F94D0-2FE5-425F-94A2-AB04FB63729F}"/>
              </a:ext>
            </a:extLst>
          </p:cNvPr>
          <p:cNvSpPr>
            <a:spLocks noChangeShapeType="1"/>
          </p:cNvSpPr>
          <p:nvPr/>
        </p:nvSpPr>
        <p:spPr bwMode="auto">
          <a:xfrm>
            <a:off x="67056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299" name="Line 19">
            <a:extLst>
              <a:ext uri="{FF2B5EF4-FFF2-40B4-BE49-F238E27FC236}">
                <a16:creationId xmlns:a16="http://schemas.microsoft.com/office/drawing/2014/main" id="{9AF74641-9868-4E51-9CAB-4AA9F2F5084D}"/>
              </a:ext>
            </a:extLst>
          </p:cNvPr>
          <p:cNvSpPr>
            <a:spLocks noChangeShapeType="1"/>
          </p:cNvSpPr>
          <p:nvPr/>
        </p:nvSpPr>
        <p:spPr bwMode="auto">
          <a:xfrm>
            <a:off x="68580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00" name="Line 20">
            <a:extLst>
              <a:ext uri="{FF2B5EF4-FFF2-40B4-BE49-F238E27FC236}">
                <a16:creationId xmlns:a16="http://schemas.microsoft.com/office/drawing/2014/main" id="{620750BC-6424-4AB9-BA41-137F6C158323}"/>
              </a:ext>
            </a:extLst>
          </p:cNvPr>
          <p:cNvSpPr>
            <a:spLocks noChangeShapeType="1"/>
          </p:cNvSpPr>
          <p:nvPr/>
        </p:nvSpPr>
        <p:spPr bwMode="auto">
          <a:xfrm>
            <a:off x="70104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01" name="Line 21">
            <a:extLst>
              <a:ext uri="{FF2B5EF4-FFF2-40B4-BE49-F238E27FC236}">
                <a16:creationId xmlns:a16="http://schemas.microsoft.com/office/drawing/2014/main" id="{AE568ADD-8D98-4BD0-B87D-14A533705F10}"/>
              </a:ext>
            </a:extLst>
          </p:cNvPr>
          <p:cNvSpPr>
            <a:spLocks noChangeShapeType="1"/>
          </p:cNvSpPr>
          <p:nvPr/>
        </p:nvSpPr>
        <p:spPr bwMode="auto">
          <a:xfrm>
            <a:off x="71628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02" name="Line 22">
            <a:extLst>
              <a:ext uri="{FF2B5EF4-FFF2-40B4-BE49-F238E27FC236}">
                <a16:creationId xmlns:a16="http://schemas.microsoft.com/office/drawing/2014/main" id="{B0B8D711-1810-4D3B-A7CE-C8E83BD85184}"/>
              </a:ext>
            </a:extLst>
          </p:cNvPr>
          <p:cNvSpPr>
            <a:spLocks noChangeShapeType="1"/>
          </p:cNvSpPr>
          <p:nvPr/>
        </p:nvSpPr>
        <p:spPr bwMode="auto">
          <a:xfrm>
            <a:off x="5334000" y="2133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03" name="Line 23">
            <a:extLst>
              <a:ext uri="{FF2B5EF4-FFF2-40B4-BE49-F238E27FC236}">
                <a16:creationId xmlns:a16="http://schemas.microsoft.com/office/drawing/2014/main" id="{95BD7872-D386-4B6F-9CE8-F63CCCA59A01}"/>
              </a:ext>
            </a:extLst>
          </p:cNvPr>
          <p:cNvSpPr>
            <a:spLocks noChangeShapeType="1"/>
          </p:cNvSpPr>
          <p:nvPr/>
        </p:nvSpPr>
        <p:spPr bwMode="auto">
          <a:xfrm>
            <a:off x="5334000" y="22860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04" name="Line 24">
            <a:extLst>
              <a:ext uri="{FF2B5EF4-FFF2-40B4-BE49-F238E27FC236}">
                <a16:creationId xmlns:a16="http://schemas.microsoft.com/office/drawing/2014/main" id="{2763F6F5-CC23-485C-95CB-D9E1DB0FEC11}"/>
              </a:ext>
            </a:extLst>
          </p:cNvPr>
          <p:cNvSpPr>
            <a:spLocks noChangeShapeType="1"/>
          </p:cNvSpPr>
          <p:nvPr/>
        </p:nvSpPr>
        <p:spPr bwMode="auto">
          <a:xfrm>
            <a:off x="5334000" y="2438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05" name="Line 25">
            <a:extLst>
              <a:ext uri="{FF2B5EF4-FFF2-40B4-BE49-F238E27FC236}">
                <a16:creationId xmlns:a16="http://schemas.microsoft.com/office/drawing/2014/main" id="{90BA5533-DBCA-49FA-AB7B-9C796FF4D81D}"/>
              </a:ext>
            </a:extLst>
          </p:cNvPr>
          <p:cNvSpPr>
            <a:spLocks noChangeShapeType="1"/>
          </p:cNvSpPr>
          <p:nvPr/>
        </p:nvSpPr>
        <p:spPr bwMode="auto">
          <a:xfrm>
            <a:off x="5334000" y="2590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06" name="Line 26">
            <a:extLst>
              <a:ext uri="{FF2B5EF4-FFF2-40B4-BE49-F238E27FC236}">
                <a16:creationId xmlns:a16="http://schemas.microsoft.com/office/drawing/2014/main" id="{D9ABBE0C-0AF1-4ACB-8007-43D3E3B48C37}"/>
              </a:ext>
            </a:extLst>
          </p:cNvPr>
          <p:cNvSpPr>
            <a:spLocks noChangeShapeType="1"/>
          </p:cNvSpPr>
          <p:nvPr/>
        </p:nvSpPr>
        <p:spPr bwMode="auto">
          <a:xfrm>
            <a:off x="5334000" y="27432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07" name="Line 27">
            <a:extLst>
              <a:ext uri="{FF2B5EF4-FFF2-40B4-BE49-F238E27FC236}">
                <a16:creationId xmlns:a16="http://schemas.microsoft.com/office/drawing/2014/main" id="{1ED535A5-8D38-416A-A2B4-0210B9785161}"/>
              </a:ext>
            </a:extLst>
          </p:cNvPr>
          <p:cNvSpPr>
            <a:spLocks noChangeShapeType="1"/>
          </p:cNvSpPr>
          <p:nvPr/>
        </p:nvSpPr>
        <p:spPr bwMode="auto">
          <a:xfrm>
            <a:off x="5334000" y="2895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08" name="Line 28">
            <a:extLst>
              <a:ext uri="{FF2B5EF4-FFF2-40B4-BE49-F238E27FC236}">
                <a16:creationId xmlns:a16="http://schemas.microsoft.com/office/drawing/2014/main" id="{81536FD2-F690-4419-AECD-C4F84B1B9179}"/>
              </a:ext>
            </a:extLst>
          </p:cNvPr>
          <p:cNvSpPr>
            <a:spLocks noChangeShapeType="1"/>
          </p:cNvSpPr>
          <p:nvPr/>
        </p:nvSpPr>
        <p:spPr bwMode="auto">
          <a:xfrm>
            <a:off x="5334000" y="30480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09" name="Line 29">
            <a:extLst>
              <a:ext uri="{FF2B5EF4-FFF2-40B4-BE49-F238E27FC236}">
                <a16:creationId xmlns:a16="http://schemas.microsoft.com/office/drawing/2014/main" id="{BB23F5C0-4F3B-48D6-B5BD-858F64212161}"/>
              </a:ext>
            </a:extLst>
          </p:cNvPr>
          <p:cNvSpPr>
            <a:spLocks noChangeShapeType="1"/>
          </p:cNvSpPr>
          <p:nvPr/>
        </p:nvSpPr>
        <p:spPr bwMode="auto">
          <a:xfrm>
            <a:off x="5334000" y="3200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10" name="Line 30">
            <a:extLst>
              <a:ext uri="{FF2B5EF4-FFF2-40B4-BE49-F238E27FC236}">
                <a16:creationId xmlns:a16="http://schemas.microsoft.com/office/drawing/2014/main" id="{D151CD63-727E-4FC1-8E82-A3A3CD8B2A2E}"/>
              </a:ext>
            </a:extLst>
          </p:cNvPr>
          <p:cNvSpPr>
            <a:spLocks noChangeShapeType="1"/>
          </p:cNvSpPr>
          <p:nvPr/>
        </p:nvSpPr>
        <p:spPr bwMode="auto">
          <a:xfrm>
            <a:off x="5334000" y="3352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11" name="Line 31">
            <a:extLst>
              <a:ext uri="{FF2B5EF4-FFF2-40B4-BE49-F238E27FC236}">
                <a16:creationId xmlns:a16="http://schemas.microsoft.com/office/drawing/2014/main" id="{2F08763B-1C53-4A1F-A4AE-DE577719F790}"/>
              </a:ext>
            </a:extLst>
          </p:cNvPr>
          <p:cNvSpPr>
            <a:spLocks noChangeShapeType="1"/>
          </p:cNvSpPr>
          <p:nvPr/>
        </p:nvSpPr>
        <p:spPr bwMode="auto">
          <a:xfrm>
            <a:off x="5334000" y="35052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12" name="Line 32">
            <a:extLst>
              <a:ext uri="{FF2B5EF4-FFF2-40B4-BE49-F238E27FC236}">
                <a16:creationId xmlns:a16="http://schemas.microsoft.com/office/drawing/2014/main" id="{89D1323D-DC0F-4149-B3AF-81D2FC98A93F}"/>
              </a:ext>
            </a:extLst>
          </p:cNvPr>
          <p:cNvSpPr>
            <a:spLocks noChangeShapeType="1"/>
          </p:cNvSpPr>
          <p:nvPr/>
        </p:nvSpPr>
        <p:spPr bwMode="auto">
          <a:xfrm>
            <a:off x="5334000" y="36576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13" name="AutoShape 33">
            <a:extLst>
              <a:ext uri="{FF2B5EF4-FFF2-40B4-BE49-F238E27FC236}">
                <a16:creationId xmlns:a16="http://schemas.microsoft.com/office/drawing/2014/main" id="{E641262C-8D63-43C0-9A81-A8533F447871}"/>
              </a:ext>
            </a:extLst>
          </p:cNvPr>
          <p:cNvSpPr>
            <a:spLocks/>
          </p:cNvSpPr>
          <p:nvPr/>
        </p:nvSpPr>
        <p:spPr bwMode="auto">
          <a:xfrm>
            <a:off x="3276600" y="2971800"/>
            <a:ext cx="228600" cy="914400"/>
          </a:xfrm>
          <a:prstGeom prst="righ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97314" name="Line 34">
            <a:extLst>
              <a:ext uri="{FF2B5EF4-FFF2-40B4-BE49-F238E27FC236}">
                <a16:creationId xmlns:a16="http://schemas.microsoft.com/office/drawing/2014/main" id="{DD39A7FD-7A6C-49E3-ADE4-C5AD44F69DD3}"/>
              </a:ext>
            </a:extLst>
          </p:cNvPr>
          <p:cNvSpPr>
            <a:spLocks noChangeShapeType="1"/>
          </p:cNvSpPr>
          <p:nvPr/>
        </p:nvSpPr>
        <p:spPr bwMode="auto">
          <a:xfrm flipV="1">
            <a:off x="3581400" y="3048000"/>
            <a:ext cx="1600200" cy="3810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315" name="Text Box 35">
            <a:extLst>
              <a:ext uri="{FF2B5EF4-FFF2-40B4-BE49-F238E27FC236}">
                <a16:creationId xmlns:a16="http://schemas.microsoft.com/office/drawing/2014/main" id="{836B8D6B-BA15-431E-BE6F-A7768B6E1D87}"/>
              </a:ext>
            </a:extLst>
          </p:cNvPr>
          <p:cNvSpPr txBox="1">
            <a:spLocks noChangeArrowheads="1"/>
          </p:cNvSpPr>
          <p:nvPr/>
        </p:nvSpPr>
        <p:spPr bwMode="auto">
          <a:xfrm>
            <a:off x="5892800" y="3733800"/>
            <a:ext cx="96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latin typeface="Times New Roman" panose="02020603050405020304" pitchFamily="18" charset="0"/>
                <a:cs typeface="Arial" panose="020B0604020202020204" pitchFamily="34" charset="0"/>
              </a:rPr>
              <a:t>FPGA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E27DD27C-63DE-4874-A97C-7314B6D1592D}"/>
              </a:ext>
            </a:extLst>
          </p:cNvPr>
          <p:cNvSpPr>
            <a:spLocks noGrp="1"/>
          </p:cNvSpPr>
          <p:nvPr>
            <p:ph type="sldNum" sz="quarter" idx="12"/>
          </p:nvPr>
        </p:nvSpPr>
        <p:spPr/>
        <p:txBody>
          <a:bodyPr/>
          <a:lstStyle/>
          <a:p>
            <a:fld id="{88241D23-C6F4-4896-845B-C60DF6CBD149}" type="slidenum">
              <a:rPr lang="en-US" altLang="he-IL"/>
              <a:pPr/>
              <a:t>31</a:t>
            </a:fld>
            <a:endParaRPr lang="en-US" altLang="he-IL"/>
          </a:p>
        </p:txBody>
      </p:sp>
      <p:sp>
        <p:nvSpPr>
          <p:cNvPr id="28674" name="Rectangle 2">
            <a:extLst>
              <a:ext uri="{FF2B5EF4-FFF2-40B4-BE49-F238E27FC236}">
                <a16:creationId xmlns:a16="http://schemas.microsoft.com/office/drawing/2014/main" id="{2A566CD3-EA94-4BDB-9AAD-2E6F2C7FD8C2}"/>
              </a:ext>
            </a:extLst>
          </p:cNvPr>
          <p:cNvSpPr>
            <a:spLocks noGrp="1" noChangeArrowheads="1"/>
          </p:cNvSpPr>
          <p:nvPr>
            <p:ph type="title"/>
          </p:nvPr>
        </p:nvSpPr>
        <p:spPr/>
        <p:txBody>
          <a:bodyPr/>
          <a:lstStyle/>
          <a:p>
            <a:r>
              <a:rPr lang="en-US" altLang="he-IL"/>
              <a:t>You are not Pixar Studios</a:t>
            </a:r>
          </a:p>
        </p:txBody>
      </p:sp>
      <p:sp>
        <p:nvSpPr>
          <p:cNvPr id="28681" name="Rectangle 9">
            <a:extLst>
              <a:ext uri="{FF2B5EF4-FFF2-40B4-BE49-F238E27FC236}">
                <a16:creationId xmlns:a16="http://schemas.microsoft.com/office/drawing/2014/main" id="{E229ED86-78CF-47D0-B19B-FB27961C299A}"/>
              </a:ext>
            </a:extLst>
          </p:cNvPr>
          <p:cNvSpPr>
            <a:spLocks noGrp="1" noChangeArrowheads="1"/>
          </p:cNvSpPr>
          <p:nvPr>
            <p:ph type="body" idx="1"/>
          </p:nvPr>
        </p:nvSpPr>
        <p:spPr>
          <a:xfrm>
            <a:off x="609600" y="1447800"/>
            <a:ext cx="7924800" cy="5029200"/>
          </a:xfrm>
        </p:spPr>
        <p:txBody>
          <a:bodyPr/>
          <a:lstStyle/>
          <a:p>
            <a:pPr>
              <a:lnSpc>
                <a:spcPct val="80000"/>
              </a:lnSpc>
            </a:pPr>
            <a:r>
              <a:rPr lang="en-US" altLang="he-IL" sz="2800"/>
              <a:t>Previous slide(s) used “animation”…</a:t>
            </a:r>
          </a:p>
          <a:p>
            <a:pPr>
              <a:lnSpc>
                <a:spcPct val="80000"/>
              </a:lnSpc>
            </a:pPr>
            <a:endParaRPr lang="en-US" altLang="he-IL" sz="2800"/>
          </a:p>
          <a:p>
            <a:pPr>
              <a:lnSpc>
                <a:spcPct val="80000"/>
              </a:lnSpc>
            </a:pPr>
            <a:endParaRPr lang="en-US" altLang="he-IL" sz="2800"/>
          </a:p>
          <a:p>
            <a:pPr>
              <a:lnSpc>
                <a:spcPct val="80000"/>
              </a:lnSpc>
            </a:pPr>
            <a:endParaRPr lang="en-US" altLang="he-IL" sz="2800"/>
          </a:p>
          <a:p>
            <a:pPr>
              <a:lnSpc>
                <a:spcPct val="80000"/>
              </a:lnSpc>
            </a:pPr>
            <a:endParaRPr lang="en-US" altLang="he-IL" sz="2800"/>
          </a:p>
          <a:p>
            <a:pPr>
              <a:lnSpc>
                <a:spcPct val="80000"/>
              </a:lnSpc>
            </a:pPr>
            <a:endParaRPr lang="en-US" altLang="he-IL" sz="2800"/>
          </a:p>
          <a:p>
            <a:pPr>
              <a:lnSpc>
                <a:spcPct val="80000"/>
              </a:lnSpc>
            </a:pPr>
            <a:endParaRPr lang="en-US" altLang="he-IL" sz="1600"/>
          </a:p>
          <a:p>
            <a:pPr>
              <a:lnSpc>
                <a:spcPct val="80000"/>
              </a:lnSpc>
            </a:pPr>
            <a:r>
              <a:rPr lang="en-US" altLang="he-IL" sz="2800"/>
              <a:t>Use only where it is USEFUL</a:t>
            </a:r>
          </a:p>
          <a:p>
            <a:pPr>
              <a:lnSpc>
                <a:spcPct val="80000"/>
              </a:lnSpc>
            </a:pPr>
            <a:r>
              <a:rPr lang="en-US" altLang="he-IL" sz="2800"/>
              <a:t>Know if presentation system will handle</a:t>
            </a:r>
          </a:p>
          <a:p>
            <a:pPr lvl="1">
              <a:lnSpc>
                <a:spcPct val="80000"/>
              </a:lnSpc>
            </a:pPr>
            <a:r>
              <a:rPr lang="en-US" altLang="he-IL" sz="2400"/>
              <a:t>Different versions of PowerPoint, Macs, etc.</a:t>
            </a:r>
          </a:p>
          <a:p>
            <a:pPr>
              <a:lnSpc>
                <a:spcPct val="80000"/>
              </a:lnSpc>
            </a:pPr>
            <a:r>
              <a:rPr lang="en-US" altLang="he-IL" sz="2800"/>
              <a:t>Or use multiple slides to safely animate</a:t>
            </a:r>
          </a:p>
          <a:p>
            <a:pPr lvl="1">
              <a:lnSpc>
                <a:spcPct val="80000"/>
              </a:lnSpc>
            </a:pPr>
            <a:r>
              <a:rPr lang="en-US" altLang="he-IL" sz="2400"/>
              <a:t>Flip-book style</a:t>
            </a:r>
          </a:p>
        </p:txBody>
      </p:sp>
      <p:sp>
        <p:nvSpPr>
          <p:cNvPr id="28676" name="Text Box 4">
            <a:extLst>
              <a:ext uri="{FF2B5EF4-FFF2-40B4-BE49-F238E27FC236}">
                <a16:creationId xmlns:a16="http://schemas.microsoft.com/office/drawing/2014/main" id="{AE170157-F54D-4E87-BC39-BB0C9BFF06A9}"/>
              </a:ext>
            </a:extLst>
          </p:cNvPr>
          <p:cNvSpPr txBox="1">
            <a:spLocks noChangeArrowheads="1"/>
          </p:cNvSpPr>
          <p:nvPr/>
        </p:nvSpPr>
        <p:spPr bwMode="auto">
          <a:xfrm>
            <a:off x="1295400" y="1981200"/>
            <a:ext cx="1990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3200">
                <a:latin typeface="Arial" panose="020B0604020202020204" pitchFamily="34" charset="0"/>
              </a:rPr>
              <a:t>Animation</a:t>
            </a:r>
            <a:endParaRPr lang="en-US" altLang="he-IL">
              <a:latin typeface="Helvetica" panose="020B0604020202020204" pitchFamily="34" charset="0"/>
            </a:endParaRPr>
          </a:p>
        </p:txBody>
      </p:sp>
      <p:sp>
        <p:nvSpPr>
          <p:cNvPr id="28677" name="Text Box 5">
            <a:extLst>
              <a:ext uri="{FF2B5EF4-FFF2-40B4-BE49-F238E27FC236}">
                <a16:creationId xmlns:a16="http://schemas.microsoft.com/office/drawing/2014/main" id="{A0B22F03-D878-4A47-9A4C-0BD9B20389D4}"/>
              </a:ext>
            </a:extLst>
          </p:cNvPr>
          <p:cNvSpPr txBox="1">
            <a:spLocks noChangeArrowheads="1"/>
          </p:cNvSpPr>
          <p:nvPr/>
        </p:nvSpPr>
        <p:spPr bwMode="auto">
          <a:xfrm>
            <a:off x="1295400" y="2544763"/>
            <a:ext cx="930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3200">
                <a:latin typeface="Arial" panose="020B0604020202020204" pitchFamily="34" charset="0"/>
              </a:rPr>
              <a:t>Can</a:t>
            </a:r>
            <a:endParaRPr lang="en-US" altLang="he-IL">
              <a:latin typeface="Helvetica" panose="020B0604020202020204" pitchFamily="34" charset="0"/>
            </a:endParaRPr>
          </a:p>
        </p:txBody>
      </p:sp>
      <p:sp>
        <p:nvSpPr>
          <p:cNvPr id="28678" name="Text Box 6">
            <a:extLst>
              <a:ext uri="{FF2B5EF4-FFF2-40B4-BE49-F238E27FC236}">
                <a16:creationId xmlns:a16="http://schemas.microsoft.com/office/drawing/2014/main" id="{86F8451D-220D-48EF-8B9A-C061D7618191}"/>
              </a:ext>
            </a:extLst>
          </p:cNvPr>
          <p:cNvSpPr txBox="1">
            <a:spLocks noChangeArrowheads="1"/>
          </p:cNvSpPr>
          <p:nvPr/>
        </p:nvSpPr>
        <p:spPr bwMode="auto">
          <a:xfrm>
            <a:off x="1295400" y="3078163"/>
            <a:ext cx="16303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3200">
                <a:latin typeface="Arial" panose="020B0604020202020204" pitchFamily="34" charset="0"/>
              </a:rPr>
              <a:t>Be Very</a:t>
            </a:r>
            <a:endParaRPr lang="en-US" altLang="he-IL">
              <a:latin typeface="Helvetica" panose="020B0604020202020204" pitchFamily="34" charset="0"/>
            </a:endParaRPr>
          </a:p>
        </p:txBody>
      </p:sp>
      <p:sp>
        <p:nvSpPr>
          <p:cNvPr id="28679" name="Text Box 7">
            <a:extLst>
              <a:ext uri="{FF2B5EF4-FFF2-40B4-BE49-F238E27FC236}">
                <a16:creationId xmlns:a16="http://schemas.microsoft.com/office/drawing/2014/main" id="{33B3F1F6-60D8-4F58-8BC9-B8ED50260199}"/>
              </a:ext>
            </a:extLst>
          </p:cNvPr>
          <p:cNvSpPr txBox="1">
            <a:spLocks noChangeArrowheads="1"/>
          </p:cNvSpPr>
          <p:nvPr/>
        </p:nvSpPr>
        <p:spPr bwMode="auto">
          <a:xfrm>
            <a:off x="1295400" y="3611563"/>
            <a:ext cx="21034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3200">
                <a:latin typeface="Arial" panose="020B0604020202020204" pitchFamily="34" charset="0"/>
              </a:rPr>
              <a:t>Distracting</a:t>
            </a:r>
            <a:endParaRPr lang="en-US" altLang="he-IL">
              <a:latin typeface="Helvetica" panose="020B0604020202020204" pitchFamily="34" charset="0"/>
            </a:endParaRPr>
          </a:p>
        </p:txBody>
      </p:sp>
      <p:sp>
        <p:nvSpPr>
          <p:cNvPr id="28680" name="Text Box 8">
            <a:extLst>
              <a:ext uri="{FF2B5EF4-FFF2-40B4-BE49-F238E27FC236}">
                <a16:creationId xmlns:a16="http://schemas.microsoft.com/office/drawing/2014/main" id="{9A40D162-27F5-4264-9010-8042374A8D74}"/>
              </a:ext>
            </a:extLst>
          </p:cNvPr>
          <p:cNvSpPr txBox="1">
            <a:spLocks noChangeArrowheads="1"/>
          </p:cNvSpPr>
          <p:nvPr/>
        </p:nvSpPr>
        <p:spPr bwMode="auto">
          <a:xfrm>
            <a:off x="4114800" y="2057400"/>
            <a:ext cx="295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3200">
                <a:latin typeface="Arial" panose="020B0604020202020204" pitchFamily="34" charset="0"/>
              </a:rPr>
              <a:t>Use it sparingly</a:t>
            </a:r>
            <a:endParaRPr lang="en-US" altLang="he-IL">
              <a:latin typeface="Helvetica" panose="020B0604020202020204" pitchFamily="34" charset="0"/>
            </a:endParaRPr>
          </a:p>
        </p:txBody>
      </p:sp>
      <p:sp>
        <p:nvSpPr>
          <p:cNvPr id="28682" name="Text Box 10">
            <a:extLst>
              <a:ext uri="{FF2B5EF4-FFF2-40B4-BE49-F238E27FC236}">
                <a16:creationId xmlns:a16="http://schemas.microsoft.com/office/drawing/2014/main" id="{A55502CE-274E-4F23-84CC-56AFB7DA1960}"/>
              </a:ext>
            </a:extLst>
          </p:cNvPr>
          <p:cNvSpPr txBox="1">
            <a:spLocks noChangeArrowheads="1"/>
          </p:cNvSpPr>
          <p:nvPr/>
        </p:nvSpPr>
        <p:spPr bwMode="auto">
          <a:xfrm>
            <a:off x="4267200" y="2870200"/>
            <a:ext cx="381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sz="3200">
                <a:latin typeface="Tahoma" panose="020B0604030504040204" pitchFamily="34" charset="0"/>
              </a:rPr>
              <a:t>(it can be annoying)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ppt_x"/>
                                          </p:val>
                                        </p:tav>
                                        <p:tav tm="100000">
                                          <p:val>
                                            <p:strVal val="#ppt_x"/>
                                          </p:val>
                                        </p:tav>
                                      </p:tavLst>
                                    </p:anim>
                                    <p:anim calcmode="lin" valueType="num">
                                      <p:cBhvr additive="base">
                                        <p:cTn id="8" dur="500" fill="hold"/>
                                        <p:tgtEl>
                                          <p:spTgt spid="2867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box(in)">
                                      <p:cBhvr>
                                        <p:cTn id="12" dur="500"/>
                                        <p:tgtEl>
                                          <p:spTgt spid="28677"/>
                                        </p:tgtEl>
                                      </p:cBhvr>
                                    </p:animEffect>
                                  </p:childTnLst>
                                </p:cTn>
                              </p:par>
                            </p:childTnLst>
                          </p:cTn>
                        </p:par>
                        <p:par>
                          <p:cTn id="13" fill="hold" nodeType="afterGroup">
                            <p:stCondLst>
                              <p:cond delay="1000"/>
                            </p:stCondLst>
                            <p:childTnLst>
                              <p:par>
                                <p:cTn id="14" presetID="15" presetClass="entr" presetSubtype="0" fill="hold" grpId="0" nodeType="afterEffect">
                                  <p:stCondLst>
                                    <p:cond delay="0"/>
                                  </p:stCondLst>
                                  <p:childTnLst>
                                    <p:set>
                                      <p:cBhvr>
                                        <p:cTn id="15" dur="1" fill="hold">
                                          <p:stCondLst>
                                            <p:cond delay="0"/>
                                          </p:stCondLst>
                                        </p:cTn>
                                        <p:tgtEl>
                                          <p:spTgt spid="28678"/>
                                        </p:tgtEl>
                                        <p:attrNameLst>
                                          <p:attrName>style.visibility</p:attrName>
                                        </p:attrNameLst>
                                      </p:cBhvr>
                                      <p:to>
                                        <p:strVal val="visible"/>
                                      </p:to>
                                    </p:set>
                                    <p:anim calcmode="lin" valueType="num">
                                      <p:cBhvr>
                                        <p:cTn id="16" dur="1000" fill="hold"/>
                                        <p:tgtEl>
                                          <p:spTgt spid="28678"/>
                                        </p:tgtEl>
                                        <p:attrNameLst>
                                          <p:attrName>ppt_w</p:attrName>
                                        </p:attrNameLst>
                                      </p:cBhvr>
                                      <p:tavLst>
                                        <p:tav tm="0">
                                          <p:val>
                                            <p:fltVal val="0"/>
                                          </p:val>
                                        </p:tav>
                                        <p:tav tm="100000">
                                          <p:val>
                                            <p:strVal val="#ppt_w"/>
                                          </p:val>
                                        </p:tav>
                                      </p:tavLst>
                                    </p:anim>
                                    <p:anim calcmode="lin" valueType="num">
                                      <p:cBhvr>
                                        <p:cTn id="17" dur="1000" fill="hold"/>
                                        <p:tgtEl>
                                          <p:spTgt spid="28678"/>
                                        </p:tgtEl>
                                        <p:attrNameLst>
                                          <p:attrName>ppt_h</p:attrName>
                                        </p:attrNameLst>
                                      </p:cBhvr>
                                      <p:tavLst>
                                        <p:tav tm="0">
                                          <p:val>
                                            <p:fltVal val="0"/>
                                          </p:val>
                                        </p:tav>
                                        <p:tav tm="100000">
                                          <p:val>
                                            <p:strVal val="#ppt_h"/>
                                          </p:val>
                                        </p:tav>
                                      </p:tavLst>
                                    </p:anim>
                                    <p:anim calcmode="lin" valueType="num">
                                      <p:cBhvr>
                                        <p:cTn id="18" dur="1000" fill="hold"/>
                                        <p:tgtEl>
                                          <p:spTgt spid="28678"/>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28678"/>
                                        </p:tgtEl>
                                        <p:attrNameLst>
                                          <p:attrName>ppt_y</p:attrName>
                                        </p:attrNameLst>
                                      </p:cBhvr>
                                      <p:tavLst>
                                        <p:tav tm="0" fmla="#ppt_y+(sin(-2*pi*(1-$))*-#ppt_x+cos(-2*pi*(1-$))*(1-#ppt_y))*(1-$)">
                                          <p:val>
                                            <p:fltVal val="0"/>
                                          </p:val>
                                        </p:tav>
                                        <p:tav tm="100000">
                                          <p:val>
                                            <p:fltVal val="1"/>
                                          </p:val>
                                        </p:tav>
                                      </p:tavLst>
                                    </p:anim>
                                  </p:childTnLst>
                                </p:cTn>
                              </p:par>
                            </p:childTnLst>
                          </p:cTn>
                        </p:par>
                        <p:par>
                          <p:cTn id="20" fill="hold" nodeType="afterGroup">
                            <p:stCondLst>
                              <p:cond delay="2000"/>
                            </p:stCondLst>
                            <p:childTnLst>
                              <p:par>
                                <p:cTn id="21" presetID="7" presetClass="entr" presetSubtype="2" fill="hold" grpId="0" nodeType="afterEffect">
                                  <p:stCondLst>
                                    <p:cond delay="0"/>
                                  </p:stCondLst>
                                  <p:childTnLst>
                                    <p:set>
                                      <p:cBhvr>
                                        <p:cTn id="22" dur="1" fill="hold">
                                          <p:stCondLst>
                                            <p:cond delay="0"/>
                                          </p:stCondLst>
                                        </p:cTn>
                                        <p:tgtEl>
                                          <p:spTgt spid="28679"/>
                                        </p:tgtEl>
                                        <p:attrNameLst>
                                          <p:attrName>style.visibility</p:attrName>
                                        </p:attrNameLst>
                                      </p:cBhvr>
                                      <p:to>
                                        <p:strVal val="visible"/>
                                      </p:to>
                                    </p:set>
                                    <p:anim calcmode="lin" valueType="num">
                                      <p:cBhvr additive="base">
                                        <p:cTn id="23" dur="5000" fill="hold"/>
                                        <p:tgtEl>
                                          <p:spTgt spid="28679"/>
                                        </p:tgtEl>
                                        <p:attrNameLst>
                                          <p:attrName>ppt_x</p:attrName>
                                        </p:attrNameLst>
                                      </p:cBhvr>
                                      <p:tavLst>
                                        <p:tav tm="0">
                                          <p:val>
                                            <p:strVal val="1+#ppt_w/2"/>
                                          </p:val>
                                        </p:tav>
                                        <p:tav tm="100000">
                                          <p:val>
                                            <p:strVal val="#ppt_x"/>
                                          </p:val>
                                        </p:tav>
                                      </p:tavLst>
                                    </p:anim>
                                    <p:anim calcmode="lin" valueType="num">
                                      <p:cBhvr additive="base">
                                        <p:cTn id="24" dur="5000" fill="hold"/>
                                        <p:tgtEl>
                                          <p:spTgt spid="28679"/>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7000"/>
                            </p:stCondLst>
                            <p:childTnLst>
                              <p:par>
                                <p:cTn id="26" presetID="23" presetClass="entr" presetSubtype="36" fill="hold" grpId="0" nodeType="afterEffect">
                                  <p:stCondLst>
                                    <p:cond delay="0"/>
                                  </p:stCondLst>
                                  <p:childTnLst>
                                    <p:set>
                                      <p:cBhvr>
                                        <p:cTn id="27" dur="1" fill="hold">
                                          <p:stCondLst>
                                            <p:cond delay="0"/>
                                          </p:stCondLst>
                                        </p:cTn>
                                        <p:tgtEl>
                                          <p:spTgt spid="28680"/>
                                        </p:tgtEl>
                                        <p:attrNameLst>
                                          <p:attrName>style.visibility</p:attrName>
                                        </p:attrNameLst>
                                      </p:cBhvr>
                                      <p:to>
                                        <p:strVal val="visible"/>
                                      </p:to>
                                    </p:set>
                                    <p:anim calcmode="lin" valueType="num">
                                      <p:cBhvr>
                                        <p:cTn id="28" dur="500" fill="hold"/>
                                        <p:tgtEl>
                                          <p:spTgt spid="28680"/>
                                        </p:tgtEl>
                                        <p:attrNameLst>
                                          <p:attrName>ppt_w</p:attrName>
                                        </p:attrNameLst>
                                      </p:cBhvr>
                                      <p:tavLst>
                                        <p:tav tm="0">
                                          <p:val>
                                            <p:strVal val="(6*min(max(#ppt_w*#ppt_h,.3),1)-7.4)/-.7*#ppt_w"/>
                                          </p:val>
                                        </p:tav>
                                        <p:tav tm="100000">
                                          <p:val>
                                            <p:strVal val="#ppt_w"/>
                                          </p:val>
                                        </p:tav>
                                      </p:tavLst>
                                    </p:anim>
                                    <p:anim calcmode="lin" valueType="num">
                                      <p:cBhvr>
                                        <p:cTn id="29" dur="500" fill="hold"/>
                                        <p:tgtEl>
                                          <p:spTgt spid="28680"/>
                                        </p:tgtEl>
                                        <p:attrNameLst>
                                          <p:attrName>ppt_h</p:attrName>
                                        </p:attrNameLst>
                                      </p:cBhvr>
                                      <p:tavLst>
                                        <p:tav tm="0">
                                          <p:val>
                                            <p:strVal val="(6*min(max(#ppt_w*#ppt_h,.3),1)-7.4)/-.7*#ppt_h"/>
                                          </p:val>
                                        </p:tav>
                                        <p:tav tm="100000">
                                          <p:val>
                                            <p:strVal val="#ppt_h"/>
                                          </p:val>
                                        </p:tav>
                                      </p:tavLst>
                                    </p:anim>
                                    <p:anim calcmode="lin" valueType="num">
                                      <p:cBhvr>
                                        <p:cTn id="30" dur="500" fill="hold"/>
                                        <p:tgtEl>
                                          <p:spTgt spid="28680"/>
                                        </p:tgtEl>
                                        <p:attrNameLst>
                                          <p:attrName>ppt_x</p:attrName>
                                        </p:attrNameLst>
                                      </p:cBhvr>
                                      <p:tavLst>
                                        <p:tav tm="0">
                                          <p:val>
                                            <p:fltVal val="0.5"/>
                                          </p:val>
                                        </p:tav>
                                        <p:tav tm="100000">
                                          <p:val>
                                            <p:strVal val="#ppt_x"/>
                                          </p:val>
                                        </p:tav>
                                      </p:tavLst>
                                    </p:anim>
                                    <p:anim calcmode="lin" valueType="num">
                                      <p:cBhvr>
                                        <p:cTn id="31" dur="500" fill="hold"/>
                                        <p:tgtEl>
                                          <p:spTgt spid="28680"/>
                                        </p:tgtEl>
                                        <p:attrNameLst>
                                          <p:attrName>ppt_y</p:attrName>
                                        </p:attrNameLst>
                                      </p:cBhvr>
                                      <p:tavLst>
                                        <p:tav tm="0">
                                          <p:val>
                                            <p:strVal val="1+(6*min(max(#ppt_w*#ppt_h,.3),1)-7.4)/-.7*#ppt_h/2"/>
                                          </p:val>
                                        </p:tav>
                                        <p:tav tm="100000">
                                          <p:val>
                                            <p:strVal val="#ppt_y"/>
                                          </p:val>
                                        </p:tav>
                                      </p:tavLst>
                                    </p:anim>
                                  </p:childTnLst>
                                </p:cTn>
                              </p:par>
                            </p:childTnLst>
                          </p:cTn>
                        </p:par>
                        <p:par>
                          <p:cTn id="32" fill="hold" nodeType="afterGroup">
                            <p:stCondLst>
                              <p:cond delay="7500"/>
                            </p:stCondLst>
                            <p:childTnLst>
                              <p:par>
                                <p:cTn id="33" presetID="16" presetClass="entr" presetSubtype="26" fill="hold" grpId="0" nodeType="afterEffect">
                                  <p:stCondLst>
                                    <p:cond delay="0"/>
                                  </p:stCondLst>
                                  <p:childTnLst>
                                    <p:set>
                                      <p:cBhvr>
                                        <p:cTn id="34" dur="1" fill="hold">
                                          <p:stCondLst>
                                            <p:cond delay="0"/>
                                          </p:stCondLst>
                                        </p:cTn>
                                        <p:tgtEl>
                                          <p:spTgt spid="28682"/>
                                        </p:tgtEl>
                                        <p:attrNameLst>
                                          <p:attrName>style.visibility</p:attrName>
                                        </p:attrNameLst>
                                      </p:cBhvr>
                                      <p:to>
                                        <p:strVal val="visible"/>
                                      </p:to>
                                    </p:set>
                                    <p:animEffect transition="in" filter="barn(inHorizontal)">
                                      <p:cBhvr>
                                        <p:cTn id="35" dur="500"/>
                                        <p:tgtEl>
                                          <p:spTgt spid="28682"/>
                                        </p:tgtEl>
                                      </p:cBhvr>
                                    </p:animEffect>
                                  </p:childTnLst>
                                </p:cTn>
                              </p:par>
                            </p:childTnLst>
                          </p:cTn>
                        </p:par>
                        <p:par>
                          <p:cTn id="36" fill="hold" nodeType="afterGroup">
                            <p:stCondLst>
                              <p:cond delay="8000"/>
                            </p:stCondLst>
                            <p:childTnLst>
                              <p:par>
                                <p:cTn id="37" presetID="6" presetClass="emph" presetSubtype="0" fill="hold" grpId="1" nodeType="afterEffect">
                                  <p:stCondLst>
                                    <p:cond delay="0"/>
                                  </p:stCondLst>
                                  <p:childTnLst>
                                    <p:animScale>
                                      <p:cBhvr>
                                        <p:cTn id="38" dur="2000" fill="hold"/>
                                        <p:tgtEl>
                                          <p:spTgt spid="28682"/>
                                        </p:tgtEl>
                                      </p:cBhvr>
                                      <p:by x="150000" y="150000"/>
                                    </p:animScale>
                                  </p:childTnLst>
                                </p:cTn>
                              </p:par>
                            </p:childTnLst>
                          </p:cTn>
                        </p:par>
                        <p:par>
                          <p:cTn id="39" fill="hold" nodeType="afterGroup">
                            <p:stCondLst>
                              <p:cond delay="10000"/>
                            </p:stCondLst>
                            <p:childTnLst>
                              <p:par>
                                <p:cTn id="40" presetID="8" presetClass="emph" presetSubtype="0" fill="hold" grpId="2" nodeType="afterEffect">
                                  <p:stCondLst>
                                    <p:cond delay="0"/>
                                  </p:stCondLst>
                                  <p:childTnLst>
                                    <p:animRot by="21600000">
                                      <p:cBhvr>
                                        <p:cTn id="41" dur="2000" fill="hold"/>
                                        <p:tgtEl>
                                          <p:spTgt spid="28682"/>
                                        </p:tgtEl>
                                        <p:attrNameLst>
                                          <p:attrName>r</p:attrName>
                                        </p:attrNameLst>
                                      </p:cBhvr>
                                    </p:animRot>
                                  </p:childTnLst>
                                </p:cTn>
                              </p:par>
                            </p:childTnLst>
                          </p:cTn>
                        </p:par>
                        <p:par>
                          <p:cTn id="42" fill="hold" nodeType="afterGroup">
                            <p:stCondLst>
                              <p:cond delay="12000"/>
                            </p:stCondLst>
                            <p:childTnLst>
                              <p:par>
                                <p:cTn id="43" presetID="6" presetClass="emph" presetSubtype="0" fill="hold" grpId="3" nodeType="afterEffect">
                                  <p:stCondLst>
                                    <p:cond delay="0"/>
                                  </p:stCondLst>
                                  <p:childTnLst>
                                    <p:animScale>
                                      <p:cBhvr>
                                        <p:cTn id="44" dur="2000" fill="hold"/>
                                        <p:tgtEl>
                                          <p:spTgt spid="28682"/>
                                        </p:tgtEl>
                                      </p:cBhvr>
                                      <p:by x="50000" y="100000"/>
                                    </p:animScale>
                                  </p:childTnLst>
                                </p:cTn>
                              </p:par>
                            </p:childTnLst>
                          </p:cTn>
                        </p:par>
                        <p:par>
                          <p:cTn id="45" fill="hold" nodeType="afterGroup">
                            <p:stCondLst>
                              <p:cond delay="14000"/>
                            </p:stCondLst>
                            <p:childTnLst>
                              <p:par>
                                <p:cTn id="46" presetID="6" presetClass="emph" presetSubtype="0" fill="hold" grpId="4" nodeType="afterEffect">
                                  <p:stCondLst>
                                    <p:cond delay="0"/>
                                  </p:stCondLst>
                                  <p:childTnLst>
                                    <p:animScale>
                                      <p:cBhvr>
                                        <p:cTn id="47" dur="2000" fill="hold"/>
                                        <p:tgtEl>
                                          <p:spTgt spid="28682"/>
                                        </p:tgtEl>
                                      </p:cBhvr>
                                      <p:by x="100000" y="150000"/>
                                    </p:animScale>
                                  </p:childTnLst>
                                </p:cTn>
                              </p:par>
                            </p:childTnLst>
                          </p:cTn>
                        </p:par>
                        <p:par>
                          <p:cTn id="48" fill="hold" nodeType="afterGroup">
                            <p:stCondLst>
                              <p:cond delay="16000"/>
                            </p:stCondLst>
                            <p:childTnLst>
                              <p:par>
                                <p:cTn id="49" presetID="6" presetClass="emph" presetSubtype="0" fill="hold" grpId="5" nodeType="afterEffect">
                                  <p:stCondLst>
                                    <p:cond delay="0"/>
                                  </p:stCondLst>
                                  <p:childTnLst>
                                    <p:animScale>
                                      <p:cBhvr>
                                        <p:cTn id="50" dur="2000" fill="hold"/>
                                        <p:tgtEl>
                                          <p:spTgt spid="28682"/>
                                        </p:tgtEl>
                                      </p:cBhvr>
                                      <p:by x="150000" y="100000"/>
                                    </p:animScale>
                                  </p:childTnLst>
                                </p:cTn>
                              </p:par>
                            </p:childTnLst>
                          </p:cTn>
                        </p:par>
                        <p:par>
                          <p:cTn id="51" fill="hold" nodeType="afterGroup">
                            <p:stCondLst>
                              <p:cond delay="18000"/>
                            </p:stCondLst>
                            <p:childTnLst>
                              <p:par>
                                <p:cTn id="52" presetID="6" presetClass="emph" presetSubtype="0" fill="hold" grpId="6" nodeType="afterEffect">
                                  <p:stCondLst>
                                    <p:cond delay="0"/>
                                  </p:stCondLst>
                                  <p:childTnLst>
                                    <p:animScale>
                                      <p:cBhvr>
                                        <p:cTn id="53" dur="2000" fill="hold"/>
                                        <p:tgtEl>
                                          <p:spTgt spid="28682"/>
                                        </p:tgtEl>
                                      </p:cBhvr>
                                      <p:by x="100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P spid="28678" grpId="0" autoUpdateAnimBg="0"/>
      <p:bldP spid="28679" grpId="0" autoUpdateAnimBg="0"/>
      <p:bldP spid="28680" grpId="0" autoUpdateAnimBg="0"/>
      <p:bldP spid="28682" grpId="0"/>
      <p:bldP spid="28682" grpId="1"/>
      <p:bldP spid="28682" grpId="2"/>
      <p:bldP spid="28682" grpId="3"/>
      <p:bldP spid="28682" grpId="4"/>
      <p:bldP spid="28682" grpId="5"/>
      <p:bldP spid="28682" grpId="6"/>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99241C08-6B13-428B-8121-A73F004EC421}"/>
              </a:ext>
            </a:extLst>
          </p:cNvPr>
          <p:cNvSpPr>
            <a:spLocks noGrp="1"/>
          </p:cNvSpPr>
          <p:nvPr>
            <p:ph type="sldNum" sz="quarter" idx="12"/>
          </p:nvPr>
        </p:nvSpPr>
        <p:spPr/>
        <p:txBody>
          <a:bodyPr/>
          <a:lstStyle/>
          <a:p>
            <a:fld id="{21FDD93A-7ADD-4BFD-A7ED-16D7C42C8445}" type="slidenum">
              <a:rPr lang="en-US" altLang="he-IL"/>
              <a:pPr/>
              <a:t>32</a:t>
            </a:fld>
            <a:endParaRPr lang="en-US" altLang="he-IL"/>
          </a:p>
        </p:txBody>
      </p:sp>
      <p:sp>
        <p:nvSpPr>
          <p:cNvPr id="36866" name="Rectangle 2">
            <a:extLst>
              <a:ext uri="{FF2B5EF4-FFF2-40B4-BE49-F238E27FC236}">
                <a16:creationId xmlns:a16="http://schemas.microsoft.com/office/drawing/2014/main" id="{EB7344C2-5735-490D-8318-90A2BA35DAF4}"/>
              </a:ext>
            </a:extLst>
          </p:cNvPr>
          <p:cNvSpPr>
            <a:spLocks noGrp="1" noChangeArrowheads="1"/>
          </p:cNvSpPr>
          <p:nvPr>
            <p:ph type="title"/>
          </p:nvPr>
        </p:nvSpPr>
        <p:spPr/>
        <p:txBody>
          <a:bodyPr/>
          <a:lstStyle/>
          <a:p>
            <a:r>
              <a:rPr lang="en-US" altLang="he-IL"/>
              <a:t>Line ‘Em Up</a:t>
            </a:r>
          </a:p>
        </p:txBody>
      </p:sp>
      <p:sp>
        <p:nvSpPr>
          <p:cNvPr id="36867" name="Rectangle 3">
            <a:extLst>
              <a:ext uri="{FF2B5EF4-FFF2-40B4-BE49-F238E27FC236}">
                <a16:creationId xmlns:a16="http://schemas.microsoft.com/office/drawing/2014/main" id="{7D14021D-6CDE-4B01-965C-77A47B7330A9}"/>
              </a:ext>
            </a:extLst>
          </p:cNvPr>
          <p:cNvSpPr>
            <a:spLocks noGrp="1" noChangeArrowheads="1"/>
          </p:cNvSpPr>
          <p:nvPr>
            <p:ph type="body" idx="1"/>
          </p:nvPr>
        </p:nvSpPr>
        <p:spPr/>
        <p:txBody>
          <a:bodyPr/>
          <a:lstStyle/>
          <a:p>
            <a:r>
              <a:rPr lang="en-US" altLang="he-IL"/>
              <a:t>This is a bad drawing</a:t>
            </a:r>
          </a:p>
          <a:p>
            <a:r>
              <a:rPr lang="en-US" altLang="he-IL"/>
              <a:t>Put in some effort</a:t>
            </a:r>
          </a:p>
        </p:txBody>
      </p:sp>
      <p:sp>
        <p:nvSpPr>
          <p:cNvPr id="36869" name="Line 5">
            <a:extLst>
              <a:ext uri="{FF2B5EF4-FFF2-40B4-BE49-F238E27FC236}">
                <a16:creationId xmlns:a16="http://schemas.microsoft.com/office/drawing/2014/main" id="{3B67AE93-90E4-420D-A37E-DC745F61CA60}"/>
              </a:ext>
            </a:extLst>
          </p:cNvPr>
          <p:cNvSpPr>
            <a:spLocks noChangeShapeType="1"/>
          </p:cNvSpPr>
          <p:nvPr/>
        </p:nvSpPr>
        <p:spPr bwMode="auto">
          <a:xfrm>
            <a:off x="5181600" y="2133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6870" name="Line 6">
            <a:extLst>
              <a:ext uri="{FF2B5EF4-FFF2-40B4-BE49-F238E27FC236}">
                <a16:creationId xmlns:a16="http://schemas.microsoft.com/office/drawing/2014/main" id="{CED46CA7-8BFA-43CA-8404-9D098C8675BD}"/>
              </a:ext>
            </a:extLst>
          </p:cNvPr>
          <p:cNvSpPr>
            <a:spLocks noChangeShapeType="1"/>
          </p:cNvSpPr>
          <p:nvPr/>
        </p:nvSpPr>
        <p:spPr bwMode="auto">
          <a:xfrm>
            <a:off x="5105400" y="20574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6872" name="Line 8">
            <a:extLst>
              <a:ext uri="{FF2B5EF4-FFF2-40B4-BE49-F238E27FC236}">
                <a16:creationId xmlns:a16="http://schemas.microsoft.com/office/drawing/2014/main" id="{7FC2B8F8-912B-4564-8F0D-2C9851042C31}"/>
              </a:ext>
            </a:extLst>
          </p:cNvPr>
          <p:cNvSpPr>
            <a:spLocks noChangeShapeType="1"/>
          </p:cNvSpPr>
          <p:nvPr/>
        </p:nvSpPr>
        <p:spPr bwMode="auto">
          <a:xfrm flipH="1">
            <a:off x="6629400" y="2133600"/>
            <a:ext cx="76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6873" name="Line 9">
            <a:extLst>
              <a:ext uri="{FF2B5EF4-FFF2-40B4-BE49-F238E27FC236}">
                <a16:creationId xmlns:a16="http://schemas.microsoft.com/office/drawing/2014/main" id="{DDBDCF31-CCA8-46CE-9348-60610EEA17F3}"/>
              </a:ext>
            </a:extLst>
          </p:cNvPr>
          <p:cNvSpPr>
            <a:spLocks noChangeShapeType="1"/>
          </p:cNvSpPr>
          <p:nvPr/>
        </p:nvSpPr>
        <p:spPr bwMode="auto">
          <a:xfrm flipH="1">
            <a:off x="5029200" y="3352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6874" name="Text Box 10">
            <a:extLst>
              <a:ext uri="{FF2B5EF4-FFF2-40B4-BE49-F238E27FC236}">
                <a16:creationId xmlns:a16="http://schemas.microsoft.com/office/drawing/2014/main" id="{50C3705F-230C-47B7-8D99-8DB33B7FAF54}"/>
              </a:ext>
            </a:extLst>
          </p:cNvPr>
          <p:cNvSpPr txBox="1">
            <a:spLocks noChangeArrowheads="1"/>
          </p:cNvSpPr>
          <p:nvPr/>
        </p:nvSpPr>
        <p:spPr bwMode="auto">
          <a:xfrm>
            <a:off x="5394325" y="2422525"/>
            <a:ext cx="96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he-IL"/>
              <a:t>FPGA</a:t>
            </a:r>
          </a:p>
        </p:txBody>
      </p:sp>
      <p:sp>
        <p:nvSpPr>
          <p:cNvPr id="36875" name="Rectangle 11">
            <a:extLst>
              <a:ext uri="{FF2B5EF4-FFF2-40B4-BE49-F238E27FC236}">
                <a16:creationId xmlns:a16="http://schemas.microsoft.com/office/drawing/2014/main" id="{8D5FEA10-4010-4CAD-A418-88DCF434B4B6}"/>
              </a:ext>
            </a:extLst>
          </p:cNvPr>
          <p:cNvSpPr>
            <a:spLocks noChangeArrowheads="1"/>
          </p:cNvSpPr>
          <p:nvPr/>
        </p:nvSpPr>
        <p:spPr bwMode="auto">
          <a:xfrm>
            <a:off x="6096000" y="4648200"/>
            <a:ext cx="1828800" cy="152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a:t>CPU</a:t>
            </a:r>
          </a:p>
        </p:txBody>
      </p:sp>
      <p:sp>
        <p:nvSpPr>
          <p:cNvPr id="36876" name="Line 12">
            <a:extLst>
              <a:ext uri="{FF2B5EF4-FFF2-40B4-BE49-F238E27FC236}">
                <a16:creationId xmlns:a16="http://schemas.microsoft.com/office/drawing/2014/main" id="{1A7454BD-2933-4872-9CFD-1ADCA6FE55DB}"/>
              </a:ext>
            </a:extLst>
          </p:cNvPr>
          <p:cNvSpPr>
            <a:spLocks noChangeShapeType="1"/>
          </p:cNvSpPr>
          <p:nvPr/>
        </p:nvSpPr>
        <p:spPr bwMode="auto">
          <a:xfrm flipH="1">
            <a:off x="5410200" y="3276600"/>
            <a:ext cx="228600" cy="1981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36879" name="Line 15">
            <a:extLst>
              <a:ext uri="{FF2B5EF4-FFF2-40B4-BE49-F238E27FC236}">
                <a16:creationId xmlns:a16="http://schemas.microsoft.com/office/drawing/2014/main" id="{515A3285-B752-4FE2-AA8F-095B692B2B75}"/>
              </a:ext>
            </a:extLst>
          </p:cNvPr>
          <p:cNvSpPr>
            <a:spLocks noChangeShapeType="1"/>
          </p:cNvSpPr>
          <p:nvPr/>
        </p:nvSpPr>
        <p:spPr bwMode="auto">
          <a:xfrm>
            <a:off x="5334000" y="5257800"/>
            <a:ext cx="1219200" cy="228600"/>
          </a:xfrm>
          <a:prstGeom prst="line">
            <a:avLst/>
          </a:prstGeom>
          <a:noFill/>
          <a:ln w="762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E2B83B7-59AD-4A16-BCFB-D60DC7EF7072}"/>
              </a:ext>
            </a:extLst>
          </p:cNvPr>
          <p:cNvSpPr>
            <a:spLocks noGrp="1"/>
          </p:cNvSpPr>
          <p:nvPr>
            <p:ph type="sldNum" sz="quarter" idx="12"/>
          </p:nvPr>
        </p:nvSpPr>
        <p:spPr/>
        <p:txBody>
          <a:bodyPr/>
          <a:lstStyle/>
          <a:p>
            <a:fld id="{21CA0E73-9618-4C41-83AC-0073DD15650D}" type="slidenum">
              <a:rPr lang="en-US" altLang="he-IL"/>
              <a:pPr/>
              <a:t>33</a:t>
            </a:fld>
            <a:endParaRPr lang="en-US" altLang="he-IL"/>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3FEAF1B7-E9ED-4D5D-B523-EC38ABD2E6C9}"/>
              </a:ext>
            </a:extLst>
          </p:cNvPr>
          <p:cNvSpPr>
            <a:spLocks noGrp="1"/>
          </p:cNvSpPr>
          <p:nvPr>
            <p:ph type="sldNum" sz="quarter" idx="12"/>
          </p:nvPr>
        </p:nvSpPr>
        <p:spPr/>
        <p:txBody>
          <a:bodyPr/>
          <a:lstStyle/>
          <a:p>
            <a:fld id="{D25A5F6B-CB9B-4BFF-A78E-7B7F9DEB9EC9}" type="slidenum">
              <a:rPr lang="en-US" altLang="he-IL"/>
              <a:pPr/>
              <a:t>34</a:t>
            </a:fld>
            <a:endParaRPr lang="en-US" altLang="he-IL"/>
          </a:p>
        </p:txBody>
      </p:sp>
      <p:sp>
        <p:nvSpPr>
          <p:cNvPr id="26626" name="Rectangle 2">
            <a:extLst>
              <a:ext uri="{FF2B5EF4-FFF2-40B4-BE49-F238E27FC236}">
                <a16:creationId xmlns:a16="http://schemas.microsoft.com/office/drawing/2014/main" id="{DC0D9163-20B6-410D-9F25-F611DD4AD400}"/>
              </a:ext>
            </a:extLst>
          </p:cNvPr>
          <p:cNvSpPr>
            <a:spLocks noGrp="1" noChangeArrowheads="1"/>
          </p:cNvSpPr>
          <p:nvPr>
            <p:ph type="title"/>
          </p:nvPr>
        </p:nvSpPr>
        <p:spPr/>
        <p:txBody>
          <a:bodyPr/>
          <a:lstStyle/>
          <a:p>
            <a:r>
              <a:rPr lang="en-US" altLang="he-IL"/>
              <a:t>The Art of Suspense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3DA38AB-AA22-4D6D-B962-B40E3A157D1B}"/>
              </a:ext>
            </a:extLst>
          </p:cNvPr>
          <p:cNvSpPr>
            <a:spLocks noGrp="1"/>
          </p:cNvSpPr>
          <p:nvPr>
            <p:ph type="sldNum" sz="quarter" idx="12"/>
          </p:nvPr>
        </p:nvSpPr>
        <p:spPr/>
        <p:txBody>
          <a:bodyPr/>
          <a:lstStyle/>
          <a:p>
            <a:fld id="{C46F5994-7F07-4ADC-B472-FB8F5DB6670F}" type="slidenum">
              <a:rPr lang="en-US" altLang="he-IL"/>
              <a:pPr/>
              <a:t>35</a:t>
            </a:fld>
            <a:endParaRPr lang="en-US" altLang="he-IL"/>
          </a:p>
        </p:txBody>
      </p:sp>
      <p:sp>
        <p:nvSpPr>
          <p:cNvPr id="20482" name="Rectangle 2">
            <a:extLst>
              <a:ext uri="{FF2B5EF4-FFF2-40B4-BE49-F238E27FC236}">
                <a16:creationId xmlns:a16="http://schemas.microsoft.com/office/drawing/2014/main" id="{D225D6E5-048D-4BC6-AEAE-B46CEEB93AED}"/>
              </a:ext>
            </a:extLst>
          </p:cNvPr>
          <p:cNvSpPr>
            <a:spLocks noGrp="1" noChangeArrowheads="1"/>
          </p:cNvSpPr>
          <p:nvPr>
            <p:ph type="title"/>
          </p:nvPr>
        </p:nvSpPr>
        <p:spPr/>
        <p:txBody>
          <a:bodyPr/>
          <a:lstStyle/>
          <a:p>
            <a:r>
              <a:rPr lang="en-US" altLang="he-IL"/>
              <a:t>The Art of Suspense</a:t>
            </a:r>
          </a:p>
        </p:txBody>
      </p:sp>
      <p:sp>
        <p:nvSpPr>
          <p:cNvPr id="20483" name="Rectangle 3">
            <a:extLst>
              <a:ext uri="{FF2B5EF4-FFF2-40B4-BE49-F238E27FC236}">
                <a16:creationId xmlns:a16="http://schemas.microsoft.com/office/drawing/2014/main" id="{8891AEE8-D1D4-4146-8A96-4330DE7BD575}"/>
              </a:ext>
            </a:extLst>
          </p:cNvPr>
          <p:cNvSpPr>
            <a:spLocks noGrp="1" noChangeArrowheads="1"/>
          </p:cNvSpPr>
          <p:nvPr>
            <p:ph type="body" idx="1"/>
          </p:nvPr>
        </p:nvSpPr>
        <p:spPr/>
        <p:txBody>
          <a:bodyPr/>
          <a:lstStyle/>
          <a:p>
            <a:r>
              <a:rPr lang="en-US" altLang="he-IL"/>
              <a:t>Don’t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747F4B4-25A4-4E16-936A-142A4EA32CC4}"/>
              </a:ext>
            </a:extLst>
          </p:cNvPr>
          <p:cNvSpPr>
            <a:spLocks noGrp="1"/>
          </p:cNvSpPr>
          <p:nvPr>
            <p:ph type="sldNum" sz="quarter" idx="12"/>
          </p:nvPr>
        </p:nvSpPr>
        <p:spPr/>
        <p:txBody>
          <a:bodyPr/>
          <a:lstStyle/>
          <a:p>
            <a:fld id="{41BB9986-B3E0-4C22-8EBC-72F99B776B5C}" type="slidenum">
              <a:rPr lang="en-US" altLang="he-IL"/>
              <a:pPr/>
              <a:t>36</a:t>
            </a:fld>
            <a:endParaRPr lang="en-US" altLang="he-IL"/>
          </a:p>
        </p:txBody>
      </p:sp>
      <p:sp>
        <p:nvSpPr>
          <p:cNvPr id="21506" name="Rectangle 2">
            <a:extLst>
              <a:ext uri="{FF2B5EF4-FFF2-40B4-BE49-F238E27FC236}">
                <a16:creationId xmlns:a16="http://schemas.microsoft.com/office/drawing/2014/main" id="{EFAF7EB6-6826-4480-9782-6350FBC8B530}"/>
              </a:ext>
            </a:extLst>
          </p:cNvPr>
          <p:cNvSpPr>
            <a:spLocks noGrp="1" noChangeArrowheads="1"/>
          </p:cNvSpPr>
          <p:nvPr>
            <p:ph type="title"/>
          </p:nvPr>
        </p:nvSpPr>
        <p:spPr/>
        <p:txBody>
          <a:bodyPr/>
          <a:lstStyle/>
          <a:p>
            <a:r>
              <a:rPr lang="en-US" altLang="he-IL"/>
              <a:t>The Art of Suspense</a:t>
            </a:r>
          </a:p>
        </p:txBody>
      </p:sp>
      <p:sp>
        <p:nvSpPr>
          <p:cNvPr id="21507" name="Rectangle 3">
            <a:extLst>
              <a:ext uri="{FF2B5EF4-FFF2-40B4-BE49-F238E27FC236}">
                <a16:creationId xmlns:a16="http://schemas.microsoft.com/office/drawing/2014/main" id="{88770293-4A01-451B-86EF-B9C5FAE87886}"/>
              </a:ext>
            </a:extLst>
          </p:cNvPr>
          <p:cNvSpPr>
            <a:spLocks noGrp="1" noChangeArrowheads="1"/>
          </p:cNvSpPr>
          <p:nvPr>
            <p:ph type="body" idx="1"/>
          </p:nvPr>
        </p:nvSpPr>
        <p:spPr/>
        <p:txBody>
          <a:bodyPr/>
          <a:lstStyle/>
          <a:p>
            <a:r>
              <a:rPr lang="en-US" altLang="he-IL"/>
              <a:t>Don’t</a:t>
            </a:r>
          </a:p>
          <a:p>
            <a:r>
              <a:rPr lang="en-US" altLang="he-IL"/>
              <a:t>Be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41147B7-C6D2-46DB-93AB-6A13940D65BA}"/>
              </a:ext>
            </a:extLst>
          </p:cNvPr>
          <p:cNvSpPr>
            <a:spLocks noGrp="1"/>
          </p:cNvSpPr>
          <p:nvPr>
            <p:ph type="sldNum" sz="quarter" idx="12"/>
          </p:nvPr>
        </p:nvSpPr>
        <p:spPr/>
        <p:txBody>
          <a:bodyPr/>
          <a:lstStyle/>
          <a:p>
            <a:fld id="{BB235E10-DC47-46A3-A278-98AAC2234589}" type="slidenum">
              <a:rPr lang="en-US" altLang="he-IL"/>
              <a:pPr/>
              <a:t>37</a:t>
            </a:fld>
            <a:endParaRPr lang="en-US" altLang="he-IL"/>
          </a:p>
        </p:txBody>
      </p:sp>
      <p:sp>
        <p:nvSpPr>
          <p:cNvPr id="22530" name="Rectangle 2">
            <a:extLst>
              <a:ext uri="{FF2B5EF4-FFF2-40B4-BE49-F238E27FC236}">
                <a16:creationId xmlns:a16="http://schemas.microsoft.com/office/drawing/2014/main" id="{389BA253-1ED0-441B-99FB-B6341FE8CF4D}"/>
              </a:ext>
            </a:extLst>
          </p:cNvPr>
          <p:cNvSpPr>
            <a:spLocks noGrp="1" noChangeArrowheads="1"/>
          </p:cNvSpPr>
          <p:nvPr>
            <p:ph type="title"/>
          </p:nvPr>
        </p:nvSpPr>
        <p:spPr/>
        <p:txBody>
          <a:bodyPr/>
          <a:lstStyle/>
          <a:p>
            <a:r>
              <a:rPr lang="en-US" altLang="he-IL"/>
              <a:t>The Art of Suspense</a:t>
            </a:r>
          </a:p>
        </p:txBody>
      </p:sp>
      <p:sp>
        <p:nvSpPr>
          <p:cNvPr id="22531" name="Rectangle 3">
            <a:extLst>
              <a:ext uri="{FF2B5EF4-FFF2-40B4-BE49-F238E27FC236}">
                <a16:creationId xmlns:a16="http://schemas.microsoft.com/office/drawing/2014/main" id="{AACB962C-0C93-4167-A5A1-57A177C9B0B0}"/>
              </a:ext>
            </a:extLst>
          </p:cNvPr>
          <p:cNvSpPr>
            <a:spLocks noGrp="1" noChangeArrowheads="1"/>
          </p:cNvSpPr>
          <p:nvPr>
            <p:ph type="body" idx="1"/>
          </p:nvPr>
        </p:nvSpPr>
        <p:spPr/>
        <p:txBody>
          <a:bodyPr/>
          <a:lstStyle/>
          <a:p>
            <a:r>
              <a:rPr lang="en-US" altLang="he-IL"/>
              <a:t>Don’t</a:t>
            </a:r>
          </a:p>
          <a:p>
            <a:r>
              <a:rPr lang="en-US" altLang="he-IL"/>
              <a:t>Be</a:t>
            </a:r>
          </a:p>
          <a:p>
            <a:r>
              <a:rPr lang="en-US" altLang="he-IL"/>
              <a:t>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F4CA88F-AF9B-4587-BB9D-139DAC2D540B}"/>
              </a:ext>
            </a:extLst>
          </p:cNvPr>
          <p:cNvSpPr>
            <a:spLocks noGrp="1"/>
          </p:cNvSpPr>
          <p:nvPr>
            <p:ph type="sldNum" sz="quarter" idx="12"/>
          </p:nvPr>
        </p:nvSpPr>
        <p:spPr/>
        <p:txBody>
          <a:bodyPr/>
          <a:lstStyle/>
          <a:p>
            <a:fld id="{77D20671-53EA-4B03-B77A-D3CF16132F1E}" type="slidenum">
              <a:rPr lang="en-US" altLang="he-IL"/>
              <a:pPr/>
              <a:t>38</a:t>
            </a:fld>
            <a:endParaRPr lang="en-US" altLang="he-IL"/>
          </a:p>
        </p:txBody>
      </p:sp>
      <p:sp>
        <p:nvSpPr>
          <p:cNvPr id="23554" name="Rectangle 2">
            <a:extLst>
              <a:ext uri="{FF2B5EF4-FFF2-40B4-BE49-F238E27FC236}">
                <a16:creationId xmlns:a16="http://schemas.microsoft.com/office/drawing/2014/main" id="{528BC9F3-66CE-4919-AC46-DB1CF53C3B6E}"/>
              </a:ext>
            </a:extLst>
          </p:cNvPr>
          <p:cNvSpPr>
            <a:spLocks noGrp="1" noChangeArrowheads="1"/>
          </p:cNvSpPr>
          <p:nvPr>
            <p:ph type="title"/>
          </p:nvPr>
        </p:nvSpPr>
        <p:spPr/>
        <p:txBody>
          <a:bodyPr/>
          <a:lstStyle/>
          <a:p>
            <a:r>
              <a:rPr lang="en-US" altLang="he-IL"/>
              <a:t>The Art of Suspense</a:t>
            </a:r>
          </a:p>
        </p:txBody>
      </p:sp>
      <p:sp>
        <p:nvSpPr>
          <p:cNvPr id="23555" name="Rectangle 3">
            <a:extLst>
              <a:ext uri="{FF2B5EF4-FFF2-40B4-BE49-F238E27FC236}">
                <a16:creationId xmlns:a16="http://schemas.microsoft.com/office/drawing/2014/main" id="{7F6C6E33-B572-49BA-B5E9-E44AA6CB662E}"/>
              </a:ext>
            </a:extLst>
          </p:cNvPr>
          <p:cNvSpPr>
            <a:spLocks noGrp="1" noChangeArrowheads="1"/>
          </p:cNvSpPr>
          <p:nvPr>
            <p:ph type="body" idx="1"/>
          </p:nvPr>
        </p:nvSpPr>
        <p:spPr/>
        <p:txBody>
          <a:bodyPr/>
          <a:lstStyle/>
          <a:p>
            <a:r>
              <a:rPr lang="en-US" altLang="he-IL"/>
              <a:t>Don’t</a:t>
            </a:r>
          </a:p>
          <a:p>
            <a:r>
              <a:rPr lang="en-US" altLang="he-IL"/>
              <a:t>Be</a:t>
            </a:r>
          </a:p>
          <a:p>
            <a:r>
              <a:rPr lang="en-US" altLang="he-IL"/>
              <a:t>A</a:t>
            </a:r>
          </a:p>
          <a:p>
            <a:r>
              <a:rPr lang="en-US" altLang="he-IL"/>
              <a:t>Tease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E36FD75-A05F-4AE4-A117-4E92FDEC1218}"/>
              </a:ext>
            </a:extLst>
          </p:cNvPr>
          <p:cNvSpPr>
            <a:spLocks noGrp="1"/>
          </p:cNvSpPr>
          <p:nvPr>
            <p:ph type="sldNum" sz="quarter" idx="12"/>
          </p:nvPr>
        </p:nvSpPr>
        <p:spPr/>
        <p:txBody>
          <a:bodyPr/>
          <a:lstStyle/>
          <a:p>
            <a:fld id="{535F2F20-5795-47CF-A96F-4F97C73FDCE8}" type="slidenum">
              <a:rPr lang="en-US" altLang="he-IL"/>
              <a:pPr/>
              <a:t>39</a:t>
            </a:fld>
            <a:endParaRPr lang="en-US" altLang="he-IL"/>
          </a:p>
        </p:txBody>
      </p:sp>
      <p:sp>
        <p:nvSpPr>
          <p:cNvPr id="24578" name="Rectangle 2">
            <a:extLst>
              <a:ext uri="{FF2B5EF4-FFF2-40B4-BE49-F238E27FC236}">
                <a16:creationId xmlns:a16="http://schemas.microsoft.com/office/drawing/2014/main" id="{710FEEE9-F751-4BA4-B0B3-1B019B0231F2}"/>
              </a:ext>
            </a:extLst>
          </p:cNvPr>
          <p:cNvSpPr>
            <a:spLocks noGrp="1" noChangeArrowheads="1"/>
          </p:cNvSpPr>
          <p:nvPr>
            <p:ph type="title"/>
          </p:nvPr>
        </p:nvSpPr>
        <p:spPr/>
        <p:txBody>
          <a:bodyPr/>
          <a:lstStyle/>
          <a:p>
            <a:r>
              <a:rPr lang="en-US" altLang="he-IL"/>
              <a:t>Anticipatory Lecturing</a:t>
            </a:r>
          </a:p>
        </p:txBody>
      </p:sp>
      <p:sp>
        <p:nvSpPr>
          <p:cNvPr id="24579" name="Rectangle 3">
            <a:extLst>
              <a:ext uri="{FF2B5EF4-FFF2-40B4-BE49-F238E27FC236}">
                <a16:creationId xmlns:a16="http://schemas.microsoft.com/office/drawing/2014/main" id="{045F09CF-AC15-4125-94F3-2ECFF04EA28C}"/>
              </a:ext>
            </a:extLst>
          </p:cNvPr>
          <p:cNvSpPr>
            <a:spLocks noGrp="1" noChangeArrowheads="1"/>
          </p:cNvSpPr>
          <p:nvPr>
            <p:ph type="body" idx="1"/>
          </p:nvPr>
        </p:nvSpPr>
        <p:spPr/>
        <p:txBody>
          <a:bodyPr/>
          <a:lstStyle/>
          <a:p>
            <a:r>
              <a:rPr lang="en-US" altLang="he-IL"/>
              <a:t>Don’t Be A Tease</a:t>
            </a:r>
          </a:p>
          <a:p>
            <a:endParaRPr lang="en-US" altLang="he-IL"/>
          </a:p>
          <a:p>
            <a:r>
              <a:rPr lang="en-US" altLang="he-IL"/>
              <a:t>Let the audience think at their own pace</a:t>
            </a:r>
          </a:p>
          <a:p>
            <a:endParaRPr lang="en-US" altLang="he-IL"/>
          </a:p>
          <a:p>
            <a:r>
              <a:rPr lang="en-US" altLang="he-IL"/>
              <a:t>It only provides benefit if there’s a “surprise” 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10E86BF-79A8-43D4-9C75-3888003C911D}"/>
              </a:ext>
            </a:extLst>
          </p:cNvPr>
          <p:cNvSpPr>
            <a:spLocks noGrp="1"/>
          </p:cNvSpPr>
          <p:nvPr>
            <p:ph type="sldNum" sz="quarter" idx="12"/>
          </p:nvPr>
        </p:nvSpPr>
        <p:spPr/>
        <p:txBody>
          <a:bodyPr/>
          <a:lstStyle/>
          <a:p>
            <a:fld id="{2E5211EF-5E26-4B78-87B8-21A9056B9CB4}" type="slidenum">
              <a:rPr lang="en-US" altLang="he-IL"/>
              <a:pPr/>
              <a:t>4</a:t>
            </a:fld>
            <a:endParaRPr lang="en-US" altLang="he-IL"/>
          </a:p>
        </p:txBody>
      </p:sp>
      <p:sp>
        <p:nvSpPr>
          <p:cNvPr id="107522" name="Rectangle 2">
            <a:extLst>
              <a:ext uri="{FF2B5EF4-FFF2-40B4-BE49-F238E27FC236}">
                <a16:creationId xmlns:a16="http://schemas.microsoft.com/office/drawing/2014/main" id="{491652C3-75B1-495A-83F9-7263FCF9A636}"/>
              </a:ext>
            </a:extLst>
          </p:cNvPr>
          <p:cNvSpPr>
            <a:spLocks noGrp="1" noChangeArrowheads="1"/>
          </p:cNvSpPr>
          <p:nvPr>
            <p:ph type="title"/>
          </p:nvPr>
        </p:nvSpPr>
        <p:spPr/>
        <p:txBody>
          <a:bodyPr/>
          <a:lstStyle/>
          <a:p>
            <a:r>
              <a:rPr lang="en-US" altLang="he-IL"/>
              <a:t>Part I</a:t>
            </a:r>
          </a:p>
        </p:txBody>
      </p:sp>
      <p:sp>
        <p:nvSpPr>
          <p:cNvPr id="107523" name="Rectangle 3">
            <a:extLst>
              <a:ext uri="{FF2B5EF4-FFF2-40B4-BE49-F238E27FC236}">
                <a16:creationId xmlns:a16="http://schemas.microsoft.com/office/drawing/2014/main" id="{1F9F4E5A-428E-4FEF-A10B-44F21ACD0CEB}"/>
              </a:ext>
            </a:extLst>
          </p:cNvPr>
          <p:cNvSpPr>
            <a:spLocks noGrp="1" noChangeArrowheads="1"/>
          </p:cNvSpPr>
          <p:nvPr>
            <p:ph type="body" idx="1"/>
          </p:nvPr>
        </p:nvSpPr>
        <p:spPr/>
        <p:txBody>
          <a:bodyPr/>
          <a:lstStyle/>
          <a:p>
            <a:r>
              <a:rPr lang="en-US" altLang="he-IL"/>
              <a:t>Keep audience interested</a:t>
            </a:r>
          </a:p>
          <a:p>
            <a:r>
              <a:rPr lang="en-US" altLang="he-IL"/>
              <a:t>Keep them with you</a:t>
            </a:r>
          </a:p>
          <a:p>
            <a:endParaRPr lang="en-US" altLang="he-IL"/>
          </a:p>
          <a:p>
            <a:r>
              <a:rPr lang="en-US" altLang="he-IL"/>
              <a:t>Things that can affect this</a:t>
            </a:r>
          </a:p>
          <a:p>
            <a:pPr lvl="1"/>
            <a:r>
              <a:rPr lang="en-US" altLang="he-IL"/>
              <a:t>Topic, topic depth</a:t>
            </a:r>
          </a:p>
          <a:p>
            <a:pPr lvl="1"/>
            <a:r>
              <a:rPr lang="en-US" altLang="he-IL"/>
              <a:t>Attitude/Presence</a:t>
            </a:r>
          </a:p>
          <a:p>
            <a:pPr lvl="1"/>
            <a:r>
              <a:rPr lang="en-US" altLang="he-IL"/>
              <a:t>Mannerisms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3F7AB67-F908-4E0A-8846-FF0FD9562903}"/>
              </a:ext>
            </a:extLst>
          </p:cNvPr>
          <p:cNvSpPr>
            <a:spLocks noGrp="1"/>
          </p:cNvSpPr>
          <p:nvPr>
            <p:ph type="sldNum" sz="quarter" idx="12"/>
          </p:nvPr>
        </p:nvSpPr>
        <p:spPr/>
        <p:txBody>
          <a:bodyPr/>
          <a:lstStyle/>
          <a:p>
            <a:fld id="{1EC76A14-B375-4F43-9A18-29F5890FD60E}" type="slidenum">
              <a:rPr lang="en-US" altLang="he-IL"/>
              <a:pPr/>
              <a:t>40</a:t>
            </a:fld>
            <a:endParaRPr lang="en-US" altLang="he-IL"/>
          </a:p>
        </p:txBody>
      </p:sp>
      <p:sp>
        <p:nvSpPr>
          <p:cNvPr id="39938" name="Rectangle 2">
            <a:extLst>
              <a:ext uri="{FF2B5EF4-FFF2-40B4-BE49-F238E27FC236}">
                <a16:creationId xmlns:a16="http://schemas.microsoft.com/office/drawing/2014/main" id="{6B97BA75-F7EE-41DB-A087-5EA0DFC02687}"/>
              </a:ext>
            </a:extLst>
          </p:cNvPr>
          <p:cNvSpPr>
            <a:spLocks noGrp="1" noChangeArrowheads="1"/>
          </p:cNvSpPr>
          <p:nvPr>
            <p:ph type="title"/>
          </p:nvPr>
        </p:nvSpPr>
        <p:spPr/>
        <p:txBody>
          <a:bodyPr/>
          <a:lstStyle/>
          <a:p>
            <a:r>
              <a:rPr lang="en-US" altLang="he-IL"/>
              <a:t>Mommy, my eyes are burning!</a:t>
            </a:r>
          </a:p>
        </p:txBody>
      </p:sp>
      <p:sp>
        <p:nvSpPr>
          <p:cNvPr id="39939" name="Rectangle 3">
            <a:extLst>
              <a:ext uri="{FF2B5EF4-FFF2-40B4-BE49-F238E27FC236}">
                <a16:creationId xmlns:a16="http://schemas.microsoft.com/office/drawing/2014/main" id="{A21EB40B-6ACE-47CD-81ED-C79E0A746D14}"/>
              </a:ext>
            </a:extLst>
          </p:cNvPr>
          <p:cNvSpPr>
            <a:spLocks noGrp="1" noChangeArrowheads="1"/>
          </p:cNvSpPr>
          <p:nvPr>
            <p:ph type="body" idx="1"/>
          </p:nvPr>
        </p:nvSpPr>
        <p:spPr/>
        <p:txBody>
          <a:bodyPr/>
          <a:lstStyle/>
          <a:p>
            <a:r>
              <a:rPr lang="en-US" altLang="he-IL"/>
              <a:t>Can you look at this for 45 minutes?</a:t>
            </a:r>
          </a:p>
          <a:p>
            <a:r>
              <a:rPr lang="en-US" altLang="he-IL">
                <a:solidFill>
                  <a:srgbClr val="FF00F9"/>
                </a:solidFill>
              </a:rPr>
              <a:t>Colors look different on every LCD projector</a:t>
            </a:r>
            <a:endParaRPr lang="en-US" altLang="he-IL"/>
          </a:p>
          <a:p>
            <a:r>
              <a:rPr lang="en-US" altLang="he-IL"/>
              <a:t>Colors look different between transparencies and projector</a:t>
            </a:r>
          </a:p>
          <a:p>
            <a:endParaRPr lang="en-US" altLang="he-IL"/>
          </a:p>
          <a:p>
            <a:r>
              <a:rPr lang="en-US" altLang="he-IL">
                <a:solidFill>
                  <a:srgbClr val="FFFFFF"/>
                </a:solidFill>
              </a:rPr>
              <a:t>Side note: if printing slides, may want to choose white background to save ink!</a:t>
            </a:r>
          </a:p>
        </p:txBody>
      </p:sp>
    </p:spTree>
  </p:cSld>
  <p:clrMapOvr>
    <a:overrideClrMapping bg1="dk2" tx1="lt1" bg2="dk1"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8CAE02D-CA2D-48F9-91E9-45858B52B352}"/>
              </a:ext>
            </a:extLst>
          </p:cNvPr>
          <p:cNvSpPr>
            <a:spLocks noGrp="1"/>
          </p:cNvSpPr>
          <p:nvPr>
            <p:ph type="sldNum" sz="quarter" idx="12"/>
          </p:nvPr>
        </p:nvSpPr>
        <p:spPr/>
        <p:txBody>
          <a:bodyPr/>
          <a:lstStyle/>
          <a:p>
            <a:fld id="{2FF48DBF-3ACD-4047-81AF-18B21D1377B3}" type="slidenum">
              <a:rPr lang="en-US" altLang="he-IL"/>
              <a:pPr/>
              <a:t>41</a:t>
            </a:fld>
            <a:endParaRPr lang="en-US" altLang="he-IL"/>
          </a:p>
        </p:txBody>
      </p:sp>
      <p:sp>
        <p:nvSpPr>
          <p:cNvPr id="90114" name="Rectangle 2">
            <a:extLst>
              <a:ext uri="{FF2B5EF4-FFF2-40B4-BE49-F238E27FC236}">
                <a16:creationId xmlns:a16="http://schemas.microsoft.com/office/drawing/2014/main" id="{345BA806-FD50-45D1-815C-9AAD4531BAA3}"/>
              </a:ext>
            </a:extLst>
          </p:cNvPr>
          <p:cNvSpPr>
            <a:spLocks noGrp="1" noChangeArrowheads="1"/>
          </p:cNvSpPr>
          <p:nvPr>
            <p:ph type="title"/>
          </p:nvPr>
        </p:nvSpPr>
        <p:spPr/>
        <p:txBody>
          <a:bodyPr/>
          <a:lstStyle/>
          <a:p>
            <a:r>
              <a:rPr lang="en-US" altLang="he-IL"/>
              <a:t>I See A Ghost</a:t>
            </a:r>
          </a:p>
        </p:txBody>
      </p:sp>
      <p:sp>
        <p:nvSpPr>
          <p:cNvPr id="90115" name="Rectangle 3">
            <a:extLst>
              <a:ext uri="{FF2B5EF4-FFF2-40B4-BE49-F238E27FC236}">
                <a16:creationId xmlns:a16="http://schemas.microsoft.com/office/drawing/2014/main" id="{1B6E6E6E-141C-4864-9A2B-617B7C73627C}"/>
              </a:ext>
            </a:extLst>
          </p:cNvPr>
          <p:cNvSpPr>
            <a:spLocks noGrp="1" noChangeArrowheads="1"/>
          </p:cNvSpPr>
          <p:nvPr>
            <p:ph type="body" idx="1"/>
          </p:nvPr>
        </p:nvSpPr>
        <p:spPr/>
        <p:txBody>
          <a:bodyPr/>
          <a:lstStyle/>
          <a:p>
            <a:r>
              <a:rPr lang="en-US" altLang="he-IL"/>
              <a:t>More contrast on monitor than projector</a:t>
            </a:r>
          </a:p>
          <a:p>
            <a:r>
              <a:rPr lang="en-US" altLang="he-IL"/>
              <a:t>Different projectors == different results</a:t>
            </a:r>
          </a:p>
          <a:p>
            <a:r>
              <a:rPr lang="en-US" altLang="he-IL"/>
              <a:t>Colors to avoid with white are: </a:t>
            </a:r>
          </a:p>
          <a:p>
            <a:pPr lvl="1"/>
            <a:r>
              <a:rPr lang="en-US" altLang="he-IL">
                <a:solidFill>
                  <a:srgbClr val="CCFFCC"/>
                </a:solidFill>
              </a:rPr>
              <a:t>Light Green</a:t>
            </a:r>
          </a:p>
          <a:p>
            <a:pPr lvl="1"/>
            <a:r>
              <a:rPr lang="en-US" altLang="he-IL">
                <a:solidFill>
                  <a:srgbClr val="CCECFF"/>
                </a:solidFill>
              </a:rPr>
              <a:t>Light Blue</a:t>
            </a:r>
          </a:p>
          <a:p>
            <a:pPr lvl="1"/>
            <a:r>
              <a:rPr lang="en-US" altLang="he-IL">
                <a:solidFill>
                  <a:srgbClr val="FFFF99"/>
                </a:solidFill>
              </a:rPr>
              <a:t>Pale Yellow</a:t>
            </a:r>
          </a:p>
          <a:p>
            <a:endParaRPr lang="en-US" altLang="he-IL">
              <a:solidFill>
                <a:srgbClr val="FFFF99"/>
              </a:solidFill>
            </a:endParaRPr>
          </a:p>
          <a:p>
            <a:r>
              <a:rPr lang="en-US" altLang="he-IL"/>
              <a:t>Your slides should have good contrast</a:t>
            </a:r>
          </a:p>
        </p:txBody>
      </p:sp>
      <p:sp>
        <p:nvSpPr>
          <p:cNvPr id="90116" name="Rectangle 4">
            <a:extLst>
              <a:ext uri="{FF2B5EF4-FFF2-40B4-BE49-F238E27FC236}">
                <a16:creationId xmlns:a16="http://schemas.microsoft.com/office/drawing/2014/main" id="{41086E5A-C722-4A48-98D7-1249887738DA}"/>
              </a:ext>
            </a:extLst>
          </p:cNvPr>
          <p:cNvSpPr>
            <a:spLocks noChangeArrowheads="1"/>
          </p:cNvSpPr>
          <p:nvPr/>
        </p:nvSpPr>
        <p:spPr bwMode="auto">
          <a:xfrm>
            <a:off x="4724400" y="3429000"/>
            <a:ext cx="3246438" cy="1524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he-IL">
                <a:solidFill>
                  <a:schemeClr val="bg1"/>
                </a:solidFill>
              </a:rPr>
              <a:t>Usually can’t read this…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A908452-ADF7-4997-9597-6DA7473C7D9D}"/>
              </a:ext>
            </a:extLst>
          </p:cNvPr>
          <p:cNvSpPr>
            <a:spLocks noGrp="1"/>
          </p:cNvSpPr>
          <p:nvPr>
            <p:ph type="sldNum" sz="quarter" idx="12"/>
          </p:nvPr>
        </p:nvSpPr>
        <p:spPr/>
        <p:txBody>
          <a:bodyPr/>
          <a:lstStyle/>
          <a:p>
            <a:fld id="{3F83A9EC-D906-4864-82C8-80EFC791E674}" type="slidenum">
              <a:rPr lang="en-US" altLang="he-IL"/>
              <a:pPr/>
              <a:t>42</a:t>
            </a:fld>
            <a:endParaRPr lang="en-US" altLang="he-IL"/>
          </a:p>
        </p:txBody>
      </p:sp>
      <p:sp>
        <p:nvSpPr>
          <p:cNvPr id="91138" name="Rectangle 2">
            <a:extLst>
              <a:ext uri="{FF2B5EF4-FFF2-40B4-BE49-F238E27FC236}">
                <a16:creationId xmlns:a16="http://schemas.microsoft.com/office/drawing/2014/main" id="{7D92F49B-67EB-4A2E-ACF7-19174E50F002}"/>
              </a:ext>
            </a:extLst>
          </p:cNvPr>
          <p:cNvSpPr>
            <a:spLocks noGrp="1" noChangeArrowheads="1"/>
          </p:cNvSpPr>
          <p:nvPr>
            <p:ph type="title"/>
          </p:nvPr>
        </p:nvSpPr>
        <p:spPr/>
        <p:txBody>
          <a:bodyPr/>
          <a:lstStyle/>
          <a:p>
            <a:r>
              <a:rPr lang="en-US" altLang="he-IL"/>
              <a:t>Contrast Guidelines</a:t>
            </a:r>
          </a:p>
        </p:txBody>
      </p:sp>
      <p:sp>
        <p:nvSpPr>
          <p:cNvPr id="91139" name="Rectangle 3">
            <a:extLst>
              <a:ext uri="{FF2B5EF4-FFF2-40B4-BE49-F238E27FC236}">
                <a16:creationId xmlns:a16="http://schemas.microsoft.com/office/drawing/2014/main" id="{BAEC6F2C-5A8D-4F1F-AA0E-910E2522BE84}"/>
              </a:ext>
            </a:extLst>
          </p:cNvPr>
          <p:cNvSpPr>
            <a:spLocks noGrp="1" noChangeArrowheads="1"/>
          </p:cNvSpPr>
          <p:nvPr>
            <p:ph type="body" idx="1"/>
          </p:nvPr>
        </p:nvSpPr>
        <p:spPr/>
        <p:txBody>
          <a:bodyPr/>
          <a:lstStyle/>
          <a:p>
            <a:r>
              <a:rPr lang="en-US" altLang="he-IL"/>
              <a:t>White background, black text is clearest</a:t>
            </a:r>
          </a:p>
          <a:p>
            <a:pPr lvl="1"/>
            <a:r>
              <a:rPr lang="en-US" altLang="he-IL"/>
              <a:t>Can use other (dark) text colors…</a:t>
            </a:r>
          </a:p>
          <a:p>
            <a:pPr lvl="1"/>
            <a:r>
              <a:rPr lang="en-US" altLang="he-IL"/>
              <a:t>But be careful -- don’t be distracting!</a:t>
            </a:r>
          </a:p>
          <a:p>
            <a:r>
              <a:rPr lang="en-US" altLang="he-IL"/>
              <a:t>Make sure to not use light-on-white or white-on-light</a:t>
            </a:r>
          </a:p>
          <a:p>
            <a:r>
              <a:rPr lang="en-US" altLang="he-IL"/>
              <a:t>Don’t using glaring colors</a:t>
            </a:r>
          </a:p>
          <a:p>
            <a:pPr lvl="1"/>
            <a:r>
              <a:rPr lang="en-US" altLang="he-IL"/>
              <a:t>If not an art major, don’t have to get fancy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9CC880F-B4B8-4B1C-A3D8-8305C54CC608}"/>
              </a:ext>
            </a:extLst>
          </p:cNvPr>
          <p:cNvSpPr>
            <a:spLocks noGrp="1"/>
          </p:cNvSpPr>
          <p:nvPr>
            <p:ph type="sldNum" sz="quarter" idx="12"/>
          </p:nvPr>
        </p:nvSpPr>
        <p:spPr/>
        <p:txBody>
          <a:bodyPr/>
          <a:lstStyle/>
          <a:p>
            <a:fld id="{44528FE3-3036-46AA-9165-A2DE0121EF72}" type="slidenum">
              <a:rPr lang="en-US" altLang="he-IL"/>
              <a:pPr/>
              <a:t>43</a:t>
            </a:fld>
            <a:endParaRPr lang="en-US" altLang="he-IL"/>
          </a:p>
        </p:txBody>
      </p:sp>
      <p:sp>
        <p:nvSpPr>
          <p:cNvPr id="37890" name="Rectangle 2">
            <a:extLst>
              <a:ext uri="{FF2B5EF4-FFF2-40B4-BE49-F238E27FC236}">
                <a16:creationId xmlns:a16="http://schemas.microsoft.com/office/drawing/2014/main" id="{8AF096F1-0D48-4D91-BC74-E5F7074C6D79}"/>
              </a:ext>
            </a:extLst>
          </p:cNvPr>
          <p:cNvSpPr>
            <a:spLocks noGrp="1" noChangeArrowheads="1"/>
          </p:cNvSpPr>
          <p:nvPr>
            <p:ph type="title"/>
          </p:nvPr>
        </p:nvSpPr>
        <p:spPr/>
        <p:txBody>
          <a:bodyPr/>
          <a:lstStyle/>
          <a:p>
            <a:r>
              <a:rPr lang="en-US" altLang="he-IL"/>
              <a:t>Equations</a:t>
            </a:r>
          </a:p>
        </p:txBody>
      </p:sp>
      <p:sp>
        <p:nvSpPr>
          <p:cNvPr id="37891" name="Rectangle 3">
            <a:extLst>
              <a:ext uri="{FF2B5EF4-FFF2-40B4-BE49-F238E27FC236}">
                <a16:creationId xmlns:a16="http://schemas.microsoft.com/office/drawing/2014/main" id="{B1BA94DE-A4F1-476F-91F0-1889D31362EA}"/>
              </a:ext>
            </a:extLst>
          </p:cNvPr>
          <p:cNvSpPr>
            <a:spLocks noGrp="1" noChangeArrowheads="1"/>
          </p:cNvSpPr>
          <p:nvPr>
            <p:ph type="body" idx="1"/>
          </p:nvPr>
        </p:nvSpPr>
        <p:spPr/>
        <p:txBody>
          <a:bodyPr/>
          <a:lstStyle/>
          <a:p>
            <a:endParaRPr lang="en-US" altLang="he-IL"/>
          </a:p>
          <a:p>
            <a:endParaRPr lang="en-US" altLang="he-IL"/>
          </a:p>
          <a:p>
            <a:endParaRPr lang="en-US" altLang="he-IL"/>
          </a:p>
          <a:p>
            <a:endParaRPr lang="en-US" altLang="he-IL"/>
          </a:p>
          <a:p>
            <a:endParaRPr lang="en-US" altLang="he-IL"/>
          </a:p>
          <a:p>
            <a:endParaRPr lang="en-US" altLang="he-IL"/>
          </a:p>
          <a:p>
            <a:endParaRPr lang="en-US" altLang="he-IL"/>
          </a:p>
          <a:p>
            <a:r>
              <a:rPr lang="en-US" altLang="he-IL"/>
              <a:t>Ummm… okay…</a:t>
            </a:r>
          </a:p>
        </p:txBody>
      </p:sp>
      <p:pic>
        <p:nvPicPr>
          <p:cNvPr id="37903" name="Picture 15">
            <a:extLst>
              <a:ext uri="{FF2B5EF4-FFF2-40B4-BE49-F238E27FC236}">
                <a16:creationId xmlns:a16="http://schemas.microsoft.com/office/drawing/2014/main" id="{413EAF78-CF4F-4BD0-90B8-67CC2AFED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05800" cy="4014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BFA8E92-57EE-4DF1-A016-73CA54606FD2}"/>
              </a:ext>
            </a:extLst>
          </p:cNvPr>
          <p:cNvSpPr>
            <a:spLocks noGrp="1"/>
          </p:cNvSpPr>
          <p:nvPr>
            <p:ph type="sldNum" sz="quarter" idx="12"/>
          </p:nvPr>
        </p:nvSpPr>
        <p:spPr/>
        <p:txBody>
          <a:bodyPr/>
          <a:lstStyle/>
          <a:p>
            <a:fld id="{BCCDBB4C-4E99-4868-AA43-2299E340E01B}" type="slidenum">
              <a:rPr lang="en-US" altLang="he-IL"/>
              <a:pPr/>
              <a:t>44</a:t>
            </a:fld>
            <a:endParaRPr lang="en-US" altLang="he-IL"/>
          </a:p>
        </p:txBody>
      </p:sp>
      <p:sp>
        <p:nvSpPr>
          <p:cNvPr id="92162" name="Rectangle 2">
            <a:extLst>
              <a:ext uri="{FF2B5EF4-FFF2-40B4-BE49-F238E27FC236}">
                <a16:creationId xmlns:a16="http://schemas.microsoft.com/office/drawing/2014/main" id="{532A43A9-D0F1-4B11-9028-7387ECFE1173}"/>
              </a:ext>
            </a:extLst>
          </p:cNvPr>
          <p:cNvSpPr>
            <a:spLocks noGrp="1" noChangeArrowheads="1"/>
          </p:cNvSpPr>
          <p:nvPr>
            <p:ph type="title"/>
          </p:nvPr>
        </p:nvSpPr>
        <p:spPr/>
        <p:txBody>
          <a:bodyPr/>
          <a:lstStyle/>
          <a:p>
            <a:r>
              <a:rPr lang="en-US" altLang="he-IL"/>
              <a:t>Keep It Simple</a:t>
            </a:r>
          </a:p>
        </p:txBody>
      </p:sp>
      <p:sp>
        <p:nvSpPr>
          <p:cNvPr id="92163" name="Rectangle 3">
            <a:extLst>
              <a:ext uri="{FF2B5EF4-FFF2-40B4-BE49-F238E27FC236}">
                <a16:creationId xmlns:a16="http://schemas.microsoft.com/office/drawing/2014/main" id="{4B05552A-7764-4690-A542-B873114E710D}"/>
              </a:ext>
            </a:extLst>
          </p:cNvPr>
          <p:cNvSpPr>
            <a:spLocks noGrp="1" noChangeArrowheads="1"/>
          </p:cNvSpPr>
          <p:nvPr>
            <p:ph type="body" idx="1"/>
          </p:nvPr>
        </p:nvSpPr>
        <p:spPr/>
        <p:txBody>
          <a:bodyPr/>
          <a:lstStyle/>
          <a:p>
            <a:r>
              <a:rPr lang="en-US" altLang="he-IL"/>
              <a:t>Do you really need all those equations?</a:t>
            </a:r>
          </a:p>
          <a:p>
            <a:pPr lvl="1"/>
            <a:r>
              <a:rPr lang="en-US" altLang="he-IL"/>
              <a:t>This is very instance-dependent!</a:t>
            </a:r>
          </a:p>
          <a:p>
            <a:pPr lvl="1"/>
            <a:r>
              <a:rPr lang="en-US" altLang="he-IL"/>
              <a:t>Depends on what you’re discussing</a:t>
            </a:r>
          </a:p>
          <a:p>
            <a:pPr lvl="1"/>
            <a:r>
              <a:rPr lang="en-US" altLang="he-IL"/>
              <a:t>Depends on your audience</a:t>
            </a:r>
          </a:p>
          <a:p>
            <a:r>
              <a:rPr lang="en-US" altLang="he-IL"/>
              <a:t>Sometimes you may need them</a:t>
            </a:r>
          </a:p>
          <a:p>
            <a:pPr lvl="1"/>
            <a:r>
              <a:rPr lang="en-US" altLang="he-IL" u="sng"/>
              <a:t>Explain</a:t>
            </a:r>
            <a:r>
              <a:rPr lang="en-US" altLang="he-IL"/>
              <a:t> the variables and what they mean</a:t>
            </a:r>
          </a:p>
          <a:p>
            <a:pPr lvl="1"/>
            <a:r>
              <a:rPr lang="en-US" altLang="he-IL"/>
              <a:t>Give a “plain-text” description of it</a:t>
            </a:r>
          </a:p>
          <a:p>
            <a:r>
              <a:rPr lang="en-US" altLang="he-IL"/>
              <a:t>If you don’t need them, don’t use them!</a:t>
            </a:r>
          </a:p>
          <a:p>
            <a:pPr>
              <a:buFontTx/>
              <a:buNone/>
            </a:pPr>
            <a:endParaRPr lang="en-US" altLang="he-IL"/>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lide Number Placeholder 5">
            <a:extLst>
              <a:ext uri="{FF2B5EF4-FFF2-40B4-BE49-F238E27FC236}">
                <a16:creationId xmlns:a16="http://schemas.microsoft.com/office/drawing/2014/main" id="{CCEDBE1A-59BD-46CF-84BC-522803A7B80C}"/>
              </a:ext>
            </a:extLst>
          </p:cNvPr>
          <p:cNvSpPr>
            <a:spLocks noGrp="1"/>
          </p:cNvSpPr>
          <p:nvPr>
            <p:ph type="sldNum" sz="quarter" idx="12"/>
          </p:nvPr>
        </p:nvSpPr>
        <p:spPr/>
        <p:txBody>
          <a:bodyPr/>
          <a:lstStyle/>
          <a:p>
            <a:fld id="{0E63A4D1-AAF1-488A-8158-9E4E60AB2E30}" type="slidenum">
              <a:rPr lang="en-US" altLang="he-IL"/>
              <a:pPr/>
              <a:t>45</a:t>
            </a:fld>
            <a:endParaRPr lang="en-US" altLang="he-IL"/>
          </a:p>
        </p:txBody>
      </p:sp>
      <p:sp>
        <p:nvSpPr>
          <p:cNvPr id="52226" name="Rectangle 2">
            <a:extLst>
              <a:ext uri="{FF2B5EF4-FFF2-40B4-BE49-F238E27FC236}">
                <a16:creationId xmlns:a16="http://schemas.microsoft.com/office/drawing/2014/main" id="{C9BE3AD6-B48B-455B-876F-DA58A81DC54F}"/>
              </a:ext>
            </a:extLst>
          </p:cNvPr>
          <p:cNvSpPr>
            <a:spLocks noGrp="1" noChangeArrowheads="1"/>
          </p:cNvSpPr>
          <p:nvPr>
            <p:ph type="title"/>
          </p:nvPr>
        </p:nvSpPr>
        <p:spPr/>
        <p:txBody>
          <a:bodyPr/>
          <a:lstStyle/>
          <a:p>
            <a:r>
              <a:rPr lang="en-US" altLang="he-IL"/>
              <a:t>Use Simple Examples</a:t>
            </a:r>
          </a:p>
        </p:txBody>
      </p:sp>
      <p:sp>
        <p:nvSpPr>
          <p:cNvPr id="52307" name="Rectangle 83">
            <a:extLst>
              <a:ext uri="{FF2B5EF4-FFF2-40B4-BE49-F238E27FC236}">
                <a16:creationId xmlns:a16="http://schemas.microsoft.com/office/drawing/2014/main" id="{2F688E8F-AA9E-4269-9CE4-7C05FE604078}"/>
              </a:ext>
            </a:extLst>
          </p:cNvPr>
          <p:cNvSpPr>
            <a:spLocks noGrp="1" noChangeArrowheads="1"/>
          </p:cNvSpPr>
          <p:nvPr>
            <p:ph type="body" idx="1"/>
          </p:nvPr>
        </p:nvSpPr>
        <p:spPr/>
        <p:txBody>
          <a:bodyPr/>
          <a:lstStyle/>
          <a:p>
            <a:r>
              <a:rPr lang="en-US" altLang="he-IL"/>
              <a:t>This isn’t one.  It doesn’t help.</a:t>
            </a:r>
          </a:p>
        </p:txBody>
      </p:sp>
      <p:sp>
        <p:nvSpPr>
          <p:cNvPr id="52308" name="Line 84">
            <a:extLst>
              <a:ext uri="{FF2B5EF4-FFF2-40B4-BE49-F238E27FC236}">
                <a16:creationId xmlns:a16="http://schemas.microsoft.com/office/drawing/2014/main" id="{15D757D8-89D5-4D3E-BB20-340C2BF7C8A0}"/>
              </a:ext>
            </a:extLst>
          </p:cNvPr>
          <p:cNvSpPr>
            <a:spLocks noChangeShapeType="1"/>
          </p:cNvSpPr>
          <p:nvPr/>
        </p:nvSpPr>
        <p:spPr bwMode="auto">
          <a:xfrm flipV="1">
            <a:off x="1066800" y="515620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09" name="Line 85">
            <a:extLst>
              <a:ext uri="{FF2B5EF4-FFF2-40B4-BE49-F238E27FC236}">
                <a16:creationId xmlns:a16="http://schemas.microsoft.com/office/drawing/2014/main" id="{EA75FA39-E7A9-4613-84CD-8DBBEA5B6710}"/>
              </a:ext>
            </a:extLst>
          </p:cNvPr>
          <p:cNvSpPr>
            <a:spLocks noChangeShapeType="1"/>
          </p:cNvSpPr>
          <p:nvPr/>
        </p:nvSpPr>
        <p:spPr bwMode="auto">
          <a:xfrm>
            <a:off x="1143000" y="56896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10" name="Line 86">
            <a:extLst>
              <a:ext uri="{FF2B5EF4-FFF2-40B4-BE49-F238E27FC236}">
                <a16:creationId xmlns:a16="http://schemas.microsoft.com/office/drawing/2014/main" id="{2951C9AC-5E91-4750-8A7D-0C3681361B9B}"/>
              </a:ext>
            </a:extLst>
          </p:cNvPr>
          <p:cNvSpPr>
            <a:spLocks noChangeShapeType="1"/>
          </p:cNvSpPr>
          <p:nvPr/>
        </p:nvSpPr>
        <p:spPr bwMode="auto">
          <a:xfrm flipH="1" flipV="1">
            <a:off x="762000" y="49276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11" name="Line 87">
            <a:extLst>
              <a:ext uri="{FF2B5EF4-FFF2-40B4-BE49-F238E27FC236}">
                <a16:creationId xmlns:a16="http://schemas.microsoft.com/office/drawing/2014/main" id="{8CAB46F1-8BBE-4392-A48C-D2CD94F7CE61}"/>
              </a:ext>
            </a:extLst>
          </p:cNvPr>
          <p:cNvSpPr>
            <a:spLocks noChangeShapeType="1"/>
          </p:cNvSpPr>
          <p:nvPr/>
        </p:nvSpPr>
        <p:spPr bwMode="auto">
          <a:xfrm>
            <a:off x="609600" y="43942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12" name="Line 88">
            <a:extLst>
              <a:ext uri="{FF2B5EF4-FFF2-40B4-BE49-F238E27FC236}">
                <a16:creationId xmlns:a16="http://schemas.microsoft.com/office/drawing/2014/main" id="{5A2D0456-85A9-41CA-8EF8-4954E6447ACD}"/>
              </a:ext>
            </a:extLst>
          </p:cNvPr>
          <p:cNvSpPr>
            <a:spLocks noChangeShapeType="1"/>
          </p:cNvSpPr>
          <p:nvPr/>
        </p:nvSpPr>
        <p:spPr bwMode="auto">
          <a:xfrm flipV="1">
            <a:off x="685800" y="40132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13" name="Line 89">
            <a:extLst>
              <a:ext uri="{FF2B5EF4-FFF2-40B4-BE49-F238E27FC236}">
                <a16:creationId xmlns:a16="http://schemas.microsoft.com/office/drawing/2014/main" id="{CCEC61E9-608E-4860-BFC3-7112D1E8C3E7}"/>
              </a:ext>
            </a:extLst>
          </p:cNvPr>
          <p:cNvSpPr>
            <a:spLocks noChangeShapeType="1"/>
          </p:cNvSpPr>
          <p:nvPr/>
        </p:nvSpPr>
        <p:spPr bwMode="auto">
          <a:xfrm>
            <a:off x="838200" y="29464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14" name="Line 90">
            <a:extLst>
              <a:ext uri="{FF2B5EF4-FFF2-40B4-BE49-F238E27FC236}">
                <a16:creationId xmlns:a16="http://schemas.microsoft.com/office/drawing/2014/main" id="{E9A27B33-FFF2-4164-A5D3-ACF2A724B40F}"/>
              </a:ext>
            </a:extLst>
          </p:cNvPr>
          <p:cNvSpPr>
            <a:spLocks noChangeShapeType="1"/>
          </p:cNvSpPr>
          <p:nvPr/>
        </p:nvSpPr>
        <p:spPr bwMode="auto">
          <a:xfrm flipH="1">
            <a:off x="1066800" y="34036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16" name="Line 92">
            <a:extLst>
              <a:ext uri="{FF2B5EF4-FFF2-40B4-BE49-F238E27FC236}">
                <a16:creationId xmlns:a16="http://schemas.microsoft.com/office/drawing/2014/main" id="{82C530F4-4D9E-453A-84A4-FE5C3BC51BEF}"/>
              </a:ext>
            </a:extLst>
          </p:cNvPr>
          <p:cNvSpPr>
            <a:spLocks noChangeShapeType="1"/>
          </p:cNvSpPr>
          <p:nvPr/>
        </p:nvSpPr>
        <p:spPr bwMode="auto">
          <a:xfrm>
            <a:off x="685800" y="4851400"/>
            <a:ext cx="762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17" name="Line 93">
            <a:extLst>
              <a:ext uri="{FF2B5EF4-FFF2-40B4-BE49-F238E27FC236}">
                <a16:creationId xmlns:a16="http://schemas.microsoft.com/office/drawing/2014/main" id="{ABD7CFBC-E973-45FB-B16D-EA36DCE21DF1}"/>
              </a:ext>
            </a:extLst>
          </p:cNvPr>
          <p:cNvSpPr>
            <a:spLocks noChangeShapeType="1"/>
          </p:cNvSpPr>
          <p:nvPr/>
        </p:nvSpPr>
        <p:spPr bwMode="auto">
          <a:xfrm flipV="1">
            <a:off x="685800" y="41656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18" name="Line 94">
            <a:extLst>
              <a:ext uri="{FF2B5EF4-FFF2-40B4-BE49-F238E27FC236}">
                <a16:creationId xmlns:a16="http://schemas.microsoft.com/office/drawing/2014/main" id="{BA733259-65B0-47C7-9C69-C11106EB00C4}"/>
              </a:ext>
            </a:extLst>
          </p:cNvPr>
          <p:cNvSpPr>
            <a:spLocks noChangeShapeType="1"/>
          </p:cNvSpPr>
          <p:nvPr/>
        </p:nvSpPr>
        <p:spPr bwMode="auto">
          <a:xfrm>
            <a:off x="990600" y="3937000"/>
            <a:ext cx="381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19" name="Line 95">
            <a:extLst>
              <a:ext uri="{FF2B5EF4-FFF2-40B4-BE49-F238E27FC236}">
                <a16:creationId xmlns:a16="http://schemas.microsoft.com/office/drawing/2014/main" id="{2495C062-997F-4763-B862-0F3B1520AA3D}"/>
              </a:ext>
            </a:extLst>
          </p:cNvPr>
          <p:cNvSpPr>
            <a:spLocks noChangeShapeType="1"/>
          </p:cNvSpPr>
          <p:nvPr/>
        </p:nvSpPr>
        <p:spPr bwMode="auto">
          <a:xfrm>
            <a:off x="1219200" y="33274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20" name="Line 96">
            <a:extLst>
              <a:ext uri="{FF2B5EF4-FFF2-40B4-BE49-F238E27FC236}">
                <a16:creationId xmlns:a16="http://schemas.microsoft.com/office/drawing/2014/main" id="{64C30B87-F184-45E0-A305-8A0007E8669A}"/>
              </a:ext>
            </a:extLst>
          </p:cNvPr>
          <p:cNvSpPr>
            <a:spLocks noChangeShapeType="1"/>
          </p:cNvSpPr>
          <p:nvPr/>
        </p:nvSpPr>
        <p:spPr bwMode="auto">
          <a:xfrm>
            <a:off x="1905000" y="3479800"/>
            <a:ext cx="152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21" name="Line 97">
            <a:extLst>
              <a:ext uri="{FF2B5EF4-FFF2-40B4-BE49-F238E27FC236}">
                <a16:creationId xmlns:a16="http://schemas.microsoft.com/office/drawing/2014/main" id="{1CF7B0C9-EB49-4B91-ADCB-92797F23E2AB}"/>
              </a:ext>
            </a:extLst>
          </p:cNvPr>
          <p:cNvSpPr>
            <a:spLocks noChangeShapeType="1"/>
          </p:cNvSpPr>
          <p:nvPr/>
        </p:nvSpPr>
        <p:spPr bwMode="auto">
          <a:xfrm flipV="1">
            <a:off x="1600200" y="38608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22" name="Line 98">
            <a:extLst>
              <a:ext uri="{FF2B5EF4-FFF2-40B4-BE49-F238E27FC236}">
                <a16:creationId xmlns:a16="http://schemas.microsoft.com/office/drawing/2014/main" id="{0289C96F-5593-4EAF-AAC9-FE9B43C09E14}"/>
              </a:ext>
            </a:extLst>
          </p:cNvPr>
          <p:cNvSpPr>
            <a:spLocks noChangeShapeType="1"/>
          </p:cNvSpPr>
          <p:nvPr/>
        </p:nvSpPr>
        <p:spPr bwMode="auto">
          <a:xfrm>
            <a:off x="1143000" y="34036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23" name="Line 99">
            <a:extLst>
              <a:ext uri="{FF2B5EF4-FFF2-40B4-BE49-F238E27FC236}">
                <a16:creationId xmlns:a16="http://schemas.microsoft.com/office/drawing/2014/main" id="{1C0C6BBD-9879-4B8D-B089-A64821BFCB9D}"/>
              </a:ext>
            </a:extLst>
          </p:cNvPr>
          <p:cNvSpPr>
            <a:spLocks noChangeShapeType="1"/>
          </p:cNvSpPr>
          <p:nvPr/>
        </p:nvSpPr>
        <p:spPr bwMode="auto">
          <a:xfrm>
            <a:off x="1371600" y="26416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24" name="Line 100">
            <a:extLst>
              <a:ext uri="{FF2B5EF4-FFF2-40B4-BE49-F238E27FC236}">
                <a16:creationId xmlns:a16="http://schemas.microsoft.com/office/drawing/2014/main" id="{E3882F85-B37D-4FF7-9852-7DC19DCED077}"/>
              </a:ext>
            </a:extLst>
          </p:cNvPr>
          <p:cNvSpPr>
            <a:spLocks noChangeShapeType="1"/>
          </p:cNvSpPr>
          <p:nvPr/>
        </p:nvSpPr>
        <p:spPr bwMode="auto">
          <a:xfrm flipH="1">
            <a:off x="1905000" y="29464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25" name="Line 101">
            <a:extLst>
              <a:ext uri="{FF2B5EF4-FFF2-40B4-BE49-F238E27FC236}">
                <a16:creationId xmlns:a16="http://schemas.microsoft.com/office/drawing/2014/main" id="{CA0584CD-E11B-4FB5-A71E-5BCB22BF2D41}"/>
              </a:ext>
            </a:extLst>
          </p:cNvPr>
          <p:cNvSpPr>
            <a:spLocks noChangeShapeType="1"/>
          </p:cNvSpPr>
          <p:nvPr/>
        </p:nvSpPr>
        <p:spPr bwMode="auto">
          <a:xfrm flipV="1">
            <a:off x="2133600" y="2717800"/>
            <a:ext cx="533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26" name="Line 102">
            <a:extLst>
              <a:ext uri="{FF2B5EF4-FFF2-40B4-BE49-F238E27FC236}">
                <a16:creationId xmlns:a16="http://schemas.microsoft.com/office/drawing/2014/main" id="{AEA8469B-73F3-4A15-9D22-8DED0856BEDE}"/>
              </a:ext>
            </a:extLst>
          </p:cNvPr>
          <p:cNvSpPr>
            <a:spLocks noChangeShapeType="1"/>
          </p:cNvSpPr>
          <p:nvPr/>
        </p:nvSpPr>
        <p:spPr bwMode="auto">
          <a:xfrm>
            <a:off x="2743200" y="271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27" name="Line 103">
            <a:extLst>
              <a:ext uri="{FF2B5EF4-FFF2-40B4-BE49-F238E27FC236}">
                <a16:creationId xmlns:a16="http://schemas.microsoft.com/office/drawing/2014/main" id="{AE4F4090-B83B-4663-841B-8C46F31E75BD}"/>
              </a:ext>
            </a:extLst>
          </p:cNvPr>
          <p:cNvSpPr>
            <a:spLocks noChangeShapeType="1"/>
          </p:cNvSpPr>
          <p:nvPr/>
        </p:nvSpPr>
        <p:spPr bwMode="auto">
          <a:xfrm>
            <a:off x="2819400" y="3251200"/>
            <a:ext cx="533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28" name="Line 104">
            <a:extLst>
              <a:ext uri="{FF2B5EF4-FFF2-40B4-BE49-F238E27FC236}">
                <a16:creationId xmlns:a16="http://schemas.microsoft.com/office/drawing/2014/main" id="{5C47B0BF-8B73-4A4D-A9BF-A6FC4A7EA752}"/>
              </a:ext>
            </a:extLst>
          </p:cNvPr>
          <p:cNvSpPr>
            <a:spLocks noChangeShapeType="1"/>
          </p:cNvSpPr>
          <p:nvPr/>
        </p:nvSpPr>
        <p:spPr bwMode="auto">
          <a:xfrm flipH="1" flipV="1">
            <a:off x="3200400" y="2565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29" name="Line 105">
            <a:extLst>
              <a:ext uri="{FF2B5EF4-FFF2-40B4-BE49-F238E27FC236}">
                <a16:creationId xmlns:a16="http://schemas.microsoft.com/office/drawing/2014/main" id="{C3B7579E-95FF-4C8C-8F5F-AA38FD0D1DED}"/>
              </a:ext>
            </a:extLst>
          </p:cNvPr>
          <p:cNvSpPr>
            <a:spLocks noChangeShapeType="1"/>
          </p:cNvSpPr>
          <p:nvPr/>
        </p:nvSpPr>
        <p:spPr bwMode="auto">
          <a:xfrm flipV="1">
            <a:off x="3352800" y="27178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30" name="Line 106">
            <a:extLst>
              <a:ext uri="{FF2B5EF4-FFF2-40B4-BE49-F238E27FC236}">
                <a16:creationId xmlns:a16="http://schemas.microsoft.com/office/drawing/2014/main" id="{4A31296C-913E-4249-995A-91533D14CE45}"/>
              </a:ext>
            </a:extLst>
          </p:cNvPr>
          <p:cNvSpPr>
            <a:spLocks noChangeShapeType="1"/>
          </p:cNvSpPr>
          <p:nvPr/>
        </p:nvSpPr>
        <p:spPr bwMode="auto">
          <a:xfrm flipV="1">
            <a:off x="3124200" y="34036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31" name="Line 107">
            <a:extLst>
              <a:ext uri="{FF2B5EF4-FFF2-40B4-BE49-F238E27FC236}">
                <a16:creationId xmlns:a16="http://schemas.microsoft.com/office/drawing/2014/main" id="{5F29D8E8-17CC-4DFB-8B4D-709A74801247}"/>
              </a:ext>
            </a:extLst>
          </p:cNvPr>
          <p:cNvSpPr>
            <a:spLocks noChangeShapeType="1"/>
          </p:cNvSpPr>
          <p:nvPr/>
        </p:nvSpPr>
        <p:spPr bwMode="auto">
          <a:xfrm flipH="1" flipV="1">
            <a:off x="2286000" y="3860800"/>
            <a:ext cx="838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32" name="Line 108">
            <a:extLst>
              <a:ext uri="{FF2B5EF4-FFF2-40B4-BE49-F238E27FC236}">
                <a16:creationId xmlns:a16="http://schemas.microsoft.com/office/drawing/2014/main" id="{26F83614-79B2-4B19-8E4B-7D3C10E31186}"/>
              </a:ext>
            </a:extLst>
          </p:cNvPr>
          <p:cNvSpPr>
            <a:spLocks noChangeShapeType="1"/>
          </p:cNvSpPr>
          <p:nvPr/>
        </p:nvSpPr>
        <p:spPr bwMode="auto">
          <a:xfrm flipH="1" flipV="1">
            <a:off x="2209800" y="3860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33" name="Line 109">
            <a:extLst>
              <a:ext uri="{FF2B5EF4-FFF2-40B4-BE49-F238E27FC236}">
                <a16:creationId xmlns:a16="http://schemas.microsoft.com/office/drawing/2014/main" id="{7E8D1867-6952-4F33-8B23-5DB87E152DBA}"/>
              </a:ext>
            </a:extLst>
          </p:cNvPr>
          <p:cNvSpPr>
            <a:spLocks noChangeShapeType="1"/>
          </p:cNvSpPr>
          <p:nvPr/>
        </p:nvSpPr>
        <p:spPr bwMode="auto">
          <a:xfrm flipH="1" flipV="1">
            <a:off x="1981200" y="34036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34" name="Line 110">
            <a:extLst>
              <a:ext uri="{FF2B5EF4-FFF2-40B4-BE49-F238E27FC236}">
                <a16:creationId xmlns:a16="http://schemas.microsoft.com/office/drawing/2014/main" id="{D5F6147A-AB84-4D70-9F41-AD15B46564F1}"/>
              </a:ext>
            </a:extLst>
          </p:cNvPr>
          <p:cNvSpPr>
            <a:spLocks noChangeShapeType="1"/>
          </p:cNvSpPr>
          <p:nvPr/>
        </p:nvSpPr>
        <p:spPr bwMode="auto">
          <a:xfrm>
            <a:off x="2209800" y="4622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35" name="Line 111">
            <a:extLst>
              <a:ext uri="{FF2B5EF4-FFF2-40B4-BE49-F238E27FC236}">
                <a16:creationId xmlns:a16="http://schemas.microsoft.com/office/drawing/2014/main" id="{CA4FED83-7A92-4697-B940-D359E263D572}"/>
              </a:ext>
            </a:extLst>
          </p:cNvPr>
          <p:cNvSpPr>
            <a:spLocks noChangeShapeType="1"/>
          </p:cNvSpPr>
          <p:nvPr/>
        </p:nvSpPr>
        <p:spPr bwMode="auto">
          <a:xfrm>
            <a:off x="1371600" y="51562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36" name="Line 112">
            <a:extLst>
              <a:ext uri="{FF2B5EF4-FFF2-40B4-BE49-F238E27FC236}">
                <a16:creationId xmlns:a16="http://schemas.microsoft.com/office/drawing/2014/main" id="{76E0A91E-5F86-4363-A1C3-7F3DABF6B5E9}"/>
              </a:ext>
            </a:extLst>
          </p:cNvPr>
          <p:cNvSpPr>
            <a:spLocks noChangeShapeType="1"/>
          </p:cNvSpPr>
          <p:nvPr/>
        </p:nvSpPr>
        <p:spPr bwMode="auto">
          <a:xfrm>
            <a:off x="1981200" y="57658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37" name="Line 113">
            <a:extLst>
              <a:ext uri="{FF2B5EF4-FFF2-40B4-BE49-F238E27FC236}">
                <a16:creationId xmlns:a16="http://schemas.microsoft.com/office/drawing/2014/main" id="{9BE6EC3B-E434-4BA0-8464-8A523548C2A3}"/>
              </a:ext>
            </a:extLst>
          </p:cNvPr>
          <p:cNvSpPr>
            <a:spLocks noChangeShapeType="1"/>
          </p:cNvSpPr>
          <p:nvPr/>
        </p:nvSpPr>
        <p:spPr bwMode="auto">
          <a:xfrm>
            <a:off x="2286000" y="5156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38" name="Line 114">
            <a:extLst>
              <a:ext uri="{FF2B5EF4-FFF2-40B4-BE49-F238E27FC236}">
                <a16:creationId xmlns:a16="http://schemas.microsoft.com/office/drawing/2014/main" id="{51EDB134-7E3D-4AF8-81FE-BE790D554B6F}"/>
              </a:ext>
            </a:extLst>
          </p:cNvPr>
          <p:cNvSpPr>
            <a:spLocks noChangeShapeType="1"/>
          </p:cNvSpPr>
          <p:nvPr/>
        </p:nvSpPr>
        <p:spPr bwMode="auto">
          <a:xfrm flipH="1">
            <a:off x="2514600" y="5537200"/>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39" name="Line 115">
            <a:extLst>
              <a:ext uri="{FF2B5EF4-FFF2-40B4-BE49-F238E27FC236}">
                <a16:creationId xmlns:a16="http://schemas.microsoft.com/office/drawing/2014/main" id="{790A2BA1-A4DF-4556-8956-DDA27907C937}"/>
              </a:ext>
            </a:extLst>
          </p:cNvPr>
          <p:cNvSpPr>
            <a:spLocks noChangeShapeType="1"/>
          </p:cNvSpPr>
          <p:nvPr/>
        </p:nvSpPr>
        <p:spPr bwMode="auto">
          <a:xfrm flipV="1">
            <a:off x="2667000" y="5384800"/>
            <a:ext cx="685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40" name="Line 116">
            <a:extLst>
              <a:ext uri="{FF2B5EF4-FFF2-40B4-BE49-F238E27FC236}">
                <a16:creationId xmlns:a16="http://schemas.microsoft.com/office/drawing/2014/main" id="{2D620EC8-8F01-41EA-8A3B-88E33AC35E7B}"/>
              </a:ext>
            </a:extLst>
          </p:cNvPr>
          <p:cNvSpPr>
            <a:spLocks noChangeShapeType="1"/>
          </p:cNvSpPr>
          <p:nvPr/>
        </p:nvSpPr>
        <p:spPr bwMode="auto">
          <a:xfrm>
            <a:off x="2743200" y="55372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41" name="Line 117">
            <a:extLst>
              <a:ext uri="{FF2B5EF4-FFF2-40B4-BE49-F238E27FC236}">
                <a16:creationId xmlns:a16="http://schemas.microsoft.com/office/drawing/2014/main" id="{9F2BBC20-1DB8-4BA2-A43F-0ED3FCA28983}"/>
              </a:ext>
            </a:extLst>
          </p:cNvPr>
          <p:cNvSpPr>
            <a:spLocks noChangeShapeType="1"/>
          </p:cNvSpPr>
          <p:nvPr/>
        </p:nvSpPr>
        <p:spPr bwMode="auto">
          <a:xfrm flipH="1">
            <a:off x="2667000" y="4318000"/>
            <a:ext cx="152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42" name="Line 118">
            <a:extLst>
              <a:ext uri="{FF2B5EF4-FFF2-40B4-BE49-F238E27FC236}">
                <a16:creationId xmlns:a16="http://schemas.microsoft.com/office/drawing/2014/main" id="{D19B2A22-A36B-47F1-BCEF-AE49E66C30C5}"/>
              </a:ext>
            </a:extLst>
          </p:cNvPr>
          <p:cNvSpPr>
            <a:spLocks noChangeShapeType="1"/>
          </p:cNvSpPr>
          <p:nvPr/>
        </p:nvSpPr>
        <p:spPr bwMode="auto">
          <a:xfrm flipV="1">
            <a:off x="2667000" y="47752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43" name="Line 119">
            <a:extLst>
              <a:ext uri="{FF2B5EF4-FFF2-40B4-BE49-F238E27FC236}">
                <a16:creationId xmlns:a16="http://schemas.microsoft.com/office/drawing/2014/main" id="{190E0062-51D2-442C-A591-3DCF4630E5FB}"/>
              </a:ext>
            </a:extLst>
          </p:cNvPr>
          <p:cNvSpPr>
            <a:spLocks noChangeShapeType="1"/>
          </p:cNvSpPr>
          <p:nvPr/>
        </p:nvSpPr>
        <p:spPr bwMode="auto">
          <a:xfrm flipV="1">
            <a:off x="3200400" y="5689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44" name="Line 120">
            <a:extLst>
              <a:ext uri="{FF2B5EF4-FFF2-40B4-BE49-F238E27FC236}">
                <a16:creationId xmlns:a16="http://schemas.microsoft.com/office/drawing/2014/main" id="{8F7D8B38-0053-4BDA-853D-8801AC474DC7}"/>
              </a:ext>
            </a:extLst>
          </p:cNvPr>
          <p:cNvSpPr>
            <a:spLocks noChangeShapeType="1"/>
          </p:cNvSpPr>
          <p:nvPr/>
        </p:nvSpPr>
        <p:spPr bwMode="auto">
          <a:xfrm flipV="1">
            <a:off x="3505200" y="56896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45" name="Line 121">
            <a:extLst>
              <a:ext uri="{FF2B5EF4-FFF2-40B4-BE49-F238E27FC236}">
                <a16:creationId xmlns:a16="http://schemas.microsoft.com/office/drawing/2014/main" id="{144CF62E-61B8-4F46-835A-7E9C62254012}"/>
              </a:ext>
            </a:extLst>
          </p:cNvPr>
          <p:cNvSpPr>
            <a:spLocks noChangeShapeType="1"/>
          </p:cNvSpPr>
          <p:nvPr/>
        </p:nvSpPr>
        <p:spPr bwMode="auto">
          <a:xfrm>
            <a:off x="3733800" y="56896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46" name="Line 122">
            <a:extLst>
              <a:ext uri="{FF2B5EF4-FFF2-40B4-BE49-F238E27FC236}">
                <a16:creationId xmlns:a16="http://schemas.microsoft.com/office/drawing/2014/main" id="{2A9536EF-31C2-4A29-A13E-12BFAFB16DBA}"/>
              </a:ext>
            </a:extLst>
          </p:cNvPr>
          <p:cNvSpPr>
            <a:spLocks noChangeShapeType="1"/>
          </p:cNvSpPr>
          <p:nvPr/>
        </p:nvSpPr>
        <p:spPr bwMode="auto">
          <a:xfrm flipV="1">
            <a:off x="3733800" y="48514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47" name="Line 123">
            <a:extLst>
              <a:ext uri="{FF2B5EF4-FFF2-40B4-BE49-F238E27FC236}">
                <a16:creationId xmlns:a16="http://schemas.microsoft.com/office/drawing/2014/main" id="{8CCB2AEF-80C0-44AF-86EE-A9245144C604}"/>
              </a:ext>
            </a:extLst>
          </p:cNvPr>
          <p:cNvSpPr>
            <a:spLocks noChangeShapeType="1"/>
          </p:cNvSpPr>
          <p:nvPr/>
        </p:nvSpPr>
        <p:spPr bwMode="auto">
          <a:xfrm>
            <a:off x="4191000" y="50800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49" name="Line 125">
            <a:extLst>
              <a:ext uri="{FF2B5EF4-FFF2-40B4-BE49-F238E27FC236}">
                <a16:creationId xmlns:a16="http://schemas.microsoft.com/office/drawing/2014/main" id="{E147F429-13DC-4820-A922-9C86B48DAEC9}"/>
              </a:ext>
            </a:extLst>
          </p:cNvPr>
          <p:cNvSpPr>
            <a:spLocks noChangeShapeType="1"/>
          </p:cNvSpPr>
          <p:nvPr/>
        </p:nvSpPr>
        <p:spPr bwMode="auto">
          <a:xfrm>
            <a:off x="3962400" y="41656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50" name="Line 126">
            <a:extLst>
              <a:ext uri="{FF2B5EF4-FFF2-40B4-BE49-F238E27FC236}">
                <a16:creationId xmlns:a16="http://schemas.microsoft.com/office/drawing/2014/main" id="{2DB74237-DD89-43EC-9430-685F47B951A3}"/>
              </a:ext>
            </a:extLst>
          </p:cNvPr>
          <p:cNvSpPr>
            <a:spLocks noChangeShapeType="1"/>
          </p:cNvSpPr>
          <p:nvPr/>
        </p:nvSpPr>
        <p:spPr bwMode="auto">
          <a:xfrm flipV="1">
            <a:off x="3505200" y="41656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51" name="Line 127">
            <a:extLst>
              <a:ext uri="{FF2B5EF4-FFF2-40B4-BE49-F238E27FC236}">
                <a16:creationId xmlns:a16="http://schemas.microsoft.com/office/drawing/2014/main" id="{9F735BA6-D491-49E7-B4AF-D7D5F4807277}"/>
              </a:ext>
            </a:extLst>
          </p:cNvPr>
          <p:cNvSpPr>
            <a:spLocks noChangeShapeType="1"/>
          </p:cNvSpPr>
          <p:nvPr/>
        </p:nvSpPr>
        <p:spPr bwMode="auto">
          <a:xfrm flipH="1">
            <a:off x="3733800" y="41656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52" name="Line 128">
            <a:extLst>
              <a:ext uri="{FF2B5EF4-FFF2-40B4-BE49-F238E27FC236}">
                <a16:creationId xmlns:a16="http://schemas.microsoft.com/office/drawing/2014/main" id="{146665EA-A2E7-4388-8F6C-1D31D85941F2}"/>
              </a:ext>
            </a:extLst>
          </p:cNvPr>
          <p:cNvSpPr>
            <a:spLocks noChangeShapeType="1"/>
          </p:cNvSpPr>
          <p:nvPr/>
        </p:nvSpPr>
        <p:spPr bwMode="auto">
          <a:xfrm flipV="1">
            <a:off x="4267200" y="4089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53" name="Line 129">
            <a:extLst>
              <a:ext uri="{FF2B5EF4-FFF2-40B4-BE49-F238E27FC236}">
                <a16:creationId xmlns:a16="http://schemas.microsoft.com/office/drawing/2014/main" id="{13E24F88-2252-415A-B922-3FBEB13B3C3A}"/>
              </a:ext>
            </a:extLst>
          </p:cNvPr>
          <p:cNvSpPr>
            <a:spLocks noChangeShapeType="1"/>
          </p:cNvSpPr>
          <p:nvPr/>
        </p:nvSpPr>
        <p:spPr bwMode="auto">
          <a:xfrm flipH="1">
            <a:off x="4724400" y="370840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54" name="Line 130">
            <a:extLst>
              <a:ext uri="{FF2B5EF4-FFF2-40B4-BE49-F238E27FC236}">
                <a16:creationId xmlns:a16="http://schemas.microsoft.com/office/drawing/2014/main" id="{96AD6CAA-CC72-40CC-9590-A789DD3805DD}"/>
              </a:ext>
            </a:extLst>
          </p:cNvPr>
          <p:cNvSpPr>
            <a:spLocks noChangeShapeType="1"/>
          </p:cNvSpPr>
          <p:nvPr/>
        </p:nvSpPr>
        <p:spPr bwMode="auto">
          <a:xfrm>
            <a:off x="4343400" y="370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55" name="Line 131">
            <a:extLst>
              <a:ext uri="{FF2B5EF4-FFF2-40B4-BE49-F238E27FC236}">
                <a16:creationId xmlns:a16="http://schemas.microsoft.com/office/drawing/2014/main" id="{9436393D-7FFF-4712-AF04-0FA5C2855B51}"/>
              </a:ext>
            </a:extLst>
          </p:cNvPr>
          <p:cNvSpPr>
            <a:spLocks noChangeShapeType="1"/>
          </p:cNvSpPr>
          <p:nvPr/>
        </p:nvSpPr>
        <p:spPr bwMode="auto">
          <a:xfrm>
            <a:off x="4114800" y="3251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56" name="Line 132">
            <a:extLst>
              <a:ext uri="{FF2B5EF4-FFF2-40B4-BE49-F238E27FC236}">
                <a16:creationId xmlns:a16="http://schemas.microsoft.com/office/drawing/2014/main" id="{A25D49B9-BA8E-4067-95E4-BDD22F6EAB60}"/>
              </a:ext>
            </a:extLst>
          </p:cNvPr>
          <p:cNvSpPr>
            <a:spLocks noChangeShapeType="1"/>
          </p:cNvSpPr>
          <p:nvPr/>
        </p:nvSpPr>
        <p:spPr bwMode="auto">
          <a:xfrm flipH="1">
            <a:off x="4343400" y="30988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57" name="Line 133">
            <a:extLst>
              <a:ext uri="{FF2B5EF4-FFF2-40B4-BE49-F238E27FC236}">
                <a16:creationId xmlns:a16="http://schemas.microsoft.com/office/drawing/2014/main" id="{8428252D-C919-4970-A1EB-13A5F7F6A31B}"/>
              </a:ext>
            </a:extLst>
          </p:cNvPr>
          <p:cNvSpPr>
            <a:spLocks noChangeShapeType="1"/>
          </p:cNvSpPr>
          <p:nvPr/>
        </p:nvSpPr>
        <p:spPr bwMode="auto">
          <a:xfrm>
            <a:off x="4495800" y="25654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58" name="Line 134">
            <a:extLst>
              <a:ext uri="{FF2B5EF4-FFF2-40B4-BE49-F238E27FC236}">
                <a16:creationId xmlns:a16="http://schemas.microsoft.com/office/drawing/2014/main" id="{A5157598-B2C7-4692-B902-8861D9990986}"/>
              </a:ext>
            </a:extLst>
          </p:cNvPr>
          <p:cNvSpPr>
            <a:spLocks noChangeShapeType="1"/>
          </p:cNvSpPr>
          <p:nvPr/>
        </p:nvSpPr>
        <p:spPr bwMode="auto">
          <a:xfrm>
            <a:off x="4953000" y="25654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59" name="Line 135">
            <a:extLst>
              <a:ext uri="{FF2B5EF4-FFF2-40B4-BE49-F238E27FC236}">
                <a16:creationId xmlns:a16="http://schemas.microsoft.com/office/drawing/2014/main" id="{AE2C5654-CCAD-433E-8C64-10B5683DA73C}"/>
              </a:ext>
            </a:extLst>
          </p:cNvPr>
          <p:cNvSpPr>
            <a:spLocks noChangeShapeType="1"/>
          </p:cNvSpPr>
          <p:nvPr/>
        </p:nvSpPr>
        <p:spPr bwMode="auto">
          <a:xfrm flipH="1" flipV="1">
            <a:off x="4648200" y="3098800"/>
            <a:ext cx="609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60" name="Line 136">
            <a:extLst>
              <a:ext uri="{FF2B5EF4-FFF2-40B4-BE49-F238E27FC236}">
                <a16:creationId xmlns:a16="http://schemas.microsoft.com/office/drawing/2014/main" id="{13E85D24-5D81-4DD9-9676-5C5DC2F10F3F}"/>
              </a:ext>
            </a:extLst>
          </p:cNvPr>
          <p:cNvSpPr>
            <a:spLocks noChangeShapeType="1"/>
          </p:cNvSpPr>
          <p:nvPr/>
        </p:nvSpPr>
        <p:spPr bwMode="auto">
          <a:xfrm>
            <a:off x="4953000" y="3708400"/>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61" name="Line 137">
            <a:extLst>
              <a:ext uri="{FF2B5EF4-FFF2-40B4-BE49-F238E27FC236}">
                <a16:creationId xmlns:a16="http://schemas.microsoft.com/office/drawing/2014/main" id="{2779573B-2470-4FE4-911E-F1FFE8FA9B98}"/>
              </a:ext>
            </a:extLst>
          </p:cNvPr>
          <p:cNvSpPr>
            <a:spLocks noChangeShapeType="1"/>
          </p:cNvSpPr>
          <p:nvPr/>
        </p:nvSpPr>
        <p:spPr bwMode="auto">
          <a:xfrm>
            <a:off x="5715000" y="2870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62" name="Line 138">
            <a:extLst>
              <a:ext uri="{FF2B5EF4-FFF2-40B4-BE49-F238E27FC236}">
                <a16:creationId xmlns:a16="http://schemas.microsoft.com/office/drawing/2014/main" id="{34526A70-A6C3-456B-945E-97543D9A991C}"/>
              </a:ext>
            </a:extLst>
          </p:cNvPr>
          <p:cNvSpPr>
            <a:spLocks noChangeShapeType="1"/>
          </p:cNvSpPr>
          <p:nvPr/>
        </p:nvSpPr>
        <p:spPr bwMode="auto">
          <a:xfrm>
            <a:off x="5715000" y="2870200"/>
            <a:ext cx="533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63" name="Line 139">
            <a:extLst>
              <a:ext uri="{FF2B5EF4-FFF2-40B4-BE49-F238E27FC236}">
                <a16:creationId xmlns:a16="http://schemas.microsoft.com/office/drawing/2014/main" id="{EFB5B02D-744A-4414-9CFD-9F61828E7B8A}"/>
              </a:ext>
            </a:extLst>
          </p:cNvPr>
          <p:cNvSpPr>
            <a:spLocks noChangeShapeType="1"/>
          </p:cNvSpPr>
          <p:nvPr/>
        </p:nvSpPr>
        <p:spPr bwMode="auto">
          <a:xfrm>
            <a:off x="6248400" y="28702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64" name="Line 140">
            <a:extLst>
              <a:ext uri="{FF2B5EF4-FFF2-40B4-BE49-F238E27FC236}">
                <a16:creationId xmlns:a16="http://schemas.microsoft.com/office/drawing/2014/main" id="{9013676D-2438-4EC2-96CE-68285EDC6808}"/>
              </a:ext>
            </a:extLst>
          </p:cNvPr>
          <p:cNvSpPr>
            <a:spLocks noChangeShapeType="1"/>
          </p:cNvSpPr>
          <p:nvPr/>
        </p:nvSpPr>
        <p:spPr bwMode="auto">
          <a:xfrm flipV="1">
            <a:off x="5257800" y="39370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65" name="Line 141">
            <a:extLst>
              <a:ext uri="{FF2B5EF4-FFF2-40B4-BE49-F238E27FC236}">
                <a16:creationId xmlns:a16="http://schemas.microsoft.com/office/drawing/2014/main" id="{1DD8F783-2EB6-493E-B8C3-84CD37EEE12C}"/>
              </a:ext>
            </a:extLst>
          </p:cNvPr>
          <p:cNvSpPr>
            <a:spLocks noChangeShapeType="1"/>
          </p:cNvSpPr>
          <p:nvPr/>
        </p:nvSpPr>
        <p:spPr bwMode="auto">
          <a:xfrm flipH="1">
            <a:off x="4495800" y="51562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66" name="Line 142">
            <a:extLst>
              <a:ext uri="{FF2B5EF4-FFF2-40B4-BE49-F238E27FC236}">
                <a16:creationId xmlns:a16="http://schemas.microsoft.com/office/drawing/2014/main" id="{D1013246-F132-4C10-9959-83A19EFBB4EE}"/>
              </a:ext>
            </a:extLst>
          </p:cNvPr>
          <p:cNvSpPr>
            <a:spLocks noChangeShapeType="1"/>
          </p:cNvSpPr>
          <p:nvPr/>
        </p:nvSpPr>
        <p:spPr bwMode="auto">
          <a:xfrm>
            <a:off x="4495800" y="56134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67" name="Line 143">
            <a:extLst>
              <a:ext uri="{FF2B5EF4-FFF2-40B4-BE49-F238E27FC236}">
                <a16:creationId xmlns:a16="http://schemas.microsoft.com/office/drawing/2014/main" id="{931E74BD-7540-4D59-BB45-E5218CE3AF43}"/>
              </a:ext>
            </a:extLst>
          </p:cNvPr>
          <p:cNvSpPr>
            <a:spLocks noChangeShapeType="1"/>
          </p:cNvSpPr>
          <p:nvPr/>
        </p:nvSpPr>
        <p:spPr bwMode="auto">
          <a:xfrm flipV="1">
            <a:off x="4953000" y="56896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68" name="Line 144">
            <a:extLst>
              <a:ext uri="{FF2B5EF4-FFF2-40B4-BE49-F238E27FC236}">
                <a16:creationId xmlns:a16="http://schemas.microsoft.com/office/drawing/2014/main" id="{0CC292FE-10F4-4E69-A71A-C917706BB738}"/>
              </a:ext>
            </a:extLst>
          </p:cNvPr>
          <p:cNvSpPr>
            <a:spLocks noChangeShapeType="1"/>
          </p:cNvSpPr>
          <p:nvPr/>
        </p:nvSpPr>
        <p:spPr bwMode="auto">
          <a:xfrm flipV="1">
            <a:off x="4876800" y="5080000"/>
            <a:ext cx="838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69" name="Line 145">
            <a:extLst>
              <a:ext uri="{FF2B5EF4-FFF2-40B4-BE49-F238E27FC236}">
                <a16:creationId xmlns:a16="http://schemas.microsoft.com/office/drawing/2014/main" id="{1082E694-39D8-4391-900E-FC0009ADFA49}"/>
              </a:ext>
            </a:extLst>
          </p:cNvPr>
          <p:cNvSpPr>
            <a:spLocks noChangeShapeType="1"/>
          </p:cNvSpPr>
          <p:nvPr/>
        </p:nvSpPr>
        <p:spPr bwMode="auto">
          <a:xfrm>
            <a:off x="5638800" y="51562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70" name="Line 146">
            <a:extLst>
              <a:ext uri="{FF2B5EF4-FFF2-40B4-BE49-F238E27FC236}">
                <a16:creationId xmlns:a16="http://schemas.microsoft.com/office/drawing/2014/main" id="{9CC746F6-EFE3-4024-B429-8431ECAABE90}"/>
              </a:ext>
            </a:extLst>
          </p:cNvPr>
          <p:cNvSpPr>
            <a:spLocks noChangeShapeType="1"/>
          </p:cNvSpPr>
          <p:nvPr/>
        </p:nvSpPr>
        <p:spPr bwMode="auto">
          <a:xfrm>
            <a:off x="4876800" y="5156200"/>
            <a:ext cx="1143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71" name="Line 147">
            <a:extLst>
              <a:ext uri="{FF2B5EF4-FFF2-40B4-BE49-F238E27FC236}">
                <a16:creationId xmlns:a16="http://schemas.microsoft.com/office/drawing/2014/main" id="{28E35A49-3875-4A1C-AD2E-26612EE43396}"/>
              </a:ext>
            </a:extLst>
          </p:cNvPr>
          <p:cNvSpPr>
            <a:spLocks noChangeShapeType="1"/>
          </p:cNvSpPr>
          <p:nvPr/>
        </p:nvSpPr>
        <p:spPr bwMode="auto">
          <a:xfrm flipH="1">
            <a:off x="5867400" y="56134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72" name="Line 148">
            <a:extLst>
              <a:ext uri="{FF2B5EF4-FFF2-40B4-BE49-F238E27FC236}">
                <a16:creationId xmlns:a16="http://schemas.microsoft.com/office/drawing/2014/main" id="{E685E6F6-89BB-4B67-A20E-DFDA238C2765}"/>
              </a:ext>
            </a:extLst>
          </p:cNvPr>
          <p:cNvSpPr>
            <a:spLocks noChangeShapeType="1"/>
          </p:cNvSpPr>
          <p:nvPr/>
        </p:nvSpPr>
        <p:spPr bwMode="auto">
          <a:xfrm flipH="1">
            <a:off x="5334000" y="5537200"/>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73" name="Line 149">
            <a:extLst>
              <a:ext uri="{FF2B5EF4-FFF2-40B4-BE49-F238E27FC236}">
                <a16:creationId xmlns:a16="http://schemas.microsoft.com/office/drawing/2014/main" id="{904084C4-0182-4360-AEB9-9083219D70A7}"/>
              </a:ext>
            </a:extLst>
          </p:cNvPr>
          <p:cNvSpPr>
            <a:spLocks noChangeShapeType="1"/>
          </p:cNvSpPr>
          <p:nvPr/>
        </p:nvSpPr>
        <p:spPr bwMode="auto">
          <a:xfrm flipV="1">
            <a:off x="5638800" y="4470400"/>
            <a:ext cx="304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74" name="Line 150">
            <a:extLst>
              <a:ext uri="{FF2B5EF4-FFF2-40B4-BE49-F238E27FC236}">
                <a16:creationId xmlns:a16="http://schemas.microsoft.com/office/drawing/2014/main" id="{2A842802-EEF2-43C4-9868-C21C6256C2EC}"/>
              </a:ext>
            </a:extLst>
          </p:cNvPr>
          <p:cNvSpPr>
            <a:spLocks noChangeShapeType="1"/>
          </p:cNvSpPr>
          <p:nvPr/>
        </p:nvSpPr>
        <p:spPr bwMode="auto">
          <a:xfrm flipV="1">
            <a:off x="5257800" y="4470400"/>
            <a:ext cx="685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75" name="Line 151">
            <a:extLst>
              <a:ext uri="{FF2B5EF4-FFF2-40B4-BE49-F238E27FC236}">
                <a16:creationId xmlns:a16="http://schemas.microsoft.com/office/drawing/2014/main" id="{489C156D-AAF1-4C4F-9AC1-43D6398E2D41}"/>
              </a:ext>
            </a:extLst>
          </p:cNvPr>
          <p:cNvSpPr>
            <a:spLocks noChangeShapeType="1"/>
          </p:cNvSpPr>
          <p:nvPr/>
        </p:nvSpPr>
        <p:spPr bwMode="auto">
          <a:xfrm>
            <a:off x="5791200" y="36322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76" name="Line 152">
            <a:extLst>
              <a:ext uri="{FF2B5EF4-FFF2-40B4-BE49-F238E27FC236}">
                <a16:creationId xmlns:a16="http://schemas.microsoft.com/office/drawing/2014/main" id="{9E24871B-97D0-414C-A1F0-D8D2E68E096A}"/>
              </a:ext>
            </a:extLst>
          </p:cNvPr>
          <p:cNvSpPr>
            <a:spLocks noChangeShapeType="1"/>
          </p:cNvSpPr>
          <p:nvPr/>
        </p:nvSpPr>
        <p:spPr bwMode="auto">
          <a:xfrm>
            <a:off x="5867400" y="35560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77" name="Line 153">
            <a:extLst>
              <a:ext uri="{FF2B5EF4-FFF2-40B4-BE49-F238E27FC236}">
                <a16:creationId xmlns:a16="http://schemas.microsoft.com/office/drawing/2014/main" id="{80D39A43-A498-4689-9872-A697C6E899EE}"/>
              </a:ext>
            </a:extLst>
          </p:cNvPr>
          <p:cNvSpPr>
            <a:spLocks noChangeShapeType="1"/>
          </p:cNvSpPr>
          <p:nvPr/>
        </p:nvSpPr>
        <p:spPr bwMode="auto">
          <a:xfrm flipV="1">
            <a:off x="6477000" y="4470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78" name="Line 154">
            <a:extLst>
              <a:ext uri="{FF2B5EF4-FFF2-40B4-BE49-F238E27FC236}">
                <a16:creationId xmlns:a16="http://schemas.microsoft.com/office/drawing/2014/main" id="{23824F03-9E14-4DC1-AF71-36708116E1F1}"/>
              </a:ext>
            </a:extLst>
          </p:cNvPr>
          <p:cNvSpPr>
            <a:spLocks noChangeShapeType="1"/>
          </p:cNvSpPr>
          <p:nvPr/>
        </p:nvSpPr>
        <p:spPr bwMode="auto">
          <a:xfrm flipV="1">
            <a:off x="6400800" y="3784600"/>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79" name="Line 155">
            <a:extLst>
              <a:ext uri="{FF2B5EF4-FFF2-40B4-BE49-F238E27FC236}">
                <a16:creationId xmlns:a16="http://schemas.microsoft.com/office/drawing/2014/main" id="{CF9CA72C-CE39-42AD-81DD-10480DD77A9A}"/>
              </a:ext>
            </a:extLst>
          </p:cNvPr>
          <p:cNvSpPr>
            <a:spLocks noChangeShapeType="1"/>
          </p:cNvSpPr>
          <p:nvPr/>
        </p:nvSpPr>
        <p:spPr bwMode="auto">
          <a:xfrm flipV="1">
            <a:off x="6553200" y="2870200"/>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80" name="Line 156">
            <a:extLst>
              <a:ext uri="{FF2B5EF4-FFF2-40B4-BE49-F238E27FC236}">
                <a16:creationId xmlns:a16="http://schemas.microsoft.com/office/drawing/2014/main" id="{66D8504B-C643-4E4E-81DE-18FA9C52BA23}"/>
              </a:ext>
            </a:extLst>
          </p:cNvPr>
          <p:cNvSpPr>
            <a:spLocks noChangeShapeType="1"/>
          </p:cNvSpPr>
          <p:nvPr/>
        </p:nvSpPr>
        <p:spPr bwMode="auto">
          <a:xfrm flipV="1">
            <a:off x="7315200" y="3175000"/>
            <a:ext cx="533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81" name="Line 157">
            <a:extLst>
              <a:ext uri="{FF2B5EF4-FFF2-40B4-BE49-F238E27FC236}">
                <a16:creationId xmlns:a16="http://schemas.microsoft.com/office/drawing/2014/main" id="{1F8A71C3-1F2E-4FB4-8554-CF81CB6431F3}"/>
              </a:ext>
            </a:extLst>
          </p:cNvPr>
          <p:cNvSpPr>
            <a:spLocks noChangeShapeType="1"/>
          </p:cNvSpPr>
          <p:nvPr/>
        </p:nvSpPr>
        <p:spPr bwMode="auto">
          <a:xfrm flipH="1">
            <a:off x="6858000" y="27940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82" name="Line 158">
            <a:extLst>
              <a:ext uri="{FF2B5EF4-FFF2-40B4-BE49-F238E27FC236}">
                <a16:creationId xmlns:a16="http://schemas.microsoft.com/office/drawing/2014/main" id="{2417638E-E0B0-4FDF-9BCF-38CE082391FD}"/>
              </a:ext>
            </a:extLst>
          </p:cNvPr>
          <p:cNvSpPr>
            <a:spLocks noChangeShapeType="1"/>
          </p:cNvSpPr>
          <p:nvPr/>
        </p:nvSpPr>
        <p:spPr bwMode="auto">
          <a:xfrm flipH="1">
            <a:off x="5943600" y="29464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83" name="Line 159">
            <a:extLst>
              <a:ext uri="{FF2B5EF4-FFF2-40B4-BE49-F238E27FC236}">
                <a16:creationId xmlns:a16="http://schemas.microsoft.com/office/drawing/2014/main" id="{84149D1E-D15F-47E5-9267-129AE83A2C91}"/>
              </a:ext>
            </a:extLst>
          </p:cNvPr>
          <p:cNvSpPr>
            <a:spLocks noChangeShapeType="1"/>
          </p:cNvSpPr>
          <p:nvPr/>
        </p:nvSpPr>
        <p:spPr bwMode="auto">
          <a:xfrm flipH="1">
            <a:off x="7086600" y="40894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84" name="Line 160">
            <a:extLst>
              <a:ext uri="{FF2B5EF4-FFF2-40B4-BE49-F238E27FC236}">
                <a16:creationId xmlns:a16="http://schemas.microsoft.com/office/drawing/2014/main" id="{8F16BC62-A05F-4575-B9E1-A25FD1271790}"/>
              </a:ext>
            </a:extLst>
          </p:cNvPr>
          <p:cNvSpPr>
            <a:spLocks noChangeShapeType="1"/>
          </p:cNvSpPr>
          <p:nvPr/>
        </p:nvSpPr>
        <p:spPr bwMode="auto">
          <a:xfrm flipV="1">
            <a:off x="6629400" y="4013200"/>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85" name="Line 161">
            <a:extLst>
              <a:ext uri="{FF2B5EF4-FFF2-40B4-BE49-F238E27FC236}">
                <a16:creationId xmlns:a16="http://schemas.microsoft.com/office/drawing/2014/main" id="{3C0207DD-C1B3-4796-A249-62BE1A923AD4}"/>
              </a:ext>
            </a:extLst>
          </p:cNvPr>
          <p:cNvSpPr>
            <a:spLocks noChangeShapeType="1"/>
          </p:cNvSpPr>
          <p:nvPr/>
        </p:nvSpPr>
        <p:spPr bwMode="auto">
          <a:xfrm flipH="1">
            <a:off x="6477000" y="47752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86" name="Line 162">
            <a:extLst>
              <a:ext uri="{FF2B5EF4-FFF2-40B4-BE49-F238E27FC236}">
                <a16:creationId xmlns:a16="http://schemas.microsoft.com/office/drawing/2014/main" id="{09A68C2A-0C8E-4D4D-A92F-51D76016F2CC}"/>
              </a:ext>
            </a:extLst>
          </p:cNvPr>
          <p:cNvSpPr>
            <a:spLocks noChangeShapeType="1"/>
          </p:cNvSpPr>
          <p:nvPr/>
        </p:nvSpPr>
        <p:spPr bwMode="auto">
          <a:xfrm flipV="1">
            <a:off x="6477000" y="47752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87" name="Line 163">
            <a:extLst>
              <a:ext uri="{FF2B5EF4-FFF2-40B4-BE49-F238E27FC236}">
                <a16:creationId xmlns:a16="http://schemas.microsoft.com/office/drawing/2014/main" id="{EED1FDC5-94D0-46D7-83CE-918732E42EBA}"/>
              </a:ext>
            </a:extLst>
          </p:cNvPr>
          <p:cNvSpPr>
            <a:spLocks noChangeShapeType="1"/>
          </p:cNvSpPr>
          <p:nvPr/>
        </p:nvSpPr>
        <p:spPr bwMode="auto">
          <a:xfrm>
            <a:off x="6019800" y="55372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88" name="Line 164">
            <a:extLst>
              <a:ext uri="{FF2B5EF4-FFF2-40B4-BE49-F238E27FC236}">
                <a16:creationId xmlns:a16="http://schemas.microsoft.com/office/drawing/2014/main" id="{B37C0630-AA3B-4E17-990F-B08B0E753432}"/>
              </a:ext>
            </a:extLst>
          </p:cNvPr>
          <p:cNvSpPr>
            <a:spLocks noChangeShapeType="1"/>
          </p:cNvSpPr>
          <p:nvPr/>
        </p:nvSpPr>
        <p:spPr bwMode="auto">
          <a:xfrm>
            <a:off x="8458200" y="2565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89" name="Line 165">
            <a:extLst>
              <a:ext uri="{FF2B5EF4-FFF2-40B4-BE49-F238E27FC236}">
                <a16:creationId xmlns:a16="http://schemas.microsoft.com/office/drawing/2014/main" id="{4905898C-4667-4DC3-B8D4-96DD3E31D414}"/>
              </a:ext>
            </a:extLst>
          </p:cNvPr>
          <p:cNvSpPr>
            <a:spLocks noChangeShapeType="1"/>
          </p:cNvSpPr>
          <p:nvPr/>
        </p:nvSpPr>
        <p:spPr bwMode="auto">
          <a:xfrm flipH="1">
            <a:off x="7315200" y="2489200"/>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90" name="Line 166">
            <a:extLst>
              <a:ext uri="{FF2B5EF4-FFF2-40B4-BE49-F238E27FC236}">
                <a16:creationId xmlns:a16="http://schemas.microsoft.com/office/drawing/2014/main" id="{4D59AF8E-6559-407A-A1B6-C21C3615ACB7}"/>
              </a:ext>
            </a:extLst>
          </p:cNvPr>
          <p:cNvSpPr>
            <a:spLocks noChangeShapeType="1"/>
          </p:cNvSpPr>
          <p:nvPr/>
        </p:nvSpPr>
        <p:spPr bwMode="auto">
          <a:xfrm flipH="1">
            <a:off x="7924800" y="2413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91" name="Line 167">
            <a:extLst>
              <a:ext uri="{FF2B5EF4-FFF2-40B4-BE49-F238E27FC236}">
                <a16:creationId xmlns:a16="http://schemas.microsoft.com/office/drawing/2014/main" id="{5F06319C-A92A-4101-8597-286384F0B5B1}"/>
              </a:ext>
            </a:extLst>
          </p:cNvPr>
          <p:cNvSpPr>
            <a:spLocks noChangeShapeType="1"/>
          </p:cNvSpPr>
          <p:nvPr/>
        </p:nvSpPr>
        <p:spPr bwMode="auto">
          <a:xfrm flipH="1">
            <a:off x="7772400" y="31750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92" name="Line 168">
            <a:extLst>
              <a:ext uri="{FF2B5EF4-FFF2-40B4-BE49-F238E27FC236}">
                <a16:creationId xmlns:a16="http://schemas.microsoft.com/office/drawing/2014/main" id="{552623A1-2285-4C08-9390-3FBEBD572743}"/>
              </a:ext>
            </a:extLst>
          </p:cNvPr>
          <p:cNvSpPr>
            <a:spLocks noChangeShapeType="1"/>
          </p:cNvSpPr>
          <p:nvPr/>
        </p:nvSpPr>
        <p:spPr bwMode="auto">
          <a:xfrm flipV="1">
            <a:off x="7162800" y="3175000"/>
            <a:ext cx="685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93" name="Line 169">
            <a:extLst>
              <a:ext uri="{FF2B5EF4-FFF2-40B4-BE49-F238E27FC236}">
                <a16:creationId xmlns:a16="http://schemas.microsoft.com/office/drawing/2014/main" id="{15CD67FD-6B2B-4EDD-B667-2FA96E64E91E}"/>
              </a:ext>
            </a:extLst>
          </p:cNvPr>
          <p:cNvSpPr>
            <a:spLocks noChangeShapeType="1"/>
          </p:cNvSpPr>
          <p:nvPr/>
        </p:nvSpPr>
        <p:spPr bwMode="auto">
          <a:xfrm>
            <a:off x="7848600" y="3175000"/>
            <a:ext cx="381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94" name="Line 170">
            <a:extLst>
              <a:ext uri="{FF2B5EF4-FFF2-40B4-BE49-F238E27FC236}">
                <a16:creationId xmlns:a16="http://schemas.microsoft.com/office/drawing/2014/main" id="{E22E510B-6B64-4136-BDAC-8727A021D80E}"/>
              </a:ext>
            </a:extLst>
          </p:cNvPr>
          <p:cNvSpPr>
            <a:spLocks noChangeShapeType="1"/>
          </p:cNvSpPr>
          <p:nvPr/>
        </p:nvSpPr>
        <p:spPr bwMode="auto">
          <a:xfrm flipH="1" flipV="1">
            <a:off x="7086600" y="4699000"/>
            <a:ext cx="762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95" name="Line 171">
            <a:extLst>
              <a:ext uri="{FF2B5EF4-FFF2-40B4-BE49-F238E27FC236}">
                <a16:creationId xmlns:a16="http://schemas.microsoft.com/office/drawing/2014/main" id="{188ABB75-CF1B-42D0-A087-A4C2985F0DA1}"/>
              </a:ext>
            </a:extLst>
          </p:cNvPr>
          <p:cNvSpPr>
            <a:spLocks noChangeShapeType="1"/>
          </p:cNvSpPr>
          <p:nvPr/>
        </p:nvSpPr>
        <p:spPr bwMode="auto">
          <a:xfrm flipV="1">
            <a:off x="7772400" y="37846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96" name="Line 172">
            <a:extLst>
              <a:ext uri="{FF2B5EF4-FFF2-40B4-BE49-F238E27FC236}">
                <a16:creationId xmlns:a16="http://schemas.microsoft.com/office/drawing/2014/main" id="{2E051143-599F-4F18-97B3-2F8CBA09C9E1}"/>
              </a:ext>
            </a:extLst>
          </p:cNvPr>
          <p:cNvSpPr>
            <a:spLocks noChangeShapeType="1"/>
          </p:cNvSpPr>
          <p:nvPr/>
        </p:nvSpPr>
        <p:spPr bwMode="auto">
          <a:xfrm flipV="1">
            <a:off x="7848600" y="4013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97" name="Line 173">
            <a:extLst>
              <a:ext uri="{FF2B5EF4-FFF2-40B4-BE49-F238E27FC236}">
                <a16:creationId xmlns:a16="http://schemas.microsoft.com/office/drawing/2014/main" id="{AB78BEB6-3018-4B47-8D1A-FF2D878FF5AD}"/>
              </a:ext>
            </a:extLst>
          </p:cNvPr>
          <p:cNvSpPr>
            <a:spLocks noChangeShapeType="1"/>
          </p:cNvSpPr>
          <p:nvPr/>
        </p:nvSpPr>
        <p:spPr bwMode="auto">
          <a:xfrm flipH="1">
            <a:off x="7620000" y="485140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98" name="Line 174">
            <a:extLst>
              <a:ext uri="{FF2B5EF4-FFF2-40B4-BE49-F238E27FC236}">
                <a16:creationId xmlns:a16="http://schemas.microsoft.com/office/drawing/2014/main" id="{C9771B0F-77F1-455F-8DC3-AE7C8C704C71}"/>
              </a:ext>
            </a:extLst>
          </p:cNvPr>
          <p:cNvSpPr>
            <a:spLocks noChangeShapeType="1"/>
          </p:cNvSpPr>
          <p:nvPr/>
        </p:nvSpPr>
        <p:spPr bwMode="auto">
          <a:xfrm flipH="1">
            <a:off x="7239000" y="5232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399" name="Line 175">
            <a:extLst>
              <a:ext uri="{FF2B5EF4-FFF2-40B4-BE49-F238E27FC236}">
                <a16:creationId xmlns:a16="http://schemas.microsoft.com/office/drawing/2014/main" id="{AA4BF8E6-79B4-4CB4-9162-1657600FD5C2}"/>
              </a:ext>
            </a:extLst>
          </p:cNvPr>
          <p:cNvSpPr>
            <a:spLocks noChangeShapeType="1"/>
          </p:cNvSpPr>
          <p:nvPr/>
        </p:nvSpPr>
        <p:spPr bwMode="auto">
          <a:xfrm>
            <a:off x="7162800" y="5613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400" name="Line 176">
            <a:extLst>
              <a:ext uri="{FF2B5EF4-FFF2-40B4-BE49-F238E27FC236}">
                <a16:creationId xmlns:a16="http://schemas.microsoft.com/office/drawing/2014/main" id="{79992F33-0261-4A36-8999-A2C65DDB14A0}"/>
              </a:ext>
            </a:extLst>
          </p:cNvPr>
          <p:cNvSpPr>
            <a:spLocks noChangeShapeType="1"/>
          </p:cNvSpPr>
          <p:nvPr/>
        </p:nvSpPr>
        <p:spPr bwMode="auto">
          <a:xfrm flipV="1">
            <a:off x="7162800" y="5918200"/>
            <a:ext cx="838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401" name="Line 177">
            <a:extLst>
              <a:ext uri="{FF2B5EF4-FFF2-40B4-BE49-F238E27FC236}">
                <a16:creationId xmlns:a16="http://schemas.microsoft.com/office/drawing/2014/main" id="{3C65848C-CE2D-4130-AE34-2F5698582C64}"/>
              </a:ext>
            </a:extLst>
          </p:cNvPr>
          <p:cNvSpPr>
            <a:spLocks noChangeShapeType="1"/>
          </p:cNvSpPr>
          <p:nvPr/>
        </p:nvSpPr>
        <p:spPr bwMode="auto">
          <a:xfrm>
            <a:off x="7620000" y="5232400"/>
            <a:ext cx="9144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402" name="Line 178">
            <a:extLst>
              <a:ext uri="{FF2B5EF4-FFF2-40B4-BE49-F238E27FC236}">
                <a16:creationId xmlns:a16="http://schemas.microsoft.com/office/drawing/2014/main" id="{EA373C28-B3AB-4EF3-9096-3BFAA6FD99C8}"/>
              </a:ext>
            </a:extLst>
          </p:cNvPr>
          <p:cNvSpPr>
            <a:spLocks noChangeShapeType="1"/>
          </p:cNvSpPr>
          <p:nvPr/>
        </p:nvSpPr>
        <p:spPr bwMode="auto">
          <a:xfrm flipV="1">
            <a:off x="1371600" y="45466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403" name="Line 179">
            <a:extLst>
              <a:ext uri="{FF2B5EF4-FFF2-40B4-BE49-F238E27FC236}">
                <a16:creationId xmlns:a16="http://schemas.microsoft.com/office/drawing/2014/main" id="{9C73ECA3-5CC9-4F48-BECF-F0D54E8BCCB3}"/>
              </a:ext>
            </a:extLst>
          </p:cNvPr>
          <p:cNvSpPr>
            <a:spLocks noChangeShapeType="1"/>
          </p:cNvSpPr>
          <p:nvPr/>
        </p:nvSpPr>
        <p:spPr bwMode="auto">
          <a:xfrm flipH="1">
            <a:off x="3352800" y="3251200"/>
            <a:ext cx="685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grpSp>
        <p:nvGrpSpPr>
          <p:cNvPr id="52315" name="Group 91">
            <a:extLst>
              <a:ext uri="{FF2B5EF4-FFF2-40B4-BE49-F238E27FC236}">
                <a16:creationId xmlns:a16="http://schemas.microsoft.com/office/drawing/2014/main" id="{F09C8378-381B-432D-9770-B0EF0973C861}"/>
              </a:ext>
            </a:extLst>
          </p:cNvPr>
          <p:cNvGrpSpPr>
            <a:grpSpLocks/>
          </p:cNvGrpSpPr>
          <p:nvPr/>
        </p:nvGrpSpPr>
        <p:grpSpPr bwMode="auto">
          <a:xfrm>
            <a:off x="457200" y="2336800"/>
            <a:ext cx="8229600" cy="4038600"/>
            <a:chOff x="240" y="1536"/>
            <a:chExt cx="5184" cy="2544"/>
          </a:xfrm>
        </p:grpSpPr>
        <p:sp>
          <p:nvSpPr>
            <p:cNvPr id="52228" name="Oval 4">
              <a:extLst>
                <a:ext uri="{FF2B5EF4-FFF2-40B4-BE49-F238E27FC236}">
                  <a16:creationId xmlns:a16="http://schemas.microsoft.com/office/drawing/2014/main" id="{14837CEE-17CF-4480-8662-FF6206F910A2}"/>
                </a:ext>
              </a:extLst>
            </p:cNvPr>
            <p:cNvSpPr>
              <a:spLocks noChangeArrowheads="1"/>
            </p:cNvSpPr>
            <p:nvPr/>
          </p:nvSpPr>
          <p:spPr bwMode="auto">
            <a:xfrm>
              <a:off x="336" y="17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A</a:t>
              </a:r>
            </a:p>
          </p:txBody>
        </p:sp>
        <p:sp>
          <p:nvSpPr>
            <p:cNvPr id="52230" name="Oval 6">
              <a:extLst>
                <a:ext uri="{FF2B5EF4-FFF2-40B4-BE49-F238E27FC236}">
                  <a16:creationId xmlns:a16="http://schemas.microsoft.com/office/drawing/2014/main" id="{90E0B61F-9C03-42A0-A1C2-D61D0753A650}"/>
                </a:ext>
              </a:extLst>
            </p:cNvPr>
            <p:cNvSpPr>
              <a:spLocks noChangeArrowheads="1"/>
            </p:cNvSpPr>
            <p:nvPr/>
          </p:nvSpPr>
          <p:spPr bwMode="auto">
            <a:xfrm>
              <a:off x="2208" y="172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B</a:t>
              </a:r>
            </a:p>
          </p:txBody>
        </p:sp>
        <p:sp>
          <p:nvSpPr>
            <p:cNvPr id="52231" name="Oval 7">
              <a:extLst>
                <a:ext uri="{FF2B5EF4-FFF2-40B4-BE49-F238E27FC236}">
                  <a16:creationId xmlns:a16="http://schemas.microsoft.com/office/drawing/2014/main" id="{278EED39-6C14-4F2A-9C41-746AA83DC614}"/>
                </a:ext>
              </a:extLst>
            </p:cNvPr>
            <p:cNvSpPr>
              <a:spLocks noChangeArrowheads="1"/>
            </p:cNvSpPr>
            <p:nvPr/>
          </p:nvSpPr>
          <p:spPr bwMode="auto">
            <a:xfrm>
              <a:off x="1200" y="288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C</a:t>
              </a:r>
            </a:p>
          </p:txBody>
        </p:sp>
        <p:sp>
          <p:nvSpPr>
            <p:cNvPr id="52232" name="Oval 8">
              <a:extLst>
                <a:ext uri="{FF2B5EF4-FFF2-40B4-BE49-F238E27FC236}">
                  <a16:creationId xmlns:a16="http://schemas.microsoft.com/office/drawing/2014/main" id="{25726012-09F8-4789-A796-12F4A5B19058}"/>
                </a:ext>
              </a:extLst>
            </p:cNvPr>
            <p:cNvSpPr>
              <a:spLocks noChangeArrowheads="1"/>
            </p:cNvSpPr>
            <p:nvPr/>
          </p:nvSpPr>
          <p:spPr bwMode="auto">
            <a:xfrm>
              <a:off x="1872" y="15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D</a:t>
              </a:r>
            </a:p>
          </p:txBody>
        </p:sp>
        <p:sp>
          <p:nvSpPr>
            <p:cNvPr id="52233" name="Oval 9">
              <a:extLst>
                <a:ext uri="{FF2B5EF4-FFF2-40B4-BE49-F238E27FC236}">
                  <a16:creationId xmlns:a16="http://schemas.microsoft.com/office/drawing/2014/main" id="{9642DD77-154C-48F6-9012-CE8FDB37ADBD}"/>
                </a:ext>
              </a:extLst>
            </p:cNvPr>
            <p:cNvSpPr>
              <a:spLocks noChangeArrowheads="1"/>
            </p:cNvSpPr>
            <p:nvPr/>
          </p:nvSpPr>
          <p:spPr bwMode="auto">
            <a:xfrm>
              <a:off x="1968" y="206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E</a:t>
              </a:r>
            </a:p>
          </p:txBody>
        </p:sp>
        <p:sp>
          <p:nvSpPr>
            <p:cNvPr id="52234" name="Oval 10">
              <a:extLst>
                <a:ext uri="{FF2B5EF4-FFF2-40B4-BE49-F238E27FC236}">
                  <a16:creationId xmlns:a16="http://schemas.microsoft.com/office/drawing/2014/main" id="{12737CB1-D66A-423B-AC94-BC14BDC4D577}"/>
                </a:ext>
              </a:extLst>
            </p:cNvPr>
            <p:cNvSpPr>
              <a:spLocks noChangeArrowheads="1"/>
            </p:cNvSpPr>
            <p:nvPr/>
          </p:nvSpPr>
          <p:spPr bwMode="auto">
            <a:xfrm>
              <a:off x="1632" y="20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F</a:t>
              </a:r>
            </a:p>
          </p:txBody>
        </p:sp>
        <p:sp>
          <p:nvSpPr>
            <p:cNvPr id="52235" name="Oval 11">
              <a:extLst>
                <a:ext uri="{FF2B5EF4-FFF2-40B4-BE49-F238E27FC236}">
                  <a16:creationId xmlns:a16="http://schemas.microsoft.com/office/drawing/2014/main" id="{B1B2A551-39F4-492C-9372-16FED69974D3}"/>
                </a:ext>
              </a:extLst>
            </p:cNvPr>
            <p:cNvSpPr>
              <a:spLocks noChangeArrowheads="1"/>
            </p:cNvSpPr>
            <p:nvPr/>
          </p:nvSpPr>
          <p:spPr bwMode="auto">
            <a:xfrm>
              <a:off x="2208" y="355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G</a:t>
              </a:r>
            </a:p>
          </p:txBody>
        </p:sp>
        <p:sp>
          <p:nvSpPr>
            <p:cNvPr id="52236" name="Oval 12">
              <a:extLst>
                <a:ext uri="{FF2B5EF4-FFF2-40B4-BE49-F238E27FC236}">
                  <a16:creationId xmlns:a16="http://schemas.microsoft.com/office/drawing/2014/main" id="{027EADEB-CBA0-47F9-8EED-3F45006D1417}"/>
                </a:ext>
              </a:extLst>
            </p:cNvPr>
            <p:cNvSpPr>
              <a:spLocks noChangeArrowheads="1"/>
            </p:cNvSpPr>
            <p:nvPr/>
          </p:nvSpPr>
          <p:spPr bwMode="auto">
            <a:xfrm>
              <a:off x="2448" y="20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H</a:t>
              </a:r>
            </a:p>
          </p:txBody>
        </p:sp>
        <p:sp>
          <p:nvSpPr>
            <p:cNvPr id="52237" name="Oval 13">
              <a:extLst>
                <a:ext uri="{FF2B5EF4-FFF2-40B4-BE49-F238E27FC236}">
                  <a16:creationId xmlns:a16="http://schemas.microsoft.com/office/drawing/2014/main" id="{8E0D088C-1BC5-417D-B0BF-9DFC3B9BC6E7}"/>
                </a:ext>
              </a:extLst>
            </p:cNvPr>
            <p:cNvSpPr>
              <a:spLocks noChangeArrowheads="1"/>
            </p:cNvSpPr>
            <p:nvPr/>
          </p:nvSpPr>
          <p:spPr bwMode="auto">
            <a:xfrm>
              <a:off x="2352" y="259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I</a:t>
              </a:r>
            </a:p>
          </p:txBody>
        </p:sp>
        <p:sp>
          <p:nvSpPr>
            <p:cNvPr id="52238" name="Oval 14">
              <a:extLst>
                <a:ext uri="{FF2B5EF4-FFF2-40B4-BE49-F238E27FC236}">
                  <a16:creationId xmlns:a16="http://schemas.microsoft.com/office/drawing/2014/main" id="{D3EFDE6C-3AB2-445F-BA72-43FF4F671A2F}"/>
                </a:ext>
              </a:extLst>
            </p:cNvPr>
            <p:cNvSpPr>
              <a:spLocks noChangeArrowheads="1"/>
            </p:cNvSpPr>
            <p:nvPr/>
          </p:nvSpPr>
          <p:spPr bwMode="auto">
            <a:xfrm>
              <a:off x="2064" y="268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J</a:t>
              </a:r>
            </a:p>
          </p:txBody>
        </p:sp>
        <p:sp>
          <p:nvSpPr>
            <p:cNvPr id="52239" name="Oval 15">
              <a:extLst>
                <a:ext uri="{FF2B5EF4-FFF2-40B4-BE49-F238E27FC236}">
                  <a16:creationId xmlns:a16="http://schemas.microsoft.com/office/drawing/2014/main" id="{1D741FC9-EB29-429C-B41A-FE700E3BCBAF}"/>
                </a:ext>
              </a:extLst>
            </p:cNvPr>
            <p:cNvSpPr>
              <a:spLocks noChangeArrowheads="1"/>
            </p:cNvSpPr>
            <p:nvPr/>
          </p:nvSpPr>
          <p:spPr bwMode="auto">
            <a:xfrm>
              <a:off x="1824" y="244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K</a:t>
              </a:r>
            </a:p>
          </p:txBody>
        </p:sp>
        <p:sp>
          <p:nvSpPr>
            <p:cNvPr id="52240" name="Oval 16">
              <a:extLst>
                <a:ext uri="{FF2B5EF4-FFF2-40B4-BE49-F238E27FC236}">
                  <a16:creationId xmlns:a16="http://schemas.microsoft.com/office/drawing/2014/main" id="{FCD68BA5-D80E-4411-A7F1-E6AF525440B2}"/>
                </a:ext>
              </a:extLst>
            </p:cNvPr>
            <p:cNvSpPr>
              <a:spLocks noChangeArrowheads="1"/>
            </p:cNvSpPr>
            <p:nvPr/>
          </p:nvSpPr>
          <p:spPr bwMode="auto">
            <a:xfrm>
              <a:off x="816" y="259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L</a:t>
              </a:r>
            </a:p>
          </p:txBody>
        </p:sp>
        <p:sp>
          <p:nvSpPr>
            <p:cNvPr id="52241" name="Oval 17">
              <a:extLst>
                <a:ext uri="{FF2B5EF4-FFF2-40B4-BE49-F238E27FC236}">
                  <a16:creationId xmlns:a16="http://schemas.microsoft.com/office/drawing/2014/main" id="{9BCD4251-BCCF-40B3-A95F-E49C2E66870B}"/>
                </a:ext>
              </a:extLst>
            </p:cNvPr>
            <p:cNvSpPr>
              <a:spLocks noChangeArrowheads="1"/>
            </p:cNvSpPr>
            <p:nvPr/>
          </p:nvSpPr>
          <p:spPr bwMode="auto">
            <a:xfrm>
              <a:off x="720" y="316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M</a:t>
              </a:r>
            </a:p>
          </p:txBody>
        </p:sp>
        <p:sp>
          <p:nvSpPr>
            <p:cNvPr id="52242" name="Oval 18">
              <a:extLst>
                <a:ext uri="{FF2B5EF4-FFF2-40B4-BE49-F238E27FC236}">
                  <a16:creationId xmlns:a16="http://schemas.microsoft.com/office/drawing/2014/main" id="{BD032748-E27A-40E9-8BF4-0DB09CA46D71}"/>
                </a:ext>
              </a:extLst>
            </p:cNvPr>
            <p:cNvSpPr>
              <a:spLocks noChangeArrowheads="1"/>
            </p:cNvSpPr>
            <p:nvPr/>
          </p:nvSpPr>
          <p:spPr bwMode="auto">
            <a:xfrm>
              <a:off x="2688" y="15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N</a:t>
              </a:r>
            </a:p>
          </p:txBody>
        </p:sp>
        <p:sp>
          <p:nvSpPr>
            <p:cNvPr id="52243" name="Oval 19">
              <a:extLst>
                <a:ext uri="{FF2B5EF4-FFF2-40B4-BE49-F238E27FC236}">
                  <a16:creationId xmlns:a16="http://schemas.microsoft.com/office/drawing/2014/main" id="{3DB17007-6A67-4730-99B6-D12925FD6268}"/>
                </a:ext>
              </a:extLst>
            </p:cNvPr>
            <p:cNvSpPr>
              <a:spLocks noChangeArrowheads="1"/>
            </p:cNvSpPr>
            <p:nvPr/>
          </p:nvSpPr>
          <p:spPr bwMode="auto">
            <a:xfrm>
              <a:off x="2544" y="27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O</a:t>
              </a:r>
            </a:p>
          </p:txBody>
        </p:sp>
        <p:sp>
          <p:nvSpPr>
            <p:cNvPr id="52244" name="Oval 20">
              <a:extLst>
                <a:ext uri="{FF2B5EF4-FFF2-40B4-BE49-F238E27FC236}">
                  <a16:creationId xmlns:a16="http://schemas.microsoft.com/office/drawing/2014/main" id="{78463C77-3D2F-4D08-84FC-EC6D5254EB80}"/>
                </a:ext>
              </a:extLst>
            </p:cNvPr>
            <p:cNvSpPr>
              <a:spLocks noChangeArrowheads="1"/>
            </p:cNvSpPr>
            <p:nvPr/>
          </p:nvSpPr>
          <p:spPr bwMode="auto">
            <a:xfrm>
              <a:off x="2496" y="32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P</a:t>
              </a:r>
            </a:p>
          </p:txBody>
        </p:sp>
        <p:sp>
          <p:nvSpPr>
            <p:cNvPr id="52245" name="Oval 21">
              <a:extLst>
                <a:ext uri="{FF2B5EF4-FFF2-40B4-BE49-F238E27FC236}">
                  <a16:creationId xmlns:a16="http://schemas.microsoft.com/office/drawing/2014/main" id="{8D7A2453-D378-4728-9234-148AF0A6A25F}"/>
                </a:ext>
              </a:extLst>
            </p:cNvPr>
            <p:cNvSpPr>
              <a:spLocks noChangeArrowheads="1"/>
            </p:cNvSpPr>
            <p:nvPr/>
          </p:nvSpPr>
          <p:spPr bwMode="auto">
            <a:xfrm>
              <a:off x="2208" y="302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Q</a:t>
              </a:r>
            </a:p>
          </p:txBody>
        </p:sp>
        <p:sp>
          <p:nvSpPr>
            <p:cNvPr id="52246" name="Oval 22">
              <a:extLst>
                <a:ext uri="{FF2B5EF4-FFF2-40B4-BE49-F238E27FC236}">
                  <a16:creationId xmlns:a16="http://schemas.microsoft.com/office/drawing/2014/main" id="{31FD8D50-6EB4-4706-97E5-3B6D0CA8FED9}"/>
                </a:ext>
              </a:extLst>
            </p:cNvPr>
            <p:cNvSpPr>
              <a:spLocks noChangeArrowheads="1"/>
            </p:cNvSpPr>
            <p:nvPr/>
          </p:nvSpPr>
          <p:spPr bwMode="auto">
            <a:xfrm>
              <a:off x="2592" y="230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R</a:t>
              </a:r>
            </a:p>
          </p:txBody>
        </p:sp>
        <p:sp>
          <p:nvSpPr>
            <p:cNvPr id="52247" name="Oval 23">
              <a:extLst>
                <a:ext uri="{FF2B5EF4-FFF2-40B4-BE49-F238E27FC236}">
                  <a16:creationId xmlns:a16="http://schemas.microsoft.com/office/drawing/2014/main" id="{D66219BE-27E2-4C21-B545-374C0E321080}"/>
                </a:ext>
              </a:extLst>
            </p:cNvPr>
            <p:cNvSpPr>
              <a:spLocks noChangeArrowheads="1"/>
            </p:cNvSpPr>
            <p:nvPr/>
          </p:nvSpPr>
          <p:spPr bwMode="auto">
            <a:xfrm>
              <a:off x="1824" y="369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S</a:t>
              </a:r>
            </a:p>
          </p:txBody>
        </p:sp>
        <p:sp>
          <p:nvSpPr>
            <p:cNvPr id="52248" name="Oval 24">
              <a:extLst>
                <a:ext uri="{FF2B5EF4-FFF2-40B4-BE49-F238E27FC236}">
                  <a16:creationId xmlns:a16="http://schemas.microsoft.com/office/drawing/2014/main" id="{AD7E7A40-F2B5-4FEA-9FBE-793D67A6A51F}"/>
                </a:ext>
              </a:extLst>
            </p:cNvPr>
            <p:cNvSpPr>
              <a:spLocks noChangeArrowheads="1"/>
            </p:cNvSpPr>
            <p:nvPr/>
          </p:nvSpPr>
          <p:spPr bwMode="auto">
            <a:xfrm>
              <a:off x="1920" y="340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T</a:t>
              </a:r>
            </a:p>
          </p:txBody>
        </p:sp>
        <p:sp>
          <p:nvSpPr>
            <p:cNvPr id="52249" name="Oval 25">
              <a:extLst>
                <a:ext uri="{FF2B5EF4-FFF2-40B4-BE49-F238E27FC236}">
                  <a16:creationId xmlns:a16="http://schemas.microsoft.com/office/drawing/2014/main" id="{3A723AE5-2665-4422-BA3B-90514117BA38}"/>
                </a:ext>
              </a:extLst>
            </p:cNvPr>
            <p:cNvSpPr>
              <a:spLocks noChangeArrowheads="1"/>
            </p:cNvSpPr>
            <p:nvPr/>
          </p:nvSpPr>
          <p:spPr bwMode="auto">
            <a:xfrm>
              <a:off x="2112" y="388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U</a:t>
              </a:r>
            </a:p>
          </p:txBody>
        </p:sp>
        <p:sp>
          <p:nvSpPr>
            <p:cNvPr id="52250" name="Oval 26">
              <a:extLst>
                <a:ext uri="{FF2B5EF4-FFF2-40B4-BE49-F238E27FC236}">
                  <a16:creationId xmlns:a16="http://schemas.microsoft.com/office/drawing/2014/main" id="{ABEF5E7F-FC0F-49EF-80F1-418954B0EB82}"/>
                </a:ext>
              </a:extLst>
            </p:cNvPr>
            <p:cNvSpPr>
              <a:spLocks noChangeArrowheads="1"/>
            </p:cNvSpPr>
            <p:nvPr/>
          </p:nvSpPr>
          <p:spPr bwMode="auto">
            <a:xfrm>
              <a:off x="3168" y="196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V</a:t>
              </a:r>
            </a:p>
          </p:txBody>
        </p:sp>
        <p:sp>
          <p:nvSpPr>
            <p:cNvPr id="52251" name="Oval 27">
              <a:extLst>
                <a:ext uri="{FF2B5EF4-FFF2-40B4-BE49-F238E27FC236}">
                  <a16:creationId xmlns:a16="http://schemas.microsoft.com/office/drawing/2014/main" id="{6043741B-1A07-4BBE-94CB-A7F6ABE489F8}"/>
                </a:ext>
              </a:extLst>
            </p:cNvPr>
            <p:cNvSpPr>
              <a:spLocks noChangeArrowheads="1"/>
            </p:cNvSpPr>
            <p:nvPr/>
          </p:nvSpPr>
          <p:spPr bwMode="auto">
            <a:xfrm>
              <a:off x="2592" y="374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W</a:t>
              </a:r>
            </a:p>
          </p:txBody>
        </p:sp>
        <p:sp>
          <p:nvSpPr>
            <p:cNvPr id="52252" name="Oval 28">
              <a:extLst>
                <a:ext uri="{FF2B5EF4-FFF2-40B4-BE49-F238E27FC236}">
                  <a16:creationId xmlns:a16="http://schemas.microsoft.com/office/drawing/2014/main" id="{888412ED-3D1A-488D-8C41-E001186A1377}"/>
                </a:ext>
              </a:extLst>
            </p:cNvPr>
            <p:cNvSpPr>
              <a:spLocks noChangeArrowheads="1"/>
            </p:cNvSpPr>
            <p:nvPr/>
          </p:nvSpPr>
          <p:spPr bwMode="auto">
            <a:xfrm>
              <a:off x="3168" y="288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X</a:t>
              </a:r>
            </a:p>
          </p:txBody>
        </p:sp>
        <p:sp>
          <p:nvSpPr>
            <p:cNvPr id="52253" name="Oval 29">
              <a:extLst>
                <a:ext uri="{FF2B5EF4-FFF2-40B4-BE49-F238E27FC236}">
                  <a16:creationId xmlns:a16="http://schemas.microsoft.com/office/drawing/2014/main" id="{3020EFA6-FD3E-40FB-A9DC-0F24E62335F9}"/>
                </a:ext>
              </a:extLst>
            </p:cNvPr>
            <p:cNvSpPr>
              <a:spLocks noChangeArrowheads="1"/>
            </p:cNvSpPr>
            <p:nvPr/>
          </p:nvSpPr>
          <p:spPr bwMode="auto">
            <a:xfrm>
              <a:off x="2832" y="254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Y</a:t>
              </a:r>
            </a:p>
          </p:txBody>
        </p:sp>
        <p:sp>
          <p:nvSpPr>
            <p:cNvPr id="52254" name="Oval 30">
              <a:extLst>
                <a:ext uri="{FF2B5EF4-FFF2-40B4-BE49-F238E27FC236}">
                  <a16:creationId xmlns:a16="http://schemas.microsoft.com/office/drawing/2014/main" id="{B8CDF4F6-34FB-4D18-A268-A63D5BE6BF57}"/>
                </a:ext>
              </a:extLst>
            </p:cNvPr>
            <p:cNvSpPr>
              <a:spLocks noChangeArrowheads="1"/>
            </p:cNvSpPr>
            <p:nvPr/>
          </p:nvSpPr>
          <p:spPr bwMode="auto">
            <a:xfrm>
              <a:off x="2928" y="32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Z</a:t>
              </a:r>
            </a:p>
          </p:txBody>
        </p:sp>
        <p:sp>
          <p:nvSpPr>
            <p:cNvPr id="52255" name="Oval 31">
              <a:extLst>
                <a:ext uri="{FF2B5EF4-FFF2-40B4-BE49-F238E27FC236}">
                  <a16:creationId xmlns:a16="http://schemas.microsoft.com/office/drawing/2014/main" id="{AC57C5F5-77D2-4C20-98FC-1E0FC4A7C391}"/>
                </a:ext>
              </a:extLst>
            </p:cNvPr>
            <p:cNvSpPr>
              <a:spLocks noChangeArrowheads="1"/>
            </p:cNvSpPr>
            <p:nvPr/>
          </p:nvSpPr>
          <p:spPr bwMode="auto">
            <a:xfrm>
              <a:off x="1440" y="384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AA</a:t>
              </a:r>
            </a:p>
          </p:txBody>
        </p:sp>
        <p:sp>
          <p:nvSpPr>
            <p:cNvPr id="52256" name="Oval 32">
              <a:extLst>
                <a:ext uri="{FF2B5EF4-FFF2-40B4-BE49-F238E27FC236}">
                  <a16:creationId xmlns:a16="http://schemas.microsoft.com/office/drawing/2014/main" id="{81F9E473-6F97-4833-BB13-05FD6C20B148}"/>
                </a:ext>
              </a:extLst>
            </p:cNvPr>
            <p:cNvSpPr>
              <a:spLocks noChangeArrowheads="1"/>
            </p:cNvSpPr>
            <p:nvPr/>
          </p:nvSpPr>
          <p:spPr bwMode="auto">
            <a:xfrm>
              <a:off x="720" y="15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BB</a:t>
              </a:r>
            </a:p>
          </p:txBody>
        </p:sp>
        <p:sp>
          <p:nvSpPr>
            <p:cNvPr id="52257" name="Oval 33">
              <a:extLst>
                <a:ext uri="{FF2B5EF4-FFF2-40B4-BE49-F238E27FC236}">
                  <a16:creationId xmlns:a16="http://schemas.microsoft.com/office/drawing/2014/main" id="{B53ACE58-DE2A-47F1-B6E3-1A7965E76608}"/>
                </a:ext>
              </a:extLst>
            </p:cNvPr>
            <p:cNvSpPr>
              <a:spLocks noChangeArrowheads="1"/>
            </p:cNvSpPr>
            <p:nvPr/>
          </p:nvSpPr>
          <p:spPr bwMode="auto">
            <a:xfrm>
              <a:off x="240" y="264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CC</a:t>
              </a:r>
            </a:p>
          </p:txBody>
        </p:sp>
        <p:sp>
          <p:nvSpPr>
            <p:cNvPr id="52258" name="Oval 34">
              <a:extLst>
                <a:ext uri="{FF2B5EF4-FFF2-40B4-BE49-F238E27FC236}">
                  <a16:creationId xmlns:a16="http://schemas.microsoft.com/office/drawing/2014/main" id="{E9C0DB9E-131D-40B6-B4B6-009D38F68570}"/>
                </a:ext>
              </a:extLst>
            </p:cNvPr>
            <p:cNvSpPr>
              <a:spLocks noChangeArrowheads="1"/>
            </p:cNvSpPr>
            <p:nvPr/>
          </p:nvSpPr>
          <p:spPr bwMode="auto">
            <a:xfrm>
              <a:off x="1056" y="211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DD</a:t>
              </a:r>
            </a:p>
          </p:txBody>
        </p:sp>
        <p:sp>
          <p:nvSpPr>
            <p:cNvPr id="52259" name="Oval 35">
              <a:extLst>
                <a:ext uri="{FF2B5EF4-FFF2-40B4-BE49-F238E27FC236}">
                  <a16:creationId xmlns:a16="http://schemas.microsoft.com/office/drawing/2014/main" id="{397A1DF0-1264-432B-B922-1104D7FB834B}"/>
                </a:ext>
              </a:extLst>
            </p:cNvPr>
            <p:cNvSpPr>
              <a:spLocks noChangeArrowheads="1"/>
            </p:cNvSpPr>
            <p:nvPr/>
          </p:nvSpPr>
          <p:spPr bwMode="auto">
            <a:xfrm>
              <a:off x="3792" y="182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EE</a:t>
              </a:r>
            </a:p>
          </p:txBody>
        </p:sp>
        <p:sp>
          <p:nvSpPr>
            <p:cNvPr id="52260" name="Oval 36">
              <a:extLst>
                <a:ext uri="{FF2B5EF4-FFF2-40B4-BE49-F238E27FC236}">
                  <a16:creationId xmlns:a16="http://schemas.microsoft.com/office/drawing/2014/main" id="{B9DF1A18-5704-4858-A924-48EBF42BDEF5}"/>
                </a:ext>
              </a:extLst>
            </p:cNvPr>
            <p:cNvSpPr>
              <a:spLocks noChangeArrowheads="1"/>
            </p:cNvSpPr>
            <p:nvPr/>
          </p:nvSpPr>
          <p:spPr bwMode="auto">
            <a:xfrm>
              <a:off x="3456" y="17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FF</a:t>
              </a:r>
            </a:p>
          </p:txBody>
        </p:sp>
        <p:sp>
          <p:nvSpPr>
            <p:cNvPr id="52261" name="Oval 37">
              <a:extLst>
                <a:ext uri="{FF2B5EF4-FFF2-40B4-BE49-F238E27FC236}">
                  <a16:creationId xmlns:a16="http://schemas.microsoft.com/office/drawing/2014/main" id="{27C6BFA9-A8B8-4A29-A761-A2C77E127525}"/>
                </a:ext>
              </a:extLst>
            </p:cNvPr>
            <p:cNvSpPr>
              <a:spLocks noChangeArrowheads="1"/>
            </p:cNvSpPr>
            <p:nvPr/>
          </p:nvSpPr>
          <p:spPr bwMode="auto">
            <a:xfrm>
              <a:off x="576" y="206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GG</a:t>
              </a:r>
            </a:p>
          </p:txBody>
        </p:sp>
        <p:sp>
          <p:nvSpPr>
            <p:cNvPr id="52262" name="Oval 38">
              <a:extLst>
                <a:ext uri="{FF2B5EF4-FFF2-40B4-BE49-F238E27FC236}">
                  <a16:creationId xmlns:a16="http://schemas.microsoft.com/office/drawing/2014/main" id="{2D0C2289-096C-4118-9B99-36A5759E49A8}"/>
                </a:ext>
              </a:extLst>
            </p:cNvPr>
            <p:cNvSpPr>
              <a:spLocks noChangeArrowheads="1"/>
            </p:cNvSpPr>
            <p:nvPr/>
          </p:nvSpPr>
          <p:spPr bwMode="auto">
            <a:xfrm>
              <a:off x="4272" y="17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HH</a:t>
              </a:r>
            </a:p>
          </p:txBody>
        </p:sp>
        <p:sp>
          <p:nvSpPr>
            <p:cNvPr id="52263" name="Oval 39">
              <a:extLst>
                <a:ext uri="{FF2B5EF4-FFF2-40B4-BE49-F238E27FC236}">
                  <a16:creationId xmlns:a16="http://schemas.microsoft.com/office/drawing/2014/main" id="{53B09D5B-0537-4568-9606-FC5588786142}"/>
                </a:ext>
              </a:extLst>
            </p:cNvPr>
            <p:cNvSpPr>
              <a:spLocks noChangeArrowheads="1"/>
            </p:cNvSpPr>
            <p:nvPr/>
          </p:nvSpPr>
          <p:spPr bwMode="auto">
            <a:xfrm>
              <a:off x="4176" y="235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II</a:t>
              </a:r>
            </a:p>
          </p:txBody>
        </p:sp>
        <p:sp>
          <p:nvSpPr>
            <p:cNvPr id="52264" name="Oval 40">
              <a:extLst>
                <a:ext uri="{FF2B5EF4-FFF2-40B4-BE49-F238E27FC236}">
                  <a16:creationId xmlns:a16="http://schemas.microsoft.com/office/drawing/2014/main" id="{90AA56F7-8E79-48F5-81E7-FCF8A267ED83}"/>
                </a:ext>
              </a:extLst>
            </p:cNvPr>
            <p:cNvSpPr>
              <a:spLocks noChangeArrowheads="1"/>
            </p:cNvSpPr>
            <p:nvPr/>
          </p:nvSpPr>
          <p:spPr bwMode="auto">
            <a:xfrm>
              <a:off x="3888" y="244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JJ</a:t>
              </a:r>
            </a:p>
          </p:txBody>
        </p:sp>
        <p:sp>
          <p:nvSpPr>
            <p:cNvPr id="52265" name="Oval 41">
              <a:extLst>
                <a:ext uri="{FF2B5EF4-FFF2-40B4-BE49-F238E27FC236}">
                  <a16:creationId xmlns:a16="http://schemas.microsoft.com/office/drawing/2014/main" id="{DFF26A0E-4F11-49E7-A327-C92DD5DE131A}"/>
                </a:ext>
              </a:extLst>
            </p:cNvPr>
            <p:cNvSpPr>
              <a:spLocks noChangeArrowheads="1"/>
            </p:cNvSpPr>
            <p:nvPr/>
          </p:nvSpPr>
          <p:spPr bwMode="auto">
            <a:xfrm>
              <a:off x="3264" y="240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KK</a:t>
              </a:r>
            </a:p>
          </p:txBody>
        </p:sp>
        <p:sp>
          <p:nvSpPr>
            <p:cNvPr id="52266" name="Oval 42">
              <a:extLst>
                <a:ext uri="{FF2B5EF4-FFF2-40B4-BE49-F238E27FC236}">
                  <a16:creationId xmlns:a16="http://schemas.microsoft.com/office/drawing/2014/main" id="{A1BA2408-547A-41B8-805C-A1F71A07B7B6}"/>
                </a:ext>
              </a:extLst>
            </p:cNvPr>
            <p:cNvSpPr>
              <a:spLocks noChangeArrowheads="1"/>
            </p:cNvSpPr>
            <p:nvPr/>
          </p:nvSpPr>
          <p:spPr bwMode="auto">
            <a:xfrm>
              <a:off x="288" y="302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LL</a:t>
              </a:r>
            </a:p>
          </p:txBody>
        </p:sp>
        <p:sp>
          <p:nvSpPr>
            <p:cNvPr id="52267" name="Oval 43">
              <a:extLst>
                <a:ext uri="{FF2B5EF4-FFF2-40B4-BE49-F238E27FC236}">
                  <a16:creationId xmlns:a16="http://schemas.microsoft.com/office/drawing/2014/main" id="{8A9B7C2E-7845-4E29-A3CC-70078AFF4E58}"/>
                </a:ext>
              </a:extLst>
            </p:cNvPr>
            <p:cNvSpPr>
              <a:spLocks noChangeArrowheads="1"/>
            </p:cNvSpPr>
            <p:nvPr/>
          </p:nvSpPr>
          <p:spPr bwMode="auto">
            <a:xfrm>
              <a:off x="1248" y="32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MM</a:t>
              </a:r>
            </a:p>
          </p:txBody>
        </p:sp>
        <p:sp>
          <p:nvSpPr>
            <p:cNvPr id="52268" name="Oval 44">
              <a:extLst>
                <a:ext uri="{FF2B5EF4-FFF2-40B4-BE49-F238E27FC236}">
                  <a16:creationId xmlns:a16="http://schemas.microsoft.com/office/drawing/2014/main" id="{D939A728-1BAC-4CE2-8FD2-615F65DBE004}"/>
                </a:ext>
              </a:extLst>
            </p:cNvPr>
            <p:cNvSpPr>
              <a:spLocks noChangeArrowheads="1"/>
            </p:cNvSpPr>
            <p:nvPr/>
          </p:nvSpPr>
          <p:spPr bwMode="auto">
            <a:xfrm>
              <a:off x="480" y="244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NN</a:t>
              </a:r>
            </a:p>
          </p:txBody>
        </p:sp>
        <p:sp>
          <p:nvSpPr>
            <p:cNvPr id="52269" name="Oval 45">
              <a:extLst>
                <a:ext uri="{FF2B5EF4-FFF2-40B4-BE49-F238E27FC236}">
                  <a16:creationId xmlns:a16="http://schemas.microsoft.com/office/drawing/2014/main" id="{FCCB9F7D-1B8C-4282-8657-2D8342730929}"/>
                </a:ext>
              </a:extLst>
            </p:cNvPr>
            <p:cNvSpPr>
              <a:spLocks noChangeArrowheads="1"/>
            </p:cNvSpPr>
            <p:nvPr/>
          </p:nvSpPr>
          <p:spPr bwMode="auto">
            <a:xfrm>
              <a:off x="4368" y="254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OO</a:t>
              </a:r>
            </a:p>
          </p:txBody>
        </p:sp>
        <p:sp>
          <p:nvSpPr>
            <p:cNvPr id="52270" name="Oval 46">
              <a:extLst>
                <a:ext uri="{FF2B5EF4-FFF2-40B4-BE49-F238E27FC236}">
                  <a16:creationId xmlns:a16="http://schemas.microsoft.com/office/drawing/2014/main" id="{6BB56CB1-BE64-49C9-9B6C-0518A9A0B6BC}"/>
                </a:ext>
              </a:extLst>
            </p:cNvPr>
            <p:cNvSpPr>
              <a:spLocks noChangeArrowheads="1"/>
            </p:cNvSpPr>
            <p:nvPr/>
          </p:nvSpPr>
          <p:spPr bwMode="auto">
            <a:xfrm>
              <a:off x="4320" y="29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PP</a:t>
              </a:r>
            </a:p>
          </p:txBody>
        </p:sp>
        <p:sp>
          <p:nvSpPr>
            <p:cNvPr id="52271" name="Oval 47">
              <a:extLst>
                <a:ext uri="{FF2B5EF4-FFF2-40B4-BE49-F238E27FC236}">
                  <a16:creationId xmlns:a16="http://schemas.microsoft.com/office/drawing/2014/main" id="{3E797D26-F336-49E8-81DB-9ADF76E9DAEA}"/>
                </a:ext>
              </a:extLst>
            </p:cNvPr>
            <p:cNvSpPr>
              <a:spLocks noChangeArrowheads="1"/>
            </p:cNvSpPr>
            <p:nvPr/>
          </p:nvSpPr>
          <p:spPr bwMode="auto">
            <a:xfrm>
              <a:off x="4032" y="27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QQ</a:t>
              </a:r>
            </a:p>
          </p:txBody>
        </p:sp>
        <p:sp>
          <p:nvSpPr>
            <p:cNvPr id="52272" name="Oval 48">
              <a:extLst>
                <a:ext uri="{FF2B5EF4-FFF2-40B4-BE49-F238E27FC236}">
                  <a16:creationId xmlns:a16="http://schemas.microsoft.com/office/drawing/2014/main" id="{1143A93F-2AB2-4860-AB6C-0A9E8F600735}"/>
                </a:ext>
              </a:extLst>
            </p:cNvPr>
            <p:cNvSpPr>
              <a:spLocks noChangeArrowheads="1"/>
            </p:cNvSpPr>
            <p:nvPr/>
          </p:nvSpPr>
          <p:spPr bwMode="auto">
            <a:xfrm>
              <a:off x="3456" y="32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RR</a:t>
              </a:r>
            </a:p>
          </p:txBody>
        </p:sp>
        <p:sp>
          <p:nvSpPr>
            <p:cNvPr id="52273" name="Oval 49">
              <a:extLst>
                <a:ext uri="{FF2B5EF4-FFF2-40B4-BE49-F238E27FC236}">
                  <a16:creationId xmlns:a16="http://schemas.microsoft.com/office/drawing/2014/main" id="{88724978-E58E-4A90-AB1C-29438A2229E1}"/>
                </a:ext>
              </a:extLst>
            </p:cNvPr>
            <p:cNvSpPr>
              <a:spLocks noChangeArrowheads="1"/>
            </p:cNvSpPr>
            <p:nvPr/>
          </p:nvSpPr>
          <p:spPr bwMode="auto">
            <a:xfrm>
              <a:off x="3648" y="345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SS</a:t>
              </a:r>
            </a:p>
          </p:txBody>
        </p:sp>
        <p:sp>
          <p:nvSpPr>
            <p:cNvPr id="52274" name="Oval 50">
              <a:extLst>
                <a:ext uri="{FF2B5EF4-FFF2-40B4-BE49-F238E27FC236}">
                  <a16:creationId xmlns:a16="http://schemas.microsoft.com/office/drawing/2014/main" id="{B8F61458-E214-4E0C-BF49-CFF8D78DFFF8}"/>
                </a:ext>
              </a:extLst>
            </p:cNvPr>
            <p:cNvSpPr>
              <a:spLocks noChangeArrowheads="1"/>
            </p:cNvSpPr>
            <p:nvPr/>
          </p:nvSpPr>
          <p:spPr bwMode="auto">
            <a:xfrm>
              <a:off x="3600" y="27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TT</a:t>
              </a:r>
            </a:p>
          </p:txBody>
        </p:sp>
        <p:sp>
          <p:nvSpPr>
            <p:cNvPr id="52275" name="Oval 51">
              <a:extLst>
                <a:ext uri="{FF2B5EF4-FFF2-40B4-BE49-F238E27FC236}">
                  <a16:creationId xmlns:a16="http://schemas.microsoft.com/office/drawing/2014/main" id="{FF532E45-2CEF-4869-8B6E-106E190F6381}"/>
                </a:ext>
              </a:extLst>
            </p:cNvPr>
            <p:cNvSpPr>
              <a:spLocks noChangeArrowheads="1"/>
            </p:cNvSpPr>
            <p:nvPr/>
          </p:nvSpPr>
          <p:spPr bwMode="auto">
            <a:xfrm>
              <a:off x="3936" y="364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UU</a:t>
              </a:r>
            </a:p>
          </p:txBody>
        </p:sp>
        <p:sp>
          <p:nvSpPr>
            <p:cNvPr id="52276" name="Oval 52">
              <a:extLst>
                <a:ext uri="{FF2B5EF4-FFF2-40B4-BE49-F238E27FC236}">
                  <a16:creationId xmlns:a16="http://schemas.microsoft.com/office/drawing/2014/main" id="{2FE0E048-8713-477F-88FD-14ABF50F2EA0}"/>
                </a:ext>
              </a:extLst>
            </p:cNvPr>
            <p:cNvSpPr>
              <a:spLocks noChangeArrowheads="1"/>
            </p:cNvSpPr>
            <p:nvPr/>
          </p:nvSpPr>
          <p:spPr bwMode="auto">
            <a:xfrm>
              <a:off x="3984" y="211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VV</a:t>
              </a:r>
            </a:p>
          </p:txBody>
        </p:sp>
        <p:sp>
          <p:nvSpPr>
            <p:cNvPr id="52277" name="Oval 53">
              <a:extLst>
                <a:ext uri="{FF2B5EF4-FFF2-40B4-BE49-F238E27FC236}">
                  <a16:creationId xmlns:a16="http://schemas.microsoft.com/office/drawing/2014/main" id="{851D67DC-EA42-47D5-855E-C76C5125A449}"/>
                </a:ext>
              </a:extLst>
            </p:cNvPr>
            <p:cNvSpPr>
              <a:spLocks noChangeArrowheads="1"/>
            </p:cNvSpPr>
            <p:nvPr/>
          </p:nvSpPr>
          <p:spPr bwMode="auto">
            <a:xfrm>
              <a:off x="4416" y="350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WW</a:t>
              </a:r>
            </a:p>
          </p:txBody>
        </p:sp>
        <p:sp>
          <p:nvSpPr>
            <p:cNvPr id="52278" name="Oval 54">
              <a:extLst>
                <a:ext uri="{FF2B5EF4-FFF2-40B4-BE49-F238E27FC236}">
                  <a16:creationId xmlns:a16="http://schemas.microsoft.com/office/drawing/2014/main" id="{678B53A6-6D9E-493B-BFF1-F90D692600E5}"/>
                </a:ext>
              </a:extLst>
            </p:cNvPr>
            <p:cNvSpPr>
              <a:spLocks noChangeArrowheads="1"/>
            </p:cNvSpPr>
            <p:nvPr/>
          </p:nvSpPr>
          <p:spPr bwMode="auto">
            <a:xfrm>
              <a:off x="3936" y="32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XX</a:t>
              </a:r>
            </a:p>
          </p:txBody>
        </p:sp>
        <p:sp>
          <p:nvSpPr>
            <p:cNvPr id="52279" name="Oval 55">
              <a:extLst>
                <a:ext uri="{FF2B5EF4-FFF2-40B4-BE49-F238E27FC236}">
                  <a16:creationId xmlns:a16="http://schemas.microsoft.com/office/drawing/2014/main" id="{79ACD3D0-F408-4873-A2C8-DA606FFF69E2}"/>
                </a:ext>
              </a:extLst>
            </p:cNvPr>
            <p:cNvSpPr>
              <a:spLocks noChangeArrowheads="1"/>
            </p:cNvSpPr>
            <p:nvPr/>
          </p:nvSpPr>
          <p:spPr bwMode="auto">
            <a:xfrm>
              <a:off x="3552" y="220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YY</a:t>
              </a:r>
            </a:p>
          </p:txBody>
        </p:sp>
        <p:sp>
          <p:nvSpPr>
            <p:cNvPr id="52280" name="Oval 56">
              <a:extLst>
                <a:ext uri="{FF2B5EF4-FFF2-40B4-BE49-F238E27FC236}">
                  <a16:creationId xmlns:a16="http://schemas.microsoft.com/office/drawing/2014/main" id="{C9C7DE68-779F-49EB-B8DF-EC74506E8390}"/>
                </a:ext>
              </a:extLst>
            </p:cNvPr>
            <p:cNvSpPr>
              <a:spLocks noChangeArrowheads="1"/>
            </p:cNvSpPr>
            <p:nvPr/>
          </p:nvSpPr>
          <p:spPr bwMode="auto">
            <a:xfrm>
              <a:off x="4752" y="29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ZZ</a:t>
              </a:r>
            </a:p>
          </p:txBody>
        </p:sp>
        <p:sp>
          <p:nvSpPr>
            <p:cNvPr id="52281" name="Oval 57">
              <a:extLst>
                <a:ext uri="{FF2B5EF4-FFF2-40B4-BE49-F238E27FC236}">
                  <a16:creationId xmlns:a16="http://schemas.microsoft.com/office/drawing/2014/main" id="{80764255-AFBE-44AE-ACA1-CAAF826D4E1D}"/>
                </a:ext>
              </a:extLst>
            </p:cNvPr>
            <p:cNvSpPr>
              <a:spLocks noChangeArrowheads="1"/>
            </p:cNvSpPr>
            <p:nvPr/>
          </p:nvSpPr>
          <p:spPr bwMode="auto">
            <a:xfrm>
              <a:off x="1152" y="17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a</a:t>
              </a:r>
            </a:p>
          </p:txBody>
        </p:sp>
        <p:sp>
          <p:nvSpPr>
            <p:cNvPr id="52282" name="Oval 58">
              <a:extLst>
                <a:ext uri="{FF2B5EF4-FFF2-40B4-BE49-F238E27FC236}">
                  <a16:creationId xmlns:a16="http://schemas.microsoft.com/office/drawing/2014/main" id="{A6D322F2-BC81-4E85-8ECC-1774A1BB7B4F}"/>
                </a:ext>
              </a:extLst>
            </p:cNvPr>
            <p:cNvSpPr>
              <a:spLocks noChangeArrowheads="1"/>
            </p:cNvSpPr>
            <p:nvPr/>
          </p:nvSpPr>
          <p:spPr bwMode="auto">
            <a:xfrm>
              <a:off x="768" y="379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b</a:t>
              </a:r>
            </a:p>
          </p:txBody>
        </p:sp>
        <p:sp>
          <p:nvSpPr>
            <p:cNvPr id="52283" name="Oval 59">
              <a:extLst>
                <a:ext uri="{FF2B5EF4-FFF2-40B4-BE49-F238E27FC236}">
                  <a16:creationId xmlns:a16="http://schemas.microsoft.com/office/drawing/2014/main" id="{4E612554-F0C0-4E66-8A47-67BD712C7EF6}"/>
                </a:ext>
              </a:extLst>
            </p:cNvPr>
            <p:cNvSpPr>
              <a:spLocks noChangeArrowheads="1"/>
            </p:cNvSpPr>
            <p:nvPr/>
          </p:nvSpPr>
          <p:spPr bwMode="auto">
            <a:xfrm>
              <a:off x="5184" y="192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c</a:t>
              </a:r>
            </a:p>
          </p:txBody>
        </p:sp>
        <p:sp>
          <p:nvSpPr>
            <p:cNvPr id="52284" name="Oval 60">
              <a:extLst>
                <a:ext uri="{FF2B5EF4-FFF2-40B4-BE49-F238E27FC236}">
                  <a16:creationId xmlns:a16="http://schemas.microsoft.com/office/drawing/2014/main" id="{68F35F28-92A6-4155-B714-AD06B8C2496F}"/>
                </a:ext>
              </a:extLst>
            </p:cNvPr>
            <p:cNvSpPr>
              <a:spLocks noChangeArrowheads="1"/>
            </p:cNvSpPr>
            <p:nvPr/>
          </p:nvSpPr>
          <p:spPr bwMode="auto">
            <a:xfrm>
              <a:off x="480" y="350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d</a:t>
              </a:r>
            </a:p>
          </p:txBody>
        </p:sp>
        <p:sp>
          <p:nvSpPr>
            <p:cNvPr id="52285" name="Oval 61">
              <a:extLst>
                <a:ext uri="{FF2B5EF4-FFF2-40B4-BE49-F238E27FC236}">
                  <a16:creationId xmlns:a16="http://schemas.microsoft.com/office/drawing/2014/main" id="{A4768908-5AB8-4626-A13D-2BCDD8826D1B}"/>
                </a:ext>
              </a:extLst>
            </p:cNvPr>
            <p:cNvSpPr>
              <a:spLocks noChangeArrowheads="1"/>
            </p:cNvSpPr>
            <p:nvPr/>
          </p:nvSpPr>
          <p:spPr bwMode="auto">
            <a:xfrm>
              <a:off x="2928" y="388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e</a:t>
              </a:r>
            </a:p>
          </p:txBody>
        </p:sp>
        <p:sp>
          <p:nvSpPr>
            <p:cNvPr id="52286" name="Oval 62">
              <a:extLst>
                <a:ext uri="{FF2B5EF4-FFF2-40B4-BE49-F238E27FC236}">
                  <a16:creationId xmlns:a16="http://schemas.microsoft.com/office/drawing/2014/main" id="{379454E5-9EB8-4191-B44A-571CEB91EB82}"/>
                </a:ext>
              </a:extLst>
            </p:cNvPr>
            <p:cNvSpPr>
              <a:spLocks noChangeArrowheads="1"/>
            </p:cNvSpPr>
            <p:nvPr/>
          </p:nvSpPr>
          <p:spPr bwMode="auto">
            <a:xfrm>
              <a:off x="1824" y="297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f</a:t>
              </a:r>
            </a:p>
          </p:txBody>
        </p:sp>
        <p:sp>
          <p:nvSpPr>
            <p:cNvPr id="52287" name="Oval 63">
              <a:extLst>
                <a:ext uri="{FF2B5EF4-FFF2-40B4-BE49-F238E27FC236}">
                  <a16:creationId xmlns:a16="http://schemas.microsoft.com/office/drawing/2014/main" id="{CCAE224E-5245-4F2F-8FDE-E9EC98966534}"/>
                </a:ext>
              </a:extLst>
            </p:cNvPr>
            <p:cNvSpPr>
              <a:spLocks noChangeArrowheads="1"/>
            </p:cNvSpPr>
            <p:nvPr/>
          </p:nvSpPr>
          <p:spPr bwMode="auto">
            <a:xfrm>
              <a:off x="5184" y="153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g</a:t>
              </a:r>
            </a:p>
          </p:txBody>
        </p:sp>
        <p:sp>
          <p:nvSpPr>
            <p:cNvPr id="52288" name="Oval 64">
              <a:extLst>
                <a:ext uri="{FF2B5EF4-FFF2-40B4-BE49-F238E27FC236}">
                  <a16:creationId xmlns:a16="http://schemas.microsoft.com/office/drawing/2014/main" id="{30B68E5B-7146-4770-9D94-DBACF9B49BA8}"/>
                </a:ext>
              </a:extLst>
            </p:cNvPr>
            <p:cNvSpPr>
              <a:spLocks noChangeArrowheads="1"/>
            </p:cNvSpPr>
            <p:nvPr/>
          </p:nvSpPr>
          <p:spPr bwMode="auto">
            <a:xfrm>
              <a:off x="1248" y="240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h</a:t>
              </a:r>
            </a:p>
          </p:txBody>
        </p:sp>
        <p:sp>
          <p:nvSpPr>
            <p:cNvPr id="52289" name="Oval 65">
              <a:extLst>
                <a:ext uri="{FF2B5EF4-FFF2-40B4-BE49-F238E27FC236}">
                  <a16:creationId xmlns:a16="http://schemas.microsoft.com/office/drawing/2014/main" id="{7E2D060D-30A5-4AC2-890A-22A8FF95F63D}"/>
                </a:ext>
              </a:extLst>
            </p:cNvPr>
            <p:cNvSpPr>
              <a:spLocks noChangeArrowheads="1"/>
            </p:cNvSpPr>
            <p:nvPr/>
          </p:nvSpPr>
          <p:spPr bwMode="auto">
            <a:xfrm>
              <a:off x="1536" y="168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h</a:t>
              </a:r>
            </a:p>
          </p:txBody>
        </p:sp>
        <p:sp>
          <p:nvSpPr>
            <p:cNvPr id="52290" name="Oval 66">
              <a:extLst>
                <a:ext uri="{FF2B5EF4-FFF2-40B4-BE49-F238E27FC236}">
                  <a16:creationId xmlns:a16="http://schemas.microsoft.com/office/drawing/2014/main" id="{01EABF98-DC68-45FD-B76C-2C0F7719A28F}"/>
                </a:ext>
              </a:extLst>
            </p:cNvPr>
            <p:cNvSpPr>
              <a:spLocks noChangeArrowheads="1"/>
            </p:cNvSpPr>
            <p:nvPr/>
          </p:nvSpPr>
          <p:spPr bwMode="auto">
            <a:xfrm>
              <a:off x="4368" y="388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j</a:t>
              </a:r>
            </a:p>
          </p:txBody>
        </p:sp>
        <p:sp>
          <p:nvSpPr>
            <p:cNvPr id="52291" name="Oval 67">
              <a:extLst>
                <a:ext uri="{FF2B5EF4-FFF2-40B4-BE49-F238E27FC236}">
                  <a16:creationId xmlns:a16="http://schemas.microsoft.com/office/drawing/2014/main" id="{BA34AE41-97B2-4076-ADAD-E049C3A10AFE}"/>
                </a:ext>
              </a:extLst>
            </p:cNvPr>
            <p:cNvSpPr>
              <a:spLocks noChangeArrowheads="1"/>
            </p:cNvSpPr>
            <p:nvPr/>
          </p:nvSpPr>
          <p:spPr bwMode="auto">
            <a:xfrm>
              <a:off x="5040" y="249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k</a:t>
              </a:r>
            </a:p>
          </p:txBody>
        </p:sp>
        <p:sp>
          <p:nvSpPr>
            <p:cNvPr id="52292" name="Oval 68">
              <a:extLst>
                <a:ext uri="{FF2B5EF4-FFF2-40B4-BE49-F238E27FC236}">
                  <a16:creationId xmlns:a16="http://schemas.microsoft.com/office/drawing/2014/main" id="{0817FC97-5B6A-423D-AE17-300212E7A9E0}"/>
                </a:ext>
              </a:extLst>
            </p:cNvPr>
            <p:cNvSpPr>
              <a:spLocks noChangeArrowheads="1"/>
            </p:cNvSpPr>
            <p:nvPr/>
          </p:nvSpPr>
          <p:spPr bwMode="auto">
            <a:xfrm>
              <a:off x="2976" y="158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l</a:t>
              </a:r>
            </a:p>
          </p:txBody>
        </p:sp>
        <p:sp>
          <p:nvSpPr>
            <p:cNvPr id="52293" name="Oval 69">
              <a:extLst>
                <a:ext uri="{FF2B5EF4-FFF2-40B4-BE49-F238E27FC236}">
                  <a16:creationId xmlns:a16="http://schemas.microsoft.com/office/drawing/2014/main" id="{6981EFBF-A937-489A-B2D9-C1AC2443D72C}"/>
                </a:ext>
              </a:extLst>
            </p:cNvPr>
            <p:cNvSpPr>
              <a:spLocks noChangeArrowheads="1"/>
            </p:cNvSpPr>
            <p:nvPr/>
          </p:nvSpPr>
          <p:spPr bwMode="auto">
            <a:xfrm>
              <a:off x="4752" y="235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m</a:t>
              </a:r>
            </a:p>
          </p:txBody>
        </p:sp>
        <p:sp>
          <p:nvSpPr>
            <p:cNvPr id="52294" name="Oval 70">
              <a:extLst>
                <a:ext uri="{FF2B5EF4-FFF2-40B4-BE49-F238E27FC236}">
                  <a16:creationId xmlns:a16="http://schemas.microsoft.com/office/drawing/2014/main" id="{BBC77258-E56E-4A05-AB59-926BC88DABBB}"/>
                </a:ext>
              </a:extLst>
            </p:cNvPr>
            <p:cNvSpPr>
              <a:spLocks noChangeArrowheads="1"/>
            </p:cNvSpPr>
            <p:nvPr/>
          </p:nvSpPr>
          <p:spPr bwMode="auto">
            <a:xfrm>
              <a:off x="4416" y="201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n</a:t>
              </a:r>
            </a:p>
          </p:txBody>
        </p:sp>
        <p:sp>
          <p:nvSpPr>
            <p:cNvPr id="52295" name="Oval 71">
              <a:extLst>
                <a:ext uri="{FF2B5EF4-FFF2-40B4-BE49-F238E27FC236}">
                  <a16:creationId xmlns:a16="http://schemas.microsoft.com/office/drawing/2014/main" id="{B0A8C3AE-1AB3-47F3-8671-B34229BE29A5}"/>
                </a:ext>
              </a:extLst>
            </p:cNvPr>
            <p:cNvSpPr>
              <a:spLocks noChangeArrowheads="1"/>
            </p:cNvSpPr>
            <p:nvPr/>
          </p:nvSpPr>
          <p:spPr bwMode="auto">
            <a:xfrm>
              <a:off x="4800" y="196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o</a:t>
              </a:r>
            </a:p>
          </p:txBody>
        </p:sp>
        <p:sp>
          <p:nvSpPr>
            <p:cNvPr id="52296" name="Oval 72">
              <a:extLst>
                <a:ext uri="{FF2B5EF4-FFF2-40B4-BE49-F238E27FC236}">
                  <a16:creationId xmlns:a16="http://schemas.microsoft.com/office/drawing/2014/main" id="{1E0053EC-9BB5-4401-B584-A5E4D689A405}"/>
                </a:ext>
              </a:extLst>
            </p:cNvPr>
            <p:cNvSpPr>
              <a:spLocks noChangeArrowheads="1"/>
            </p:cNvSpPr>
            <p:nvPr/>
          </p:nvSpPr>
          <p:spPr bwMode="auto">
            <a:xfrm>
              <a:off x="2928" y="230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p</a:t>
              </a:r>
            </a:p>
          </p:txBody>
        </p:sp>
        <p:sp>
          <p:nvSpPr>
            <p:cNvPr id="52297" name="Oval 73">
              <a:extLst>
                <a:ext uri="{FF2B5EF4-FFF2-40B4-BE49-F238E27FC236}">
                  <a16:creationId xmlns:a16="http://schemas.microsoft.com/office/drawing/2014/main" id="{F5C5393D-AE61-418A-9A09-5DC1A422223B}"/>
                </a:ext>
              </a:extLst>
            </p:cNvPr>
            <p:cNvSpPr>
              <a:spLocks noChangeArrowheads="1"/>
            </p:cNvSpPr>
            <p:nvPr/>
          </p:nvSpPr>
          <p:spPr bwMode="auto">
            <a:xfrm>
              <a:off x="2736" y="192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q</a:t>
              </a:r>
            </a:p>
          </p:txBody>
        </p:sp>
        <p:sp>
          <p:nvSpPr>
            <p:cNvPr id="52298" name="Oval 74">
              <a:extLst>
                <a:ext uri="{FF2B5EF4-FFF2-40B4-BE49-F238E27FC236}">
                  <a16:creationId xmlns:a16="http://schemas.microsoft.com/office/drawing/2014/main" id="{D866F86D-7F55-4001-8D3E-655AD1C2BCD6}"/>
                </a:ext>
              </a:extLst>
            </p:cNvPr>
            <p:cNvSpPr>
              <a:spLocks noChangeArrowheads="1"/>
            </p:cNvSpPr>
            <p:nvPr/>
          </p:nvSpPr>
          <p:spPr bwMode="auto">
            <a:xfrm>
              <a:off x="5232" y="331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r</a:t>
              </a:r>
            </a:p>
          </p:txBody>
        </p:sp>
        <p:sp>
          <p:nvSpPr>
            <p:cNvPr id="52299" name="Oval 75">
              <a:extLst>
                <a:ext uri="{FF2B5EF4-FFF2-40B4-BE49-F238E27FC236}">
                  <a16:creationId xmlns:a16="http://schemas.microsoft.com/office/drawing/2014/main" id="{4129ECA9-9320-4F8E-871C-1BC3A8383195}"/>
                </a:ext>
              </a:extLst>
            </p:cNvPr>
            <p:cNvSpPr>
              <a:spLocks noChangeArrowheads="1"/>
            </p:cNvSpPr>
            <p:nvPr/>
          </p:nvSpPr>
          <p:spPr bwMode="auto">
            <a:xfrm>
              <a:off x="3552" y="374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s</a:t>
              </a:r>
            </a:p>
          </p:txBody>
        </p:sp>
        <p:sp>
          <p:nvSpPr>
            <p:cNvPr id="52300" name="Oval 76">
              <a:extLst>
                <a:ext uri="{FF2B5EF4-FFF2-40B4-BE49-F238E27FC236}">
                  <a16:creationId xmlns:a16="http://schemas.microsoft.com/office/drawing/2014/main" id="{3DA19212-8720-4BEC-B1C9-B19BBEA86055}"/>
                </a:ext>
              </a:extLst>
            </p:cNvPr>
            <p:cNvSpPr>
              <a:spLocks noChangeArrowheads="1"/>
            </p:cNvSpPr>
            <p:nvPr/>
          </p:nvSpPr>
          <p:spPr bwMode="auto">
            <a:xfrm>
              <a:off x="1584" y="2688"/>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t</a:t>
              </a:r>
            </a:p>
          </p:txBody>
        </p:sp>
        <p:sp>
          <p:nvSpPr>
            <p:cNvPr id="52301" name="Oval 77">
              <a:extLst>
                <a:ext uri="{FF2B5EF4-FFF2-40B4-BE49-F238E27FC236}">
                  <a16:creationId xmlns:a16="http://schemas.microsoft.com/office/drawing/2014/main" id="{22E38C63-5522-4E74-B5E2-082A0E16CE85}"/>
                </a:ext>
              </a:extLst>
            </p:cNvPr>
            <p:cNvSpPr>
              <a:spLocks noChangeArrowheads="1"/>
            </p:cNvSpPr>
            <p:nvPr/>
          </p:nvSpPr>
          <p:spPr bwMode="auto">
            <a:xfrm>
              <a:off x="2688" y="345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u</a:t>
              </a:r>
            </a:p>
          </p:txBody>
        </p:sp>
        <p:sp>
          <p:nvSpPr>
            <p:cNvPr id="52302" name="Oval 78">
              <a:extLst>
                <a:ext uri="{FF2B5EF4-FFF2-40B4-BE49-F238E27FC236}">
                  <a16:creationId xmlns:a16="http://schemas.microsoft.com/office/drawing/2014/main" id="{95B09E85-63F8-40D1-8848-3BA4FC9B5852}"/>
                </a:ext>
              </a:extLst>
            </p:cNvPr>
            <p:cNvSpPr>
              <a:spLocks noChangeArrowheads="1"/>
            </p:cNvSpPr>
            <p:nvPr/>
          </p:nvSpPr>
          <p:spPr bwMode="auto">
            <a:xfrm>
              <a:off x="4944" y="369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v</a:t>
              </a:r>
            </a:p>
          </p:txBody>
        </p:sp>
        <p:sp>
          <p:nvSpPr>
            <p:cNvPr id="52303" name="Oval 79">
              <a:extLst>
                <a:ext uri="{FF2B5EF4-FFF2-40B4-BE49-F238E27FC236}">
                  <a16:creationId xmlns:a16="http://schemas.microsoft.com/office/drawing/2014/main" id="{123F5FD5-E6EE-474A-B3D6-7D4E6E2B229A}"/>
                </a:ext>
              </a:extLst>
            </p:cNvPr>
            <p:cNvSpPr>
              <a:spLocks noChangeArrowheads="1"/>
            </p:cNvSpPr>
            <p:nvPr/>
          </p:nvSpPr>
          <p:spPr bwMode="auto">
            <a:xfrm>
              <a:off x="3216" y="3600"/>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w</a:t>
              </a:r>
            </a:p>
          </p:txBody>
        </p:sp>
        <p:sp>
          <p:nvSpPr>
            <p:cNvPr id="52304" name="Oval 80">
              <a:extLst>
                <a:ext uri="{FF2B5EF4-FFF2-40B4-BE49-F238E27FC236}">
                  <a16:creationId xmlns:a16="http://schemas.microsoft.com/office/drawing/2014/main" id="{6ACBA907-EC54-4710-8E74-549E30AB9C6A}"/>
                </a:ext>
              </a:extLst>
            </p:cNvPr>
            <p:cNvSpPr>
              <a:spLocks noChangeArrowheads="1"/>
            </p:cNvSpPr>
            <p:nvPr/>
          </p:nvSpPr>
          <p:spPr bwMode="auto">
            <a:xfrm>
              <a:off x="4656" y="3264"/>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x</a:t>
              </a:r>
            </a:p>
          </p:txBody>
        </p:sp>
        <p:sp>
          <p:nvSpPr>
            <p:cNvPr id="52305" name="Oval 81">
              <a:extLst>
                <a:ext uri="{FF2B5EF4-FFF2-40B4-BE49-F238E27FC236}">
                  <a16:creationId xmlns:a16="http://schemas.microsoft.com/office/drawing/2014/main" id="{8EB1DE37-2BA4-456C-969D-586A85C96267}"/>
                </a:ext>
              </a:extLst>
            </p:cNvPr>
            <p:cNvSpPr>
              <a:spLocks noChangeArrowheads="1"/>
            </p:cNvSpPr>
            <p:nvPr/>
          </p:nvSpPr>
          <p:spPr bwMode="auto">
            <a:xfrm>
              <a:off x="1536" y="3456"/>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y</a:t>
              </a:r>
            </a:p>
          </p:txBody>
        </p:sp>
        <p:sp>
          <p:nvSpPr>
            <p:cNvPr id="52306" name="Oval 82">
              <a:extLst>
                <a:ext uri="{FF2B5EF4-FFF2-40B4-BE49-F238E27FC236}">
                  <a16:creationId xmlns:a16="http://schemas.microsoft.com/office/drawing/2014/main" id="{D0C888DA-FDAB-4FDE-86D7-D17244FC840A}"/>
                </a:ext>
              </a:extLst>
            </p:cNvPr>
            <p:cNvSpPr>
              <a:spLocks noChangeArrowheads="1"/>
            </p:cNvSpPr>
            <p:nvPr/>
          </p:nvSpPr>
          <p:spPr bwMode="auto">
            <a:xfrm>
              <a:off x="1104" y="3552"/>
              <a:ext cx="192" cy="19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he-IL" sz="1500"/>
                <a:t>z</a:t>
              </a:r>
            </a:p>
          </p:txBody>
        </p:sp>
      </p:grpSp>
      <p:sp>
        <p:nvSpPr>
          <p:cNvPr id="52404" name="Freeform 180">
            <a:extLst>
              <a:ext uri="{FF2B5EF4-FFF2-40B4-BE49-F238E27FC236}">
                <a16:creationId xmlns:a16="http://schemas.microsoft.com/office/drawing/2014/main" id="{CBA63AFC-FBC8-46F8-A609-6D7628942A4B}"/>
              </a:ext>
            </a:extLst>
          </p:cNvPr>
          <p:cNvSpPr>
            <a:spLocks/>
          </p:cNvSpPr>
          <p:nvPr/>
        </p:nvSpPr>
        <p:spPr bwMode="auto">
          <a:xfrm>
            <a:off x="1447800" y="2565400"/>
            <a:ext cx="2438400" cy="1524000"/>
          </a:xfrm>
          <a:custGeom>
            <a:avLst/>
            <a:gdLst>
              <a:gd name="T0" fmla="*/ 0 w 1536"/>
              <a:gd name="T1" fmla="*/ 0 h 960"/>
              <a:gd name="T2" fmla="*/ 840 w 1536"/>
              <a:gd name="T3" fmla="*/ 189 h 960"/>
              <a:gd name="T4" fmla="*/ 1536 w 1536"/>
              <a:gd name="T5" fmla="*/ 960 h 960"/>
            </a:gdLst>
            <a:ahLst/>
            <a:cxnLst>
              <a:cxn ang="0">
                <a:pos x="T0" y="T1"/>
              </a:cxn>
              <a:cxn ang="0">
                <a:pos x="T2" y="T3"/>
              </a:cxn>
              <a:cxn ang="0">
                <a:pos x="T4" y="T5"/>
              </a:cxn>
            </a:cxnLst>
            <a:rect l="0" t="0" r="r" b="b"/>
            <a:pathLst>
              <a:path w="1536" h="960">
                <a:moveTo>
                  <a:pt x="0" y="0"/>
                </a:moveTo>
                <a:cubicBezTo>
                  <a:pt x="140" y="31"/>
                  <a:pt x="584" y="29"/>
                  <a:pt x="840" y="189"/>
                </a:cubicBezTo>
                <a:cubicBezTo>
                  <a:pt x="1096" y="349"/>
                  <a:pt x="1391" y="800"/>
                  <a:pt x="1536" y="96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405" name="Freeform 181">
            <a:extLst>
              <a:ext uri="{FF2B5EF4-FFF2-40B4-BE49-F238E27FC236}">
                <a16:creationId xmlns:a16="http://schemas.microsoft.com/office/drawing/2014/main" id="{D6774FFD-DFAC-422C-B126-034C36837547}"/>
              </a:ext>
            </a:extLst>
          </p:cNvPr>
          <p:cNvSpPr>
            <a:spLocks/>
          </p:cNvSpPr>
          <p:nvPr/>
        </p:nvSpPr>
        <p:spPr bwMode="auto">
          <a:xfrm>
            <a:off x="2278063" y="3632200"/>
            <a:ext cx="3549650" cy="1382713"/>
          </a:xfrm>
          <a:custGeom>
            <a:avLst/>
            <a:gdLst>
              <a:gd name="T0" fmla="*/ 0 w 2236"/>
              <a:gd name="T1" fmla="*/ 863 h 871"/>
              <a:gd name="T2" fmla="*/ 437 w 2236"/>
              <a:gd name="T3" fmla="*/ 576 h 871"/>
              <a:gd name="T4" fmla="*/ 1940 w 2236"/>
              <a:gd name="T5" fmla="*/ 775 h 871"/>
              <a:gd name="T6" fmla="*/ 2213 w 2236"/>
              <a:gd name="T7" fmla="*/ 0 h 871"/>
            </a:gdLst>
            <a:ahLst/>
            <a:cxnLst>
              <a:cxn ang="0">
                <a:pos x="T0" y="T1"/>
              </a:cxn>
              <a:cxn ang="0">
                <a:pos x="T2" y="T3"/>
              </a:cxn>
              <a:cxn ang="0">
                <a:pos x="T4" y="T5"/>
              </a:cxn>
              <a:cxn ang="0">
                <a:pos x="T6" y="T7"/>
              </a:cxn>
            </a:cxnLst>
            <a:rect l="0" t="0" r="r" b="b"/>
            <a:pathLst>
              <a:path w="2236" h="871">
                <a:moveTo>
                  <a:pt x="0" y="863"/>
                </a:moveTo>
                <a:cubicBezTo>
                  <a:pt x="73" y="814"/>
                  <a:pt x="114" y="591"/>
                  <a:pt x="437" y="576"/>
                </a:cubicBezTo>
                <a:cubicBezTo>
                  <a:pt x="760" y="561"/>
                  <a:pt x="1644" y="871"/>
                  <a:pt x="1940" y="775"/>
                </a:cubicBezTo>
                <a:cubicBezTo>
                  <a:pt x="2236" y="679"/>
                  <a:pt x="2156" y="161"/>
                  <a:pt x="2213" y="0"/>
                </a:cubicBezTo>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406" name="Freeform 182">
            <a:extLst>
              <a:ext uri="{FF2B5EF4-FFF2-40B4-BE49-F238E27FC236}">
                <a16:creationId xmlns:a16="http://schemas.microsoft.com/office/drawing/2014/main" id="{AA0185DA-4FA4-496E-881A-6FFAFE23E3F1}"/>
              </a:ext>
            </a:extLst>
          </p:cNvPr>
          <p:cNvSpPr>
            <a:spLocks/>
          </p:cNvSpPr>
          <p:nvPr/>
        </p:nvSpPr>
        <p:spPr bwMode="auto">
          <a:xfrm>
            <a:off x="3276600" y="3830638"/>
            <a:ext cx="2324100" cy="1652587"/>
          </a:xfrm>
          <a:custGeom>
            <a:avLst/>
            <a:gdLst>
              <a:gd name="T0" fmla="*/ 1464 w 1464"/>
              <a:gd name="T1" fmla="*/ 903 h 1041"/>
              <a:gd name="T2" fmla="*/ 1211 w 1464"/>
              <a:gd name="T3" fmla="*/ 1038 h 1041"/>
              <a:gd name="T4" fmla="*/ 852 w 1464"/>
              <a:gd name="T5" fmla="*/ 885 h 1041"/>
              <a:gd name="T6" fmla="*/ 682 w 1464"/>
              <a:gd name="T7" fmla="*/ 139 h 1041"/>
              <a:gd name="T8" fmla="*/ 0 w 1464"/>
              <a:gd name="T9" fmla="*/ 50 h 1041"/>
            </a:gdLst>
            <a:ahLst/>
            <a:cxnLst>
              <a:cxn ang="0">
                <a:pos x="T0" y="T1"/>
              </a:cxn>
              <a:cxn ang="0">
                <a:pos x="T2" y="T3"/>
              </a:cxn>
              <a:cxn ang="0">
                <a:pos x="T4" y="T5"/>
              </a:cxn>
              <a:cxn ang="0">
                <a:pos x="T6" y="T7"/>
              </a:cxn>
              <a:cxn ang="0">
                <a:pos x="T8" y="T9"/>
              </a:cxn>
            </a:cxnLst>
            <a:rect l="0" t="0" r="r" b="b"/>
            <a:pathLst>
              <a:path w="1464" h="1041">
                <a:moveTo>
                  <a:pt x="1464" y="903"/>
                </a:moveTo>
                <a:cubicBezTo>
                  <a:pt x="1423" y="925"/>
                  <a:pt x="1313" y="1041"/>
                  <a:pt x="1211" y="1038"/>
                </a:cubicBezTo>
                <a:cubicBezTo>
                  <a:pt x="1109" y="1035"/>
                  <a:pt x="940" y="1035"/>
                  <a:pt x="852" y="885"/>
                </a:cubicBezTo>
                <a:cubicBezTo>
                  <a:pt x="764" y="735"/>
                  <a:pt x="824" y="278"/>
                  <a:pt x="682" y="139"/>
                </a:cubicBezTo>
                <a:cubicBezTo>
                  <a:pt x="540" y="0"/>
                  <a:pt x="142" y="69"/>
                  <a:pt x="0" y="50"/>
                </a:cubicBezTo>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407" name="Freeform 183">
            <a:extLst>
              <a:ext uri="{FF2B5EF4-FFF2-40B4-BE49-F238E27FC236}">
                <a16:creationId xmlns:a16="http://schemas.microsoft.com/office/drawing/2014/main" id="{EADAF0D1-5D56-4BD4-A792-D81E85B2FF71}"/>
              </a:ext>
            </a:extLst>
          </p:cNvPr>
          <p:cNvSpPr>
            <a:spLocks/>
          </p:cNvSpPr>
          <p:nvPr/>
        </p:nvSpPr>
        <p:spPr bwMode="auto">
          <a:xfrm>
            <a:off x="6383338" y="2581275"/>
            <a:ext cx="2171700" cy="2011363"/>
          </a:xfrm>
          <a:custGeom>
            <a:avLst/>
            <a:gdLst>
              <a:gd name="T0" fmla="*/ 0 w 1368"/>
              <a:gd name="T1" fmla="*/ 191 h 1267"/>
              <a:gd name="T2" fmla="*/ 523 w 1368"/>
              <a:gd name="T3" fmla="*/ 26 h 1267"/>
              <a:gd name="T4" fmla="*/ 1170 w 1368"/>
              <a:gd name="T5" fmla="*/ 350 h 1267"/>
              <a:gd name="T6" fmla="*/ 1252 w 1368"/>
              <a:gd name="T7" fmla="*/ 1131 h 1267"/>
              <a:gd name="T8" fmla="*/ 476 w 1368"/>
              <a:gd name="T9" fmla="*/ 1166 h 1267"/>
              <a:gd name="T10" fmla="*/ 312 w 1368"/>
              <a:gd name="T11" fmla="*/ 843 h 1267"/>
            </a:gdLst>
            <a:ahLst/>
            <a:cxnLst>
              <a:cxn ang="0">
                <a:pos x="T0" y="T1"/>
              </a:cxn>
              <a:cxn ang="0">
                <a:pos x="T2" y="T3"/>
              </a:cxn>
              <a:cxn ang="0">
                <a:pos x="T4" y="T5"/>
              </a:cxn>
              <a:cxn ang="0">
                <a:pos x="T6" y="T7"/>
              </a:cxn>
              <a:cxn ang="0">
                <a:pos x="T8" y="T9"/>
              </a:cxn>
              <a:cxn ang="0">
                <a:pos x="T10" y="T11"/>
              </a:cxn>
            </a:cxnLst>
            <a:rect l="0" t="0" r="r" b="b"/>
            <a:pathLst>
              <a:path w="1368" h="1267">
                <a:moveTo>
                  <a:pt x="0" y="191"/>
                </a:moveTo>
                <a:cubicBezTo>
                  <a:pt x="86" y="164"/>
                  <a:pt x="328" y="0"/>
                  <a:pt x="523" y="26"/>
                </a:cubicBezTo>
                <a:cubicBezTo>
                  <a:pt x="718" y="52"/>
                  <a:pt x="1049" y="166"/>
                  <a:pt x="1170" y="350"/>
                </a:cubicBezTo>
                <a:cubicBezTo>
                  <a:pt x="1291" y="534"/>
                  <a:pt x="1368" y="995"/>
                  <a:pt x="1252" y="1131"/>
                </a:cubicBezTo>
                <a:cubicBezTo>
                  <a:pt x="1136" y="1267"/>
                  <a:pt x="633" y="1214"/>
                  <a:pt x="476" y="1166"/>
                </a:cubicBezTo>
                <a:cubicBezTo>
                  <a:pt x="319" y="1118"/>
                  <a:pt x="346" y="910"/>
                  <a:pt x="312" y="843"/>
                </a:cubicBezTo>
              </a:path>
            </a:pathLst>
          </a:custGeom>
          <a:noFill/>
          <a:ln w="25400" cap="rnd">
            <a:solidFill>
              <a:srgbClr val="00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408" name="Freeform 184">
            <a:extLst>
              <a:ext uri="{FF2B5EF4-FFF2-40B4-BE49-F238E27FC236}">
                <a16:creationId xmlns:a16="http://schemas.microsoft.com/office/drawing/2014/main" id="{99F2AC29-134A-42DC-AFBA-EB07446C4461}"/>
              </a:ext>
            </a:extLst>
          </p:cNvPr>
          <p:cNvSpPr>
            <a:spLocks/>
          </p:cNvSpPr>
          <p:nvPr/>
        </p:nvSpPr>
        <p:spPr bwMode="auto">
          <a:xfrm>
            <a:off x="747713" y="2438400"/>
            <a:ext cx="3592512" cy="1873250"/>
          </a:xfrm>
          <a:custGeom>
            <a:avLst/>
            <a:gdLst>
              <a:gd name="T0" fmla="*/ 2263 w 2263"/>
              <a:gd name="T1" fmla="*/ 69 h 1180"/>
              <a:gd name="T2" fmla="*/ 1828 w 2263"/>
              <a:gd name="T3" fmla="*/ 46 h 1180"/>
              <a:gd name="T4" fmla="*/ 1475 w 2263"/>
              <a:gd name="T5" fmla="*/ 345 h 1180"/>
              <a:gd name="T6" fmla="*/ 1082 w 2263"/>
              <a:gd name="T7" fmla="*/ 416 h 1180"/>
              <a:gd name="T8" fmla="*/ 753 w 2263"/>
              <a:gd name="T9" fmla="*/ 833 h 1180"/>
              <a:gd name="T10" fmla="*/ 782 w 2263"/>
              <a:gd name="T11" fmla="*/ 1104 h 1180"/>
              <a:gd name="T12" fmla="*/ 1046 w 2263"/>
              <a:gd name="T13" fmla="*/ 1110 h 1180"/>
              <a:gd name="T14" fmla="*/ 1064 w 2263"/>
              <a:gd name="T15" fmla="*/ 686 h 1180"/>
              <a:gd name="T16" fmla="*/ 623 w 2263"/>
              <a:gd name="T17" fmla="*/ 469 h 1180"/>
              <a:gd name="T18" fmla="*/ 312 w 2263"/>
              <a:gd name="T19" fmla="*/ 1057 h 1180"/>
              <a:gd name="T20" fmla="*/ 0 w 2263"/>
              <a:gd name="T21" fmla="*/ 1145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3" h="1180">
                <a:moveTo>
                  <a:pt x="2263" y="69"/>
                </a:moveTo>
                <a:cubicBezTo>
                  <a:pt x="2191" y="65"/>
                  <a:pt x="1959" y="0"/>
                  <a:pt x="1828" y="46"/>
                </a:cubicBezTo>
                <a:cubicBezTo>
                  <a:pt x="1697" y="92"/>
                  <a:pt x="1599" y="283"/>
                  <a:pt x="1475" y="345"/>
                </a:cubicBezTo>
                <a:cubicBezTo>
                  <a:pt x="1351" y="407"/>
                  <a:pt x="1202" y="335"/>
                  <a:pt x="1082" y="416"/>
                </a:cubicBezTo>
                <a:cubicBezTo>
                  <a:pt x="962" y="497"/>
                  <a:pt x="803" y="718"/>
                  <a:pt x="753" y="833"/>
                </a:cubicBezTo>
                <a:cubicBezTo>
                  <a:pt x="703" y="948"/>
                  <a:pt x="733" y="1058"/>
                  <a:pt x="782" y="1104"/>
                </a:cubicBezTo>
                <a:cubicBezTo>
                  <a:pt x="831" y="1150"/>
                  <a:pt x="999" y="1180"/>
                  <a:pt x="1046" y="1110"/>
                </a:cubicBezTo>
                <a:cubicBezTo>
                  <a:pt x="1093" y="1040"/>
                  <a:pt x="1134" y="793"/>
                  <a:pt x="1064" y="686"/>
                </a:cubicBezTo>
                <a:cubicBezTo>
                  <a:pt x="994" y="579"/>
                  <a:pt x="748" y="407"/>
                  <a:pt x="623" y="469"/>
                </a:cubicBezTo>
                <a:cubicBezTo>
                  <a:pt x="498" y="531"/>
                  <a:pt x="416" y="944"/>
                  <a:pt x="312" y="1057"/>
                </a:cubicBezTo>
                <a:cubicBezTo>
                  <a:pt x="208" y="1170"/>
                  <a:pt x="65" y="1127"/>
                  <a:pt x="0" y="1145"/>
                </a:cubicBezTo>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409" name="Freeform 185">
            <a:extLst>
              <a:ext uri="{FF2B5EF4-FFF2-40B4-BE49-F238E27FC236}">
                <a16:creationId xmlns:a16="http://schemas.microsoft.com/office/drawing/2014/main" id="{55CE4020-61D0-43B1-A31E-4D1782103D9F}"/>
              </a:ext>
            </a:extLst>
          </p:cNvPr>
          <p:cNvSpPr>
            <a:spLocks/>
          </p:cNvSpPr>
          <p:nvPr/>
        </p:nvSpPr>
        <p:spPr bwMode="auto">
          <a:xfrm>
            <a:off x="1616075" y="4732338"/>
            <a:ext cx="2487613" cy="1744662"/>
          </a:xfrm>
          <a:custGeom>
            <a:avLst/>
            <a:gdLst>
              <a:gd name="T0" fmla="*/ 1286 w 1567"/>
              <a:gd name="T1" fmla="*/ 171 h 1099"/>
              <a:gd name="T2" fmla="*/ 1522 w 1567"/>
              <a:gd name="T3" fmla="*/ 911 h 1099"/>
              <a:gd name="T4" fmla="*/ 1017 w 1567"/>
              <a:gd name="T5" fmla="*/ 1075 h 1099"/>
              <a:gd name="T6" fmla="*/ 470 w 1567"/>
              <a:gd name="T7" fmla="*/ 1005 h 1099"/>
              <a:gd name="T8" fmla="*/ 35 w 1567"/>
              <a:gd name="T9" fmla="*/ 511 h 1099"/>
              <a:gd name="T10" fmla="*/ 258 w 1567"/>
              <a:gd name="T11" fmla="*/ 0 h 1099"/>
            </a:gdLst>
            <a:ahLst/>
            <a:cxnLst>
              <a:cxn ang="0">
                <a:pos x="T0" y="T1"/>
              </a:cxn>
              <a:cxn ang="0">
                <a:pos x="T2" y="T3"/>
              </a:cxn>
              <a:cxn ang="0">
                <a:pos x="T4" y="T5"/>
              </a:cxn>
              <a:cxn ang="0">
                <a:pos x="T6" y="T7"/>
              </a:cxn>
              <a:cxn ang="0">
                <a:pos x="T8" y="T9"/>
              </a:cxn>
              <a:cxn ang="0">
                <a:pos x="T10" y="T11"/>
              </a:cxn>
            </a:cxnLst>
            <a:rect l="0" t="0" r="r" b="b"/>
            <a:pathLst>
              <a:path w="1567" h="1099">
                <a:moveTo>
                  <a:pt x="1286" y="171"/>
                </a:moveTo>
                <a:cubicBezTo>
                  <a:pt x="1325" y="294"/>
                  <a:pt x="1567" y="760"/>
                  <a:pt x="1522" y="911"/>
                </a:cubicBezTo>
                <a:cubicBezTo>
                  <a:pt x="1477" y="1062"/>
                  <a:pt x="1192" y="1059"/>
                  <a:pt x="1017" y="1075"/>
                </a:cubicBezTo>
                <a:cubicBezTo>
                  <a:pt x="842" y="1091"/>
                  <a:pt x="634" y="1099"/>
                  <a:pt x="470" y="1005"/>
                </a:cubicBezTo>
                <a:cubicBezTo>
                  <a:pt x="306" y="911"/>
                  <a:pt x="70" y="678"/>
                  <a:pt x="35" y="511"/>
                </a:cubicBezTo>
                <a:cubicBezTo>
                  <a:pt x="0" y="344"/>
                  <a:pt x="212" y="107"/>
                  <a:pt x="258" y="0"/>
                </a:cubicBezTo>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413" name="Freeform 189">
            <a:extLst>
              <a:ext uri="{FF2B5EF4-FFF2-40B4-BE49-F238E27FC236}">
                <a16:creationId xmlns:a16="http://schemas.microsoft.com/office/drawing/2014/main" id="{6019E24D-F824-4B24-825F-A5596E279D9C}"/>
              </a:ext>
            </a:extLst>
          </p:cNvPr>
          <p:cNvSpPr>
            <a:spLocks/>
          </p:cNvSpPr>
          <p:nvPr/>
        </p:nvSpPr>
        <p:spPr bwMode="auto">
          <a:xfrm>
            <a:off x="6067425" y="4078288"/>
            <a:ext cx="1439863" cy="1778000"/>
          </a:xfrm>
          <a:custGeom>
            <a:avLst/>
            <a:gdLst>
              <a:gd name="T0" fmla="*/ 193 w 907"/>
              <a:gd name="T1" fmla="*/ 0 h 1120"/>
              <a:gd name="T2" fmla="*/ 152 w 907"/>
              <a:gd name="T3" fmla="*/ 318 h 1120"/>
              <a:gd name="T4" fmla="*/ 18 w 907"/>
              <a:gd name="T5" fmla="*/ 583 h 1120"/>
              <a:gd name="T6" fmla="*/ 258 w 907"/>
              <a:gd name="T7" fmla="*/ 871 h 1120"/>
              <a:gd name="T8" fmla="*/ 570 w 907"/>
              <a:gd name="T9" fmla="*/ 1082 h 1120"/>
              <a:gd name="T10" fmla="*/ 840 w 907"/>
              <a:gd name="T11" fmla="*/ 1093 h 1120"/>
              <a:gd name="T12" fmla="*/ 882 w 907"/>
              <a:gd name="T13" fmla="*/ 919 h 1120"/>
              <a:gd name="T14" fmla="*/ 690 w 907"/>
              <a:gd name="T15" fmla="*/ 535 h 1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7" h="1120">
                <a:moveTo>
                  <a:pt x="193" y="0"/>
                </a:moveTo>
                <a:cubicBezTo>
                  <a:pt x="186" y="52"/>
                  <a:pt x="181" y="221"/>
                  <a:pt x="152" y="318"/>
                </a:cubicBezTo>
                <a:cubicBezTo>
                  <a:pt x="123" y="415"/>
                  <a:pt x="0" y="491"/>
                  <a:pt x="18" y="583"/>
                </a:cubicBezTo>
                <a:cubicBezTo>
                  <a:pt x="36" y="675"/>
                  <a:pt x="166" y="788"/>
                  <a:pt x="258" y="871"/>
                </a:cubicBezTo>
                <a:cubicBezTo>
                  <a:pt x="350" y="954"/>
                  <a:pt x="473" y="1045"/>
                  <a:pt x="570" y="1082"/>
                </a:cubicBezTo>
                <a:cubicBezTo>
                  <a:pt x="667" y="1119"/>
                  <a:pt x="788" y="1120"/>
                  <a:pt x="840" y="1093"/>
                </a:cubicBezTo>
                <a:cubicBezTo>
                  <a:pt x="892" y="1066"/>
                  <a:pt x="907" y="1012"/>
                  <a:pt x="882" y="919"/>
                </a:cubicBezTo>
                <a:cubicBezTo>
                  <a:pt x="857" y="826"/>
                  <a:pt x="774" y="671"/>
                  <a:pt x="690" y="535"/>
                </a:cubicBezTo>
              </a:path>
            </a:pathLst>
          </a:custGeom>
          <a:noFill/>
          <a:ln w="254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6844D363-5FDA-4455-AC10-521C3FE25AFA}"/>
              </a:ext>
            </a:extLst>
          </p:cNvPr>
          <p:cNvSpPr>
            <a:spLocks noGrp="1"/>
          </p:cNvSpPr>
          <p:nvPr>
            <p:ph type="sldNum" sz="quarter" idx="12"/>
          </p:nvPr>
        </p:nvSpPr>
        <p:spPr/>
        <p:txBody>
          <a:bodyPr/>
          <a:lstStyle/>
          <a:p>
            <a:fld id="{29E9FCCA-1188-4FAA-833C-6B2E1817C1CB}" type="slidenum">
              <a:rPr lang="en-US" altLang="he-IL"/>
              <a:pPr/>
              <a:t>46</a:t>
            </a:fld>
            <a:endParaRPr lang="en-US" altLang="he-IL"/>
          </a:p>
        </p:txBody>
      </p:sp>
      <p:sp>
        <p:nvSpPr>
          <p:cNvPr id="34818" name="Rectangle 2">
            <a:extLst>
              <a:ext uri="{FF2B5EF4-FFF2-40B4-BE49-F238E27FC236}">
                <a16:creationId xmlns:a16="http://schemas.microsoft.com/office/drawing/2014/main" id="{B88DAB85-BA50-46AF-BF57-B5E82B3AB0E0}"/>
              </a:ext>
            </a:extLst>
          </p:cNvPr>
          <p:cNvSpPr>
            <a:spLocks noGrp="1" noChangeArrowheads="1"/>
          </p:cNvSpPr>
          <p:nvPr>
            <p:ph type="title"/>
          </p:nvPr>
        </p:nvSpPr>
        <p:spPr/>
        <p:txBody>
          <a:bodyPr/>
          <a:lstStyle/>
          <a:p>
            <a:r>
              <a:rPr lang="en-US" altLang="he-IL"/>
              <a:t>Results</a:t>
            </a:r>
          </a:p>
        </p:txBody>
      </p:sp>
      <p:pic>
        <p:nvPicPr>
          <p:cNvPr id="34819" name="Picture 3">
            <a:extLst>
              <a:ext uri="{FF2B5EF4-FFF2-40B4-BE49-F238E27FC236}">
                <a16:creationId xmlns:a16="http://schemas.microsoft.com/office/drawing/2014/main" id="{52AF97A1-8008-4EA9-B0A1-40D61834E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096963"/>
            <a:ext cx="4751388" cy="560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Rectangle 4">
            <a:extLst>
              <a:ext uri="{FF2B5EF4-FFF2-40B4-BE49-F238E27FC236}">
                <a16:creationId xmlns:a16="http://schemas.microsoft.com/office/drawing/2014/main" id="{B5F18475-88CE-4E77-A91C-30991C9187EB}"/>
              </a:ext>
            </a:extLst>
          </p:cNvPr>
          <p:cNvSpPr>
            <a:spLocks noGrp="1" noChangeArrowheads="1"/>
          </p:cNvSpPr>
          <p:nvPr>
            <p:ph type="body" sz="half" idx="1"/>
          </p:nvPr>
        </p:nvSpPr>
        <p:spPr/>
        <p:txBody>
          <a:bodyPr/>
          <a:lstStyle/>
          <a:p>
            <a:r>
              <a:rPr lang="en-US" altLang="he-IL" sz="2800"/>
              <a:t>You have</a:t>
            </a:r>
            <a:br>
              <a:rPr lang="en-US" altLang="he-IL" sz="2800"/>
            </a:br>
            <a:r>
              <a:rPr lang="en-US" altLang="he-IL" sz="2800"/>
              <a:t>lots of cool</a:t>
            </a:r>
            <a:br>
              <a:rPr lang="en-US" altLang="he-IL" sz="2800"/>
            </a:br>
            <a:r>
              <a:rPr lang="en-US" altLang="he-IL" sz="2800"/>
              <a:t>results</a:t>
            </a:r>
          </a:p>
          <a:p>
            <a:pPr lvl="1"/>
            <a:r>
              <a:rPr lang="en-US" altLang="he-IL" sz="2400"/>
              <a:t>No one can</a:t>
            </a:r>
            <a:br>
              <a:rPr lang="en-US" altLang="he-IL" sz="2400"/>
            </a:br>
            <a:r>
              <a:rPr lang="en-US" altLang="he-IL" sz="2400"/>
              <a:t>read this</a:t>
            </a:r>
          </a:p>
          <a:p>
            <a:pPr lvl="1"/>
            <a:r>
              <a:rPr lang="en-US" altLang="he-IL" sz="2400"/>
              <a:t>No one can</a:t>
            </a:r>
            <a:br>
              <a:rPr lang="en-US" altLang="he-IL" sz="2400"/>
            </a:br>
            <a:r>
              <a:rPr lang="en-US" altLang="he-IL" sz="2400"/>
              <a:t>understand this</a:t>
            </a:r>
          </a:p>
          <a:p>
            <a:endParaRPr lang="en-US" altLang="he-IL" sz="2800"/>
          </a:p>
          <a:p>
            <a:r>
              <a:rPr lang="en-US" altLang="he-IL" sz="2800"/>
              <a:t>Graphs are</a:t>
            </a:r>
            <a:br>
              <a:rPr lang="en-US" altLang="he-IL" sz="2800"/>
            </a:br>
            <a:r>
              <a:rPr lang="en-US" altLang="he-IL" sz="2800"/>
              <a:t>your friend…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46349B97-5034-493E-8D3A-AC7A46E71CD4}"/>
              </a:ext>
            </a:extLst>
          </p:cNvPr>
          <p:cNvSpPr>
            <a:spLocks noGrp="1"/>
          </p:cNvSpPr>
          <p:nvPr>
            <p:ph type="sldNum" sz="quarter" idx="12"/>
          </p:nvPr>
        </p:nvSpPr>
        <p:spPr/>
        <p:txBody>
          <a:bodyPr/>
          <a:lstStyle/>
          <a:p>
            <a:fld id="{D327D94C-F72B-4802-BE1C-11A74BC234B7}" type="slidenum">
              <a:rPr lang="en-US" altLang="he-IL"/>
              <a:pPr/>
              <a:t>47</a:t>
            </a:fld>
            <a:endParaRPr lang="en-US" altLang="he-IL"/>
          </a:p>
        </p:txBody>
      </p:sp>
      <p:sp>
        <p:nvSpPr>
          <p:cNvPr id="30722" name="Rectangle 2">
            <a:extLst>
              <a:ext uri="{FF2B5EF4-FFF2-40B4-BE49-F238E27FC236}">
                <a16:creationId xmlns:a16="http://schemas.microsoft.com/office/drawing/2014/main" id="{E19B11FB-BE18-4FC8-97C9-5C8E7D8ACFB0}"/>
              </a:ext>
            </a:extLst>
          </p:cNvPr>
          <p:cNvSpPr>
            <a:spLocks noGrp="1" noChangeArrowheads="1"/>
          </p:cNvSpPr>
          <p:nvPr>
            <p:ph type="title"/>
          </p:nvPr>
        </p:nvSpPr>
        <p:spPr/>
        <p:txBody>
          <a:bodyPr/>
          <a:lstStyle/>
          <a:p>
            <a:r>
              <a:rPr lang="en-US" altLang="he-IL" sz="4000"/>
              <a:t>Graphs Can Also Be The Enemy</a:t>
            </a:r>
          </a:p>
        </p:txBody>
      </p:sp>
      <p:pic>
        <p:nvPicPr>
          <p:cNvPr id="30724" name="Picture 4">
            <a:extLst>
              <a:ext uri="{FF2B5EF4-FFF2-40B4-BE49-F238E27FC236}">
                <a16:creationId xmlns:a16="http://schemas.microsoft.com/office/drawing/2014/main" id="{ABCEB1E5-C193-45C9-93FE-75F262F8F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F5F2D717-00C2-4BF9-8CEB-12B4C1335794}"/>
              </a:ext>
            </a:extLst>
          </p:cNvPr>
          <p:cNvSpPr>
            <a:spLocks noGrp="1"/>
          </p:cNvSpPr>
          <p:nvPr>
            <p:ph type="sldNum" sz="quarter" idx="12"/>
          </p:nvPr>
        </p:nvSpPr>
        <p:spPr/>
        <p:txBody>
          <a:bodyPr/>
          <a:lstStyle/>
          <a:p>
            <a:fld id="{2C87C23D-D647-47D0-92E7-5AD571DC65D2}" type="slidenum">
              <a:rPr lang="en-US" altLang="he-IL"/>
              <a:pPr/>
              <a:t>48</a:t>
            </a:fld>
            <a:endParaRPr lang="en-US" altLang="he-IL"/>
          </a:p>
        </p:txBody>
      </p:sp>
      <p:sp>
        <p:nvSpPr>
          <p:cNvPr id="33794" name="Rectangle 2">
            <a:extLst>
              <a:ext uri="{FF2B5EF4-FFF2-40B4-BE49-F238E27FC236}">
                <a16:creationId xmlns:a16="http://schemas.microsoft.com/office/drawing/2014/main" id="{8BADDBE9-0804-406C-AD23-25B1FC9A2800}"/>
              </a:ext>
            </a:extLst>
          </p:cNvPr>
          <p:cNvSpPr>
            <a:spLocks noGrp="1" noChangeArrowheads="1"/>
          </p:cNvSpPr>
          <p:nvPr>
            <p:ph type="title"/>
          </p:nvPr>
        </p:nvSpPr>
        <p:spPr/>
        <p:txBody>
          <a:bodyPr/>
          <a:lstStyle/>
          <a:p>
            <a:r>
              <a:rPr lang="en-US" altLang="he-IL"/>
              <a:t>Pick A Line, Any Line</a:t>
            </a:r>
          </a:p>
        </p:txBody>
      </p:sp>
      <p:pic>
        <p:nvPicPr>
          <p:cNvPr id="33796" name="Picture 4">
            <a:extLst>
              <a:ext uri="{FF2B5EF4-FFF2-40B4-BE49-F238E27FC236}">
                <a16:creationId xmlns:a16="http://schemas.microsoft.com/office/drawing/2014/main" id="{02B76D59-99BC-465D-839B-427D6D6C2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70866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FE9A709-253C-41CE-AB89-8EEE1E6F9F3F}"/>
              </a:ext>
            </a:extLst>
          </p:cNvPr>
          <p:cNvSpPr>
            <a:spLocks noGrp="1"/>
          </p:cNvSpPr>
          <p:nvPr>
            <p:ph type="sldNum" sz="quarter" idx="12"/>
          </p:nvPr>
        </p:nvSpPr>
        <p:spPr/>
        <p:txBody>
          <a:bodyPr/>
          <a:lstStyle/>
          <a:p>
            <a:fld id="{E4F8CD91-544E-4BC0-8DB0-E1FE5C796285}" type="slidenum">
              <a:rPr lang="en-US" altLang="he-IL"/>
              <a:pPr/>
              <a:t>49</a:t>
            </a:fld>
            <a:endParaRPr lang="en-US" altLang="he-IL"/>
          </a:p>
        </p:txBody>
      </p:sp>
      <p:sp>
        <p:nvSpPr>
          <p:cNvPr id="101378" name="Rectangle 2">
            <a:extLst>
              <a:ext uri="{FF2B5EF4-FFF2-40B4-BE49-F238E27FC236}">
                <a16:creationId xmlns:a16="http://schemas.microsoft.com/office/drawing/2014/main" id="{9253CC68-0628-4FFF-A0C0-5B2FF5275B25}"/>
              </a:ext>
            </a:extLst>
          </p:cNvPr>
          <p:cNvSpPr>
            <a:spLocks noGrp="1" noChangeArrowheads="1"/>
          </p:cNvSpPr>
          <p:nvPr>
            <p:ph type="title"/>
          </p:nvPr>
        </p:nvSpPr>
        <p:spPr/>
        <p:txBody>
          <a:bodyPr/>
          <a:lstStyle/>
          <a:p>
            <a:r>
              <a:rPr lang="en-US" altLang="he-IL"/>
              <a:t>Summary/Conclusion</a:t>
            </a:r>
          </a:p>
        </p:txBody>
      </p:sp>
      <p:sp>
        <p:nvSpPr>
          <p:cNvPr id="101379" name="Rectangle 3">
            <a:extLst>
              <a:ext uri="{FF2B5EF4-FFF2-40B4-BE49-F238E27FC236}">
                <a16:creationId xmlns:a16="http://schemas.microsoft.com/office/drawing/2014/main" id="{1FFEA802-EA9A-4552-AF1A-65D969634C34}"/>
              </a:ext>
            </a:extLst>
          </p:cNvPr>
          <p:cNvSpPr>
            <a:spLocks noGrp="1" noChangeArrowheads="1"/>
          </p:cNvSpPr>
          <p:nvPr>
            <p:ph type="body" idx="1"/>
          </p:nvPr>
        </p:nvSpPr>
        <p:spPr/>
        <p:txBody>
          <a:bodyPr/>
          <a:lstStyle/>
          <a:p>
            <a:r>
              <a:rPr lang="en-US" altLang="he-IL"/>
              <a:t>If your talk is more than 5 minutes, nice to summarize work &amp; results</a:t>
            </a:r>
          </a:p>
          <a:p>
            <a:pPr lvl="1"/>
            <a:r>
              <a:rPr lang="en-US" altLang="he-IL"/>
              <a:t>Bring people back if they zoned out</a:t>
            </a:r>
          </a:p>
          <a:p>
            <a:pPr lvl="1"/>
            <a:r>
              <a:rPr lang="en-US" altLang="he-IL"/>
              <a:t>Remind them why you’re great</a:t>
            </a:r>
          </a:p>
          <a:p>
            <a:r>
              <a:rPr lang="en-US" altLang="he-IL"/>
              <a:t>Give “selling” points here</a:t>
            </a:r>
          </a:p>
          <a:p>
            <a:pPr lvl="1"/>
            <a:r>
              <a:rPr lang="en-US" altLang="he-IL"/>
              <a:t>30x performance increase with only 10% area penalty</a:t>
            </a:r>
          </a:p>
          <a:p>
            <a:pPr lvl="1"/>
            <a:r>
              <a:rPr lang="en-US" altLang="he-IL"/>
              <a:t>Described novel method to create clean fuel from used cat litter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208F5DA-4EFE-48A4-AC82-180F6FBDE433}"/>
              </a:ext>
            </a:extLst>
          </p:cNvPr>
          <p:cNvSpPr>
            <a:spLocks noGrp="1"/>
          </p:cNvSpPr>
          <p:nvPr>
            <p:ph type="sldNum" sz="quarter" idx="12"/>
          </p:nvPr>
        </p:nvSpPr>
        <p:spPr/>
        <p:txBody>
          <a:bodyPr/>
          <a:lstStyle/>
          <a:p>
            <a:fld id="{D06939B6-9DB2-404D-AFC8-9F11B8BD7110}" type="slidenum">
              <a:rPr lang="en-US" altLang="he-IL"/>
              <a:pPr/>
              <a:t>5</a:t>
            </a:fld>
            <a:endParaRPr lang="en-US" altLang="he-IL"/>
          </a:p>
        </p:txBody>
      </p:sp>
      <p:sp>
        <p:nvSpPr>
          <p:cNvPr id="70661" name="Rectangle 5">
            <a:extLst>
              <a:ext uri="{FF2B5EF4-FFF2-40B4-BE49-F238E27FC236}">
                <a16:creationId xmlns:a16="http://schemas.microsoft.com/office/drawing/2014/main" id="{20A5CA1F-EA67-4D91-9BDF-126D07EE823D}"/>
              </a:ext>
            </a:extLst>
          </p:cNvPr>
          <p:cNvSpPr>
            <a:spLocks noGrp="1" noChangeArrowheads="1"/>
          </p:cNvSpPr>
          <p:nvPr>
            <p:ph type="title"/>
          </p:nvPr>
        </p:nvSpPr>
        <p:spPr/>
        <p:txBody>
          <a:bodyPr/>
          <a:lstStyle/>
          <a:p>
            <a:r>
              <a:rPr lang="en-US" altLang="he-IL"/>
              <a:t>Know Your Topic</a:t>
            </a:r>
          </a:p>
        </p:txBody>
      </p:sp>
      <p:sp>
        <p:nvSpPr>
          <p:cNvPr id="70662" name="Rectangle 6">
            <a:extLst>
              <a:ext uri="{FF2B5EF4-FFF2-40B4-BE49-F238E27FC236}">
                <a16:creationId xmlns:a16="http://schemas.microsoft.com/office/drawing/2014/main" id="{7250A213-0F00-42AD-BCEB-8FB34ECB0AE9}"/>
              </a:ext>
            </a:extLst>
          </p:cNvPr>
          <p:cNvSpPr>
            <a:spLocks noGrp="1" noChangeArrowheads="1"/>
          </p:cNvSpPr>
          <p:nvPr>
            <p:ph type="body" idx="1"/>
          </p:nvPr>
        </p:nvSpPr>
        <p:spPr/>
        <p:txBody>
          <a:bodyPr/>
          <a:lstStyle/>
          <a:p>
            <a:r>
              <a:rPr lang="en-US" altLang="he-IL"/>
              <a:t>Be prepared to get questions!</a:t>
            </a:r>
          </a:p>
          <a:p>
            <a:r>
              <a:rPr lang="en-US" altLang="he-IL"/>
              <a:t>“What if I don’t know the answer?”</a:t>
            </a:r>
          </a:p>
          <a:p>
            <a:pPr lvl="1"/>
            <a:r>
              <a:rPr lang="en-US" altLang="he-IL"/>
              <a:t>Know WHEN to say “I don’t know”</a:t>
            </a:r>
          </a:p>
          <a:p>
            <a:pPr lvl="1"/>
            <a:r>
              <a:rPr lang="en-US" altLang="he-IL"/>
              <a:t>Know HOW to say “I don’t know”</a:t>
            </a:r>
          </a:p>
          <a:p>
            <a:pPr lvl="1"/>
            <a:r>
              <a:rPr lang="en-US" altLang="he-IL"/>
              <a:t>Don’t just stand there uncomfortably!</a:t>
            </a:r>
          </a:p>
          <a:p>
            <a:r>
              <a:rPr lang="en-US" altLang="he-IL"/>
              <a:t>Be able to recover from interruptions</a:t>
            </a:r>
          </a:p>
          <a:p>
            <a:r>
              <a:rPr lang="en-US" altLang="he-IL"/>
              <a:t>Know what to skip if you’re running late</a:t>
            </a:r>
          </a:p>
          <a:p>
            <a:pPr lvl="1"/>
            <a:r>
              <a:rPr lang="en-US" altLang="he-IL"/>
              <a:t>Don’t just talk faster!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a:extLst>
              <a:ext uri="{FF2B5EF4-FFF2-40B4-BE49-F238E27FC236}">
                <a16:creationId xmlns:a16="http://schemas.microsoft.com/office/drawing/2014/main" id="{CF5D7E74-FF8D-4C8D-8813-1081F183E85E}"/>
              </a:ext>
            </a:extLst>
          </p:cNvPr>
          <p:cNvSpPr>
            <a:spLocks noGrp="1"/>
          </p:cNvSpPr>
          <p:nvPr>
            <p:ph type="sldNum" sz="quarter" idx="12"/>
          </p:nvPr>
        </p:nvSpPr>
        <p:spPr/>
        <p:txBody>
          <a:bodyPr/>
          <a:lstStyle/>
          <a:p>
            <a:fld id="{C21A852D-120F-4A3B-AAEC-9CC258F87E0F}" type="slidenum">
              <a:rPr lang="en-US" altLang="he-IL"/>
              <a:pPr/>
              <a:t>50</a:t>
            </a:fld>
            <a:endParaRPr lang="en-US" altLang="he-IL"/>
          </a:p>
        </p:txBody>
      </p:sp>
      <p:sp>
        <p:nvSpPr>
          <p:cNvPr id="103426" name="Rectangle 2">
            <a:extLst>
              <a:ext uri="{FF2B5EF4-FFF2-40B4-BE49-F238E27FC236}">
                <a16:creationId xmlns:a16="http://schemas.microsoft.com/office/drawing/2014/main" id="{489DC262-AB1B-468F-A941-EDE298DFC9C5}"/>
              </a:ext>
            </a:extLst>
          </p:cNvPr>
          <p:cNvSpPr>
            <a:spLocks noGrp="1" noChangeArrowheads="1"/>
          </p:cNvSpPr>
          <p:nvPr>
            <p:ph type="title"/>
          </p:nvPr>
        </p:nvSpPr>
        <p:spPr/>
        <p:txBody>
          <a:bodyPr/>
          <a:lstStyle/>
          <a:p>
            <a:r>
              <a:rPr lang="en-US" altLang="he-IL"/>
              <a:t>Bad Presentations</a:t>
            </a:r>
          </a:p>
        </p:txBody>
      </p:sp>
      <p:sp>
        <p:nvSpPr>
          <p:cNvPr id="103427" name="Rectangle 3">
            <a:extLst>
              <a:ext uri="{FF2B5EF4-FFF2-40B4-BE49-F238E27FC236}">
                <a16:creationId xmlns:a16="http://schemas.microsoft.com/office/drawing/2014/main" id="{4F02EB90-0AC2-4CDC-96B2-48CA22181C78}"/>
              </a:ext>
            </a:extLst>
          </p:cNvPr>
          <p:cNvSpPr>
            <a:spLocks noGrp="1" noChangeArrowheads="1"/>
          </p:cNvSpPr>
          <p:nvPr>
            <p:ph type="body" idx="1"/>
          </p:nvPr>
        </p:nvSpPr>
        <p:spPr/>
        <p:txBody>
          <a:bodyPr/>
          <a:lstStyle/>
          <a:p>
            <a:r>
              <a:rPr lang="en-US" altLang="he-IL"/>
              <a:t>Audience won’t see your work is great</a:t>
            </a:r>
          </a:p>
          <a:p>
            <a:r>
              <a:rPr lang="en-US" altLang="he-IL"/>
              <a:t>But will make fun of you from back row</a:t>
            </a:r>
          </a:p>
        </p:txBody>
      </p:sp>
      <p:sp>
        <p:nvSpPr>
          <p:cNvPr id="103430" name="AutoShape 6">
            <a:extLst>
              <a:ext uri="{FF2B5EF4-FFF2-40B4-BE49-F238E27FC236}">
                <a16:creationId xmlns:a16="http://schemas.microsoft.com/office/drawing/2014/main" id="{12FD9C66-4EBA-4F92-A034-D14271279BAA}"/>
              </a:ext>
            </a:extLst>
          </p:cNvPr>
          <p:cNvSpPr>
            <a:spLocks noChangeArrowheads="1"/>
          </p:cNvSpPr>
          <p:nvPr/>
        </p:nvSpPr>
        <p:spPr bwMode="auto">
          <a:xfrm rot="-5400000">
            <a:off x="51435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31" name="AutoShape 7">
            <a:extLst>
              <a:ext uri="{FF2B5EF4-FFF2-40B4-BE49-F238E27FC236}">
                <a16:creationId xmlns:a16="http://schemas.microsoft.com/office/drawing/2014/main" id="{4AA6361C-CB92-4535-B5B5-57982C2893B1}"/>
              </a:ext>
            </a:extLst>
          </p:cNvPr>
          <p:cNvSpPr>
            <a:spLocks noChangeArrowheads="1"/>
          </p:cNvSpPr>
          <p:nvPr/>
        </p:nvSpPr>
        <p:spPr bwMode="auto">
          <a:xfrm rot="-5400000">
            <a:off x="61341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32" name="AutoShape 8">
            <a:extLst>
              <a:ext uri="{FF2B5EF4-FFF2-40B4-BE49-F238E27FC236}">
                <a16:creationId xmlns:a16="http://schemas.microsoft.com/office/drawing/2014/main" id="{E55D1CD3-1B26-43CE-BB91-722BC1CB90B2}"/>
              </a:ext>
            </a:extLst>
          </p:cNvPr>
          <p:cNvSpPr>
            <a:spLocks noChangeArrowheads="1"/>
          </p:cNvSpPr>
          <p:nvPr/>
        </p:nvSpPr>
        <p:spPr bwMode="auto">
          <a:xfrm rot="-5400000">
            <a:off x="71247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33" name="Oval 9">
            <a:extLst>
              <a:ext uri="{FF2B5EF4-FFF2-40B4-BE49-F238E27FC236}">
                <a16:creationId xmlns:a16="http://schemas.microsoft.com/office/drawing/2014/main" id="{15F1DC6B-B541-41F4-9D54-EAE7A9302F40}"/>
              </a:ext>
            </a:extLst>
          </p:cNvPr>
          <p:cNvSpPr>
            <a:spLocks noChangeArrowheads="1"/>
          </p:cNvSpPr>
          <p:nvPr/>
        </p:nvSpPr>
        <p:spPr bwMode="auto">
          <a:xfrm>
            <a:off x="5257800" y="55626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34" name="Oval 10">
            <a:extLst>
              <a:ext uri="{FF2B5EF4-FFF2-40B4-BE49-F238E27FC236}">
                <a16:creationId xmlns:a16="http://schemas.microsoft.com/office/drawing/2014/main" id="{96122C77-2AE6-4691-9E4E-1A3DFC82E221}"/>
              </a:ext>
            </a:extLst>
          </p:cNvPr>
          <p:cNvSpPr>
            <a:spLocks noChangeArrowheads="1"/>
          </p:cNvSpPr>
          <p:nvPr/>
        </p:nvSpPr>
        <p:spPr bwMode="auto">
          <a:xfrm>
            <a:off x="6248400" y="52578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35" name="Oval 11">
            <a:extLst>
              <a:ext uri="{FF2B5EF4-FFF2-40B4-BE49-F238E27FC236}">
                <a16:creationId xmlns:a16="http://schemas.microsoft.com/office/drawing/2014/main" id="{54C871B5-E09D-409B-9A1A-8997E98B6D0E}"/>
              </a:ext>
            </a:extLst>
          </p:cNvPr>
          <p:cNvSpPr>
            <a:spLocks noChangeArrowheads="1"/>
          </p:cNvSpPr>
          <p:nvPr/>
        </p:nvSpPr>
        <p:spPr bwMode="auto">
          <a:xfrm>
            <a:off x="72390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36" name="Rectangle 12">
            <a:extLst>
              <a:ext uri="{FF2B5EF4-FFF2-40B4-BE49-F238E27FC236}">
                <a16:creationId xmlns:a16="http://schemas.microsoft.com/office/drawing/2014/main" id="{FFC72B02-1C46-4D5D-9ABC-A6ECF989CB67}"/>
              </a:ext>
            </a:extLst>
          </p:cNvPr>
          <p:cNvSpPr>
            <a:spLocks noChangeArrowheads="1"/>
          </p:cNvSpPr>
          <p:nvPr/>
        </p:nvSpPr>
        <p:spPr bwMode="auto">
          <a:xfrm>
            <a:off x="7239000" y="5638800"/>
            <a:ext cx="5334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37" name="Rectangle 13">
            <a:extLst>
              <a:ext uri="{FF2B5EF4-FFF2-40B4-BE49-F238E27FC236}">
                <a16:creationId xmlns:a16="http://schemas.microsoft.com/office/drawing/2014/main" id="{2DE40076-EC64-4571-A54E-20F7AFEE03AA}"/>
              </a:ext>
            </a:extLst>
          </p:cNvPr>
          <p:cNvSpPr>
            <a:spLocks noChangeArrowheads="1"/>
          </p:cNvSpPr>
          <p:nvPr/>
        </p:nvSpPr>
        <p:spPr bwMode="auto">
          <a:xfrm>
            <a:off x="6400800" y="5562600"/>
            <a:ext cx="2286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39" name="Text Box 15">
            <a:extLst>
              <a:ext uri="{FF2B5EF4-FFF2-40B4-BE49-F238E27FC236}">
                <a16:creationId xmlns:a16="http://schemas.microsoft.com/office/drawing/2014/main" id="{8B10925F-3FE4-47CD-8806-9A37D546997A}"/>
              </a:ext>
            </a:extLst>
          </p:cNvPr>
          <p:cNvSpPr txBox="1">
            <a:spLocks noChangeArrowheads="1"/>
          </p:cNvSpPr>
          <p:nvPr/>
        </p:nvSpPr>
        <p:spPr bwMode="auto">
          <a:xfrm>
            <a:off x="4886325" y="4648200"/>
            <a:ext cx="523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he-IL" sz="2000">
                <a:latin typeface="Tahoma" panose="020B0604030504040204" pitchFamily="34" charset="0"/>
              </a:rPr>
              <a:t>zzz</a:t>
            </a:r>
          </a:p>
        </p:txBody>
      </p:sp>
      <p:sp>
        <p:nvSpPr>
          <p:cNvPr id="103441" name="Line 17">
            <a:extLst>
              <a:ext uri="{FF2B5EF4-FFF2-40B4-BE49-F238E27FC236}">
                <a16:creationId xmlns:a16="http://schemas.microsoft.com/office/drawing/2014/main" id="{764DB3CF-A36F-4BDA-B4E9-B4FAD1BBB3A9}"/>
              </a:ext>
            </a:extLst>
          </p:cNvPr>
          <p:cNvSpPr>
            <a:spLocks noChangeShapeType="1"/>
          </p:cNvSpPr>
          <p:nvPr/>
        </p:nvSpPr>
        <p:spPr bwMode="auto">
          <a:xfrm flipV="1">
            <a:off x="7543800" y="4114800"/>
            <a:ext cx="2286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3442" name="Text Box 18">
            <a:extLst>
              <a:ext uri="{FF2B5EF4-FFF2-40B4-BE49-F238E27FC236}">
                <a16:creationId xmlns:a16="http://schemas.microsoft.com/office/drawing/2014/main" id="{3342EF82-97B3-406D-9A86-71BB8D70CBDD}"/>
              </a:ext>
            </a:extLst>
          </p:cNvPr>
          <p:cNvSpPr txBox="1">
            <a:spLocks noChangeArrowheads="1"/>
          </p:cNvSpPr>
          <p:nvPr/>
        </p:nvSpPr>
        <p:spPr bwMode="auto">
          <a:xfrm>
            <a:off x="6781800" y="3352800"/>
            <a:ext cx="199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he-IL" sz="2000">
                <a:latin typeface="Tahoma" panose="020B0604030504040204" pitchFamily="34" charset="0"/>
              </a:rPr>
              <a:t>What does that slide say?</a:t>
            </a:r>
          </a:p>
        </p:txBody>
      </p:sp>
      <p:sp>
        <p:nvSpPr>
          <p:cNvPr id="103443" name="Text Box 19">
            <a:extLst>
              <a:ext uri="{FF2B5EF4-FFF2-40B4-BE49-F238E27FC236}">
                <a16:creationId xmlns:a16="http://schemas.microsoft.com/office/drawing/2014/main" id="{E0F84169-25C2-49ED-BAF0-23705B252877}"/>
              </a:ext>
            </a:extLst>
          </p:cNvPr>
          <p:cNvSpPr txBox="1">
            <a:spLocks noChangeArrowheads="1"/>
          </p:cNvSpPr>
          <p:nvPr/>
        </p:nvSpPr>
        <p:spPr bwMode="auto">
          <a:xfrm>
            <a:off x="5257800" y="403860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he-IL" sz="2000">
                <a:latin typeface="Tahoma" panose="020B0604030504040204" pitchFamily="34" charset="0"/>
              </a:rPr>
              <a:t>Dunno, I’m playing minesweeper</a:t>
            </a:r>
          </a:p>
        </p:txBody>
      </p:sp>
      <p:sp>
        <p:nvSpPr>
          <p:cNvPr id="103444" name="Line 20">
            <a:extLst>
              <a:ext uri="{FF2B5EF4-FFF2-40B4-BE49-F238E27FC236}">
                <a16:creationId xmlns:a16="http://schemas.microsoft.com/office/drawing/2014/main" id="{056BD573-E5F8-4EFB-9482-7BFCA8ECE880}"/>
              </a:ext>
            </a:extLst>
          </p:cNvPr>
          <p:cNvSpPr>
            <a:spLocks noChangeShapeType="1"/>
          </p:cNvSpPr>
          <p:nvPr/>
        </p:nvSpPr>
        <p:spPr bwMode="auto">
          <a:xfrm flipV="1">
            <a:off x="6629400" y="472440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3445" name="AutoShape 21">
            <a:extLst>
              <a:ext uri="{FF2B5EF4-FFF2-40B4-BE49-F238E27FC236}">
                <a16:creationId xmlns:a16="http://schemas.microsoft.com/office/drawing/2014/main" id="{A24FDF0C-DE68-442E-9D2D-9233CCEC1A19}"/>
              </a:ext>
            </a:extLst>
          </p:cNvPr>
          <p:cNvSpPr>
            <a:spLocks noChangeArrowheads="1"/>
          </p:cNvSpPr>
          <p:nvPr/>
        </p:nvSpPr>
        <p:spPr bwMode="auto">
          <a:xfrm rot="-5400000">
            <a:off x="41529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46" name="AutoShape 22">
            <a:extLst>
              <a:ext uri="{FF2B5EF4-FFF2-40B4-BE49-F238E27FC236}">
                <a16:creationId xmlns:a16="http://schemas.microsoft.com/office/drawing/2014/main" id="{DF8AF31D-7C47-424C-BEC1-0345E7B54957}"/>
              </a:ext>
            </a:extLst>
          </p:cNvPr>
          <p:cNvSpPr>
            <a:spLocks noChangeArrowheads="1"/>
          </p:cNvSpPr>
          <p:nvPr/>
        </p:nvSpPr>
        <p:spPr bwMode="auto">
          <a:xfrm rot="-5400000">
            <a:off x="31623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47" name="Oval 23">
            <a:extLst>
              <a:ext uri="{FF2B5EF4-FFF2-40B4-BE49-F238E27FC236}">
                <a16:creationId xmlns:a16="http://schemas.microsoft.com/office/drawing/2014/main" id="{901F20B9-5568-480C-86C1-877AB5DE0DF8}"/>
              </a:ext>
            </a:extLst>
          </p:cNvPr>
          <p:cNvSpPr>
            <a:spLocks noChangeArrowheads="1"/>
          </p:cNvSpPr>
          <p:nvPr/>
        </p:nvSpPr>
        <p:spPr bwMode="auto">
          <a:xfrm>
            <a:off x="32766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48" name="Rectangle 24">
            <a:extLst>
              <a:ext uri="{FF2B5EF4-FFF2-40B4-BE49-F238E27FC236}">
                <a16:creationId xmlns:a16="http://schemas.microsoft.com/office/drawing/2014/main" id="{D65D4424-897D-4D69-8BD4-7378AE7E1F45}"/>
              </a:ext>
            </a:extLst>
          </p:cNvPr>
          <p:cNvSpPr>
            <a:spLocks noChangeArrowheads="1"/>
          </p:cNvSpPr>
          <p:nvPr/>
        </p:nvSpPr>
        <p:spPr bwMode="auto">
          <a:xfrm>
            <a:off x="3429000" y="5638800"/>
            <a:ext cx="2286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50" name="Text Box 26">
            <a:extLst>
              <a:ext uri="{FF2B5EF4-FFF2-40B4-BE49-F238E27FC236}">
                <a16:creationId xmlns:a16="http://schemas.microsoft.com/office/drawing/2014/main" id="{AF57849A-BF75-449C-BDC0-8123302B5915}"/>
              </a:ext>
            </a:extLst>
          </p:cNvPr>
          <p:cNvSpPr txBox="1">
            <a:spLocks noChangeArrowheads="1"/>
          </p:cNvSpPr>
          <p:nvPr/>
        </p:nvSpPr>
        <p:spPr bwMode="auto">
          <a:xfrm>
            <a:off x="1676400" y="3429000"/>
            <a:ext cx="199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he-IL" sz="2000">
                <a:latin typeface="Tahoma" panose="020B0604030504040204" pitchFamily="34" charset="0"/>
              </a:rPr>
              <a:t>Those are some NASTY colors…</a:t>
            </a:r>
          </a:p>
        </p:txBody>
      </p:sp>
      <p:sp>
        <p:nvSpPr>
          <p:cNvPr id="103451" name="Text Box 27">
            <a:extLst>
              <a:ext uri="{FF2B5EF4-FFF2-40B4-BE49-F238E27FC236}">
                <a16:creationId xmlns:a16="http://schemas.microsoft.com/office/drawing/2014/main" id="{51AF904F-C4CC-4C25-AA37-684F177B7099}"/>
              </a:ext>
            </a:extLst>
          </p:cNvPr>
          <p:cNvSpPr txBox="1">
            <a:spLocks noChangeArrowheads="1"/>
          </p:cNvSpPr>
          <p:nvPr/>
        </p:nvSpPr>
        <p:spPr bwMode="auto">
          <a:xfrm>
            <a:off x="2819400" y="4191000"/>
            <a:ext cx="199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he-IL" sz="2000">
                <a:latin typeface="Tahoma" panose="020B0604030504040204" pitchFamily="34" charset="0"/>
              </a:rPr>
              <a:t>Hey – it matches my tie.</a:t>
            </a:r>
          </a:p>
        </p:txBody>
      </p:sp>
      <p:sp>
        <p:nvSpPr>
          <p:cNvPr id="103452" name="AutoShape 28">
            <a:extLst>
              <a:ext uri="{FF2B5EF4-FFF2-40B4-BE49-F238E27FC236}">
                <a16:creationId xmlns:a16="http://schemas.microsoft.com/office/drawing/2014/main" id="{BEE96F48-1D83-4DE9-948D-44E217F8C215}"/>
              </a:ext>
            </a:extLst>
          </p:cNvPr>
          <p:cNvSpPr>
            <a:spLocks noChangeArrowheads="1"/>
          </p:cNvSpPr>
          <p:nvPr/>
        </p:nvSpPr>
        <p:spPr bwMode="auto">
          <a:xfrm rot="-5400000">
            <a:off x="21717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53" name="Oval 29">
            <a:extLst>
              <a:ext uri="{FF2B5EF4-FFF2-40B4-BE49-F238E27FC236}">
                <a16:creationId xmlns:a16="http://schemas.microsoft.com/office/drawing/2014/main" id="{51B67980-60BD-4265-A0C2-BCEA0651E25E}"/>
              </a:ext>
            </a:extLst>
          </p:cNvPr>
          <p:cNvSpPr>
            <a:spLocks noChangeArrowheads="1"/>
          </p:cNvSpPr>
          <p:nvPr/>
        </p:nvSpPr>
        <p:spPr bwMode="auto">
          <a:xfrm>
            <a:off x="22860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54" name="Rectangle 30">
            <a:extLst>
              <a:ext uri="{FF2B5EF4-FFF2-40B4-BE49-F238E27FC236}">
                <a16:creationId xmlns:a16="http://schemas.microsoft.com/office/drawing/2014/main" id="{0AB16F92-8DDB-4EDC-B837-F23FAD91DC59}"/>
              </a:ext>
            </a:extLst>
          </p:cNvPr>
          <p:cNvSpPr>
            <a:spLocks noChangeArrowheads="1"/>
          </p:cNvSpPr>
          <p:nvPr/>
        </p:nvSpPr>
        <p:spPr bwMode="auto">
          <a:xfrm>
            <a:off x="2286000" y="5638800"/>
            <a:ext cx="5334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55" name="AutoShape 31">
            <a:extLst>
              <a:ext uri="{FF2B5EF4-FFF2-40B4-BE49-F238E27FC236}">
                <a16:creationId xmlns:a16="http://schemas.microsoft.com/office/drawing/2014/main" id="{31DF8F8E-0ABD-4F5F-AB3F-5C97B3C5F6A7}"/>
              </a:ext>
            </a:extLst>
          </p:cNvPr>
          <p:cNvSpPr>
            <a:spLocks noChangeArrowheads="1"/>
          </p:cNvSpPr>
          <p:nvPr/>
        </p:nvSpPr>
        <p:spPr bwMode="auto">
          <a:xfrm rot="-5400000">
            <a:off x="11811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56" name="Line 32">
            <a:extLst>
              <a:ext uri="{FF2B5EF4-FFF2-40B4-BE49-F238E27FC236}">
                <a16:creationId xmlns:a16="http://schemas.microsoft.com/office/drawing/2014/main" id="{1AD60E83-01C7-4F30-87AE-CC5A04A83E9A}"/>
              </a:ext>
            </a:extLst>
          </p:cNvPr>
          <p:cNvSpPr>
            <a:spLocks noChangeShapeType="1"/>
          </p:cNvSpPr>
          <p:nvPr/>
        </p:nvSpPr>
        <p:spPr bwMode="auto">
          <a:xfrm flipH="1" flipV="1">
            <a:off x="2514600" y="4114800"/>
            <a:ext cx="76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3457" name="Line 33">
            <a:extLst>
              <a:ext uri="{FF2B5EF4-FFF2-40B4-BE49-F238E27FC236}">
                <a16:creationId xmlns:a16="http://schemas.microsoft.com/office/drawing/2014/main" id="{0EDDD9B1-3B4D-4710-B297-CC776B8F86F6}"/>
              </a:ext>
            </a:extLst>
          </p:cNvPr>
          <p:cNvSpPr>
            <a:spLocks noChangeShapeType="1"/>
          </p:cNvSpPr>
          <p:nvPr/>
        </p:nvSpPr>
        <p:spPr bwMode="auto">
          <a:xfrm flipV="1">
            <a:off x="3581400" y="49530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3458" name="Text Box 34">
            <a:extLst>
              <a:ext uri="{FF2B5EF4-FFF2-40B4-BE49-F238E27FC236}">
                <a16:creationId xmlns:a16="http://schemas.microsoft.com/office/drawing/2014/main" id="{2CD0A835-67E7-4E30-8CDA-AFE54A8FA1CB}"/>
              </a:ext>
            </a:extLst>
          </p:cNvPr>
          <p:cNvSpPr txBox="1">
            <a:spLocks noChangeArrowheads="1"/>
          </p:cNvSpPr>
          <p:nvPr/>
        </p:nvSpPr>
        <p:spPr bwMode="auto">
          <a:xfrm>
            <a:off x="457200" y="4556125"/>
            <a:ext cx="1600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he-IL" sz="2000">
                <a:latin typeface="Tahoma" panose="020B0604030504040204" pitchFamily="34" charset="0"/>
              </a:rPr>
              <a:t>Please let it be OVER…</a:t>
            </a:r>
          </a:p>
        </p:txBody>
      </p:sp>
      <p:sp>
        <p:nvSpPr>
          <p:cNvPr id="103459" name="Oval 35">
            <a:extLst>
              <a:ext uri="{FF2B5EF4-FFF2-40B4-BE49-F238E27FC236}">
                <a16:creationId xmlns:a16="http://schemas.microsoft.com/office/drawing/2014/main" id="{7EB734DA-8C03-4374-A48D-AD69AC81857E}"/>
              </a:ext>
            </a:extLst>
          </p:cNvPr>
          <p:cNvSpPr>
            <a:spLocks noChangeArrowheads="1"/>
          </p:cNvSpPr>
          <p:nvPr/>
        </p:nvSpPr>
        <p:spPr bwMode="auto">
          <a:xfrm>
            <a:off x="5334000" y="53340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60" name="Oval 36">
            <a:extLst>
              <a:ext uri="{FF2B5EF4-FFF2-40B4-BE49-F238E27FC236}">
                <a16:creationId xmlns:a16="http://schemas.microsoft.com/office/drawing/2014/main" id="{987706BC-740A-482C-872F-A69D14F78D58}"/>
              </a:ext>
            </a:extLst>
          </p:cNvPr>
          <p:cNvSpPr>
            <a:spLocks noChangeArrowheads="1"/>
          </p:cNvSpPr>
          <p:nvPr/>
        </p:nvSpPr>
        <p:spPr bwMode="auto">
          <a:xfrm>
            <a:off x="5257800" y="51816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61" name="Oval 37">
            <a:extLst>
              <a:ext uri="{FF2B5EF4-FFF2-40B4-BE49-F238E27FC236}">
                <a16:creationId xmlns:a16="http://schemas.microsoft.com/office/drawing/2014/main" id="{107CC4A0-3F53-4FB0-866C-B39720240C1F}"/>
              </a:ext>
            </a:extLst>
          </p:cNvPr>
          <p:cNvSpPr>
            <a:spLocks noChangeArrowheads="1"/>
          </p:cNvSpPr>
          <p:nvPr/>
        </p:nvSpPr>
        <p:spPr bwMode="auto">
          <a:xfrm>
            <a:off x="5181600" y="50292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62" name="Oval 38">
            <a:extLst>
              <a:ext uri="{FF2B5EF4-FFF2-40B4-BE49-F238E27FC236}">
                <a16:creationId xmlns:a16="http://schemas.microsoft.com/office/drawing/2014/main" id="{2FE31A27-FF46-4E02-ADF0-808B71E54F23}"/>
              </a:ext>
            </a:extLst>
          </p:cNvPr>
          <p:cNvSpPr>
            <a:spLocks noChangeArrowheads="1"/>
          </p:cNvSpPr>
          <p:nvPr/>
        </p:nvSpPr>
        <p:spPr bwMode="auto">
          <a:xfrm>
            <a:off x="1371600" y="55626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63" name="Oval 39">
            <a:extLst>
              <a:ext uri="{FF2B5EF4-FFF2-40B4-BE49-F238E27FC236}">
                <a16:creationId xmlns:a16="http://schemas.microsoft.com/office/drawing/2014/main" id="{519C1641-501A-4391-926B-C39246C1DB4A}"/>
              </a:ext>
            </a:extLst>
          </p:cNvPr>
          <p:cNvSpPr>
            <a:spLocks noChangeArrowheads="1"/>
          </p:cNvSpPr>
          <p:nvPr/>
        </p:nvSpPr>
        <p:spPr bwMode="auto">
          <a:xfrm>
            <a:off x="1295400" y="54102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64" name="Oval 40">
            <a:extLst>
              <a:ext uri="{FF2B5EF4-FFF2-40B4-BE49-F238E27FC236}">
                <a16:creationId xmlns:a16="http://schemas.microsoft.com/office/drawing/2014/main" id="{E329F8C1-6963-4D33-ADF5-CCF32489A07C}"/>
              </a:ext>
            </a:extLst>
          </p:cNvPr>
          <p:cNvSpPr>
            <a:spLocks noChangeArrowheads="1"/>
          </p:cNvSpPr>
          <p:nvPr/>
        </p:nvSpPr>
        <p:spPr bwMode="auto">
          <a:xfrm>
            <a:off x="1219200" y="52578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3465" name="Oval 41">
            <a:extLst>
              <a:ext uri="{FF2B5EF4-FFF2-40B4-BE49-F238E27FC236}">
                <a16:creationId xmlns:a16="http://schemas.microsoft.com/office/drawing/2014/main" id="{B0C2BB1A-0B37-4A47-9351-4F0DD50C5D0C}"/>
              </a:ext>
            </a:extLst>
          </p:cNvPr>
          <p:cNvSpPr>
            <a:spLocks noChangeArrowheads="1"/>
          </p:cNvSpPr>
          <p:nvPr/>
        </p:nvSpPr>
        <p:spPr bwMode="auto">
          <a:xfrm>
            <a:off x="1295400" y="56388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5">
            <a:extLst>
              <a:ext uri="{FF2B5EF4-FFF2-40B4-BE49-F238E27FC236}">
                <a16:creationId xmlns:a16="http://schemas.microsoft.com/office/drawing/2014/main" id="{CE9ED6EB-0B06-41B4-ABE5-7FAD2BF1796B}"/>
              </a:ext>
            </a:extLst>
          </p:cNvPr>
          <p:cNvSpPr>
            <a:spLocks noGrp="1"/>
          </p:cNvSpPr>
          <p:nvPr>
            <p:ph type="sldNum" sz="quarter" idx="12"/>
          </p:nvPr>
        </p:nvSpPr>
        <p:spPr/>
        <p:txBody>
          <a:bodyPr/>
          <a:lstStyle/>
          <a:p>
            <a:fld id="{19412F8E-B44B-40BF-9945-EBB98F58B60A}" type="slidenum">
              <a:rPr lang="en-US" altLang="he-IL"/>
              <a:pPr/>
              <a:t>51</a:t>
            </a:fld>
            <a:endParaRPr lang="en-US" altLang="he-IL"/>
          </a:p>
        </p:txBody>
      </p:sp>
      <p:sp>
        <p:nvSpPr>
          <p:cNvPr id="102402" name="Rectangle 2">
            <a:extLst>
              <a:ext uri="{FF2B5EF4-FFF2-40B4-BE49-F238E27FC236}">
                <a16:creationId xmlns:a16="http://schemas.microsoft.com/office/drawing/2014/main" id="{D576B869-6E18-4875-A5FE-23E5E1507621}"/>
              </a:ext>
            </a:extLst>
          </p:cNvPr>
          <p:cNvSpPr>
            <a:spLocks noGrp="1" noChangeArrowheads="1"/>
          </p:cNvSpPr>
          <p:nvPr>
            <p:ph type="title"/>
          </p:nvPr>
        </p:nvSpPr>
        <p:spPr/>
        <p:txBody>
          <a:bodyPr/>
          <a:lstStyle/>
          <a:p>
            <a:r>
              <a:rPr lang="en-US" altLang="he-IL"/>
              <a:t>Good Presentations</a:t>
            </a:r>
          </a:p>
        </p:txBody>
      </p:sp>
      <p:sp>
        <p:nvSpPr>
          <p:cNvPr id="102403" name="Rectangle 3">
            <a:extLst>
              <a:ext uri="{FF2B5EF4-FFF2-40B4-BE49-F238E27FC236}">
                <a16:creationId xmlns:a16="http://schemas.microsoft.com/office/drawing/2014/main" id="{D54DDE19-9D26-4223-8522-AA85B64AEF7D}"/>
              </a:ext>
            </a:extLst>
          </p:cNvPr>
          <p:cNvSpPr>
            <a:spLocks noGrp="1" noChangeArrowheads="1"/>
          </p:cNvSpPr>
          <p:nvPr>
            <p:ph type="body" idx="1"/>
          </p:nvPr>
        </p:nvSpPr>
        <p:spPr/>
        <p:txBody>
          <a:bodyPr/>
          <a:lstStyle/>
          <a:p>
            <a:r>
              <a:rPr lang="en-US" altLang="he-IL" sz="2800"/>
              <a:t>Interesting topic, explained at audience’s level</a:t>
            </a:r>
          </a:p>
          <a:p>
            <a:r>
              <a:rPr lang="en-US" altLang="he-IL" sz="2800"/>
              <a:t>Slides are understandable and easy to see</a:t>
            </a:r>
          </a:p>
          <a:p>
            <a:r>
              <a:rPr lang="en-US" altLang="he-IL" sz="2800"/>
              <a:t>Good presentations reflect well on speaker!</a:t>
            </a:r>
          </a:p>
        </p:txBody>
      </p:sp>
      <p:sp>
        <p:nvSpPr>
          <p:cNvPr id="102437" name="AutoShape 37">
            <a:extLst>
              <a:ext uri="{FF2B5EF4-FFF2-40B4-BE49-F238E27FC236}">
                <a16:creationId xmlns:a16="http://schemas.microsoft.com/office/drawing/2014/main" id="{F2E214A3-E16B-4C6D-8F78-DDAD88DAD65E}"/>
              </a:ext>
            </a:extLst>
          </p:cNvPr>
          <p:cNvSpPr>
            <a:spLocks noChangeArrowheads="1"/>
          </p:cNvSpPr>
          <p:nvPr/>
        </p:nvSpPr>
        <p:spPr bwMode="auto">
          <a:xfrm rot="-5400000">
            <a:off x="51435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38" name="AutoShape 38">
            <a:extLst>
              <a:ext uri="{FF2B5EF4-FFF2-40B4-BE49-F238E27FC236}">
                <a16:creationId xmlns:a16="http://schemas.microsoft.com/office/drawing/2014/main" id="{8F37B37B-561A-45D3-8048-261DD6BFAFED}"/>
              </a:ext>
            </a:extLst>
          </p:cNvPr>
          <p:cNvSpPr>
            <a:spLocks noChangeArrowheads="1"/>
          </p:cNvSpPr>
          <p:nvPr/>
        </p:nvSpPr>
        <p:spPr bwMode="auto">
          <a:xfrm rot="-5400000">
            <a:off x="61341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39" name="AutoShape 39">
            <a:extLst>
              <a:ext uri="{FF2B5EF4-FFF2-40B4-BE49-F238E27FC236}">
                <a16:creationId xmlns:a16="http://schemas.microsoft.com/office/drawing/2014/main" id="{F801E0DB-5A90-486A-B446-98D1D48921F3}"/>
              </a:ext>
            </a:extLst>
          </p:cNvPr>
          <p:cNvSpPr>
            <a:spLocks noChangeArrowheads="1"/>
          </p:cNvSpPr>
          <p:nvPr/>
        </p:nvSpPr>
        <p:spPr bwMode="auto">
          <a:xfrm rot="-5400000">
            <a:off x="71247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40" name="Oval 40">
            <a:extLst>
              <a:ext uri="{FF2B5EF4-FFF2-40B4-BE49-F238E27FC236}">
                <a16:creationId xmlns:a16="http://schemas.microsoft.com/office/drawing/2014/main" id="{DC79D007-C976-4B48-858A-FFDC5F1D0BC5}"/>
              </a:ext>
            </a:extLst>
          </p:cNvPr>
          <p:cNvSpPr>
            <a:spLocks noChangeArrowheads="1"/>
          </p:cNvSpPr>
          <p:nvPr/>
        </p:nvSpPr>
        <p:spPr bwMode="auto">
          <a:xfrm>
            <a:off x="5257800" y="55626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41" name="Oval 41">
            <a:extLst>
              <a:ext uri="{FF2B5EF4-FFF2-40B4-BE49-F238E27FC236}">
                <a16:creationId xmlns:a16="http://schemas.microsoft.com/office/drawing/2014/main" id="{8A2D0564-5E57-4B02-B35C-09CA2D694184}"/>
              </a:ext>
            </a:extLst>
          </p:cNvPr>
          <p:cNvSpPr>
            <a:spLocks noChangeArrowheads="1"/>
          </p:cNvSpPr>
          <p:nvPr/>
        </p:nvSpPr>
        <p:spPr bwMode="auto">
          <a:xfrm>
            <a:off x="6248400" y="52578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42" name="Oval 42">
            <a:extLst>
              <a:ext uri="{FF2B5EF4-FFF2-40B4-BE49-F238E27FC236}">
                <a16:creationId xmlns:a16="http://schemas.microsoft.com/office/drawing/2014/main" id="{4BC7B981-C866-49B6-855B-C5EC50C7983A}"/>
              </a:ext>
            </a:extLst>
          </p:cNvPr>
          <p:cNvSpPr>
            <a:spLocks noChangeArrowheads="1"/>
          </p:cNvSpPr>
          <p:nvPr/>
        </p:nvSpPr>
        <p:spPr bwMode="auto">
          <a:xfrm>
            <a:off x="72390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43" name="Rectangle 43">
            <a:extLst>
              <a:ext uri="{FF2B5EF4-FFF2-40B4-BE49-F238E27FC236}">
                <a16:creationId xmlns:a16="http://schemas.microsoft.com/office/drawing/2014/main" id="{AFA6990F-D146-4DD4-B67B-D7C617F9FCC5}"/>
              </a:ext>
            </a:extLst>
          </p:cNvPr>
          <p:cNvSpPr>
            <a:spLocks noChangeArrowheads="1"/>
          </p:cNvSpPr>
          <p:nvPr/>
        </p:nvSpPr>
        <p:spPr bwMode="auto">
          <a:xfrm>
            <a:off x="7239000" y="5638800"/>
            <a:ext cx="5334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44" name="Rectangle 44">
            <a:extLst>
              <a:ext uri="{FF2B5EF4-FFF2-40B4-BE49-F238E27FC236}">
                <a16:creationId xmlns:a16="http://schemas.microsoft.com/office/drawing/2014/main" id="{EBFF8CA6-FB2C-483B-8F3F-0367E9A30D13}"/>
              </a:ext>
            </a:extLst>
          </p:cNvPr>
          <p:cNvSpPr>
            <a:spLocks noChangeArrowheads="1"/>
          </p:cNvSpPr>
          <p:nvPr/>
        </p:nvSpPr>
        <p:spPr bwMode="auto">
          <a:xfrm>
            <a:off x="6400800" y="5562600"/>
            <a:ext cx="2286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45" name="Text Box 45">
            <a:extLst>
              <a:ext uri="{FF2B5EF4-FFF2-40B4-BE49-F238E27FC236}">
                <a16:creationId xmlns:a16="http://schemas.microsoft.com/office/drawing/2014/main" id="{8B12DB63-AE0A-4DCC-AA37-7F354762F0F6}"/>
              </a:ext>
            </a:extLst>
          </p:cNvPr>
          <p:cNvSpPr txBox="1">
            <a:spLocks noChangeArrowheads="1"/>
          </p:cNvSpPr>
          <p:nvPr/>
        </p:nvSpPr>
        <p:spPr bwMode="auto">
          <a:xfrm>
            <a:off x="4800600" y="4648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he-IL" sz="1800">
                <a:latin typeface="Tahoma" panose="020B0604030504040204" pitchFamily="34" charset="0"/>
              </a:rPr>
              <a:t>Interesting</a:t>
            </a:r>
          </a:p>
        </p:txBody>
      </p:sp>
      <p:sp>
        <p:nvSpPr>
          <p:cNvPr id="102446" name="Line 46">
            <a:extLst>
              <a:ext uri="{FF2B5EF4-FFF2-40B4-BE49-F238E27FC236}">
                <a16:creationId xmlns:a16="http://schemas.microsoft.com/office/drawing/2014/main" id="{D4C2FE38-3819-4B4F-9248-157107BE47C9}"/>
              </a:ext>
            </a:extLst>
          </p:cNvPr>
          <p:cNvSpPr>
            <a:spLocks noChangeShapeType="1"/>
          </p:cNvSpPr>
          <p:nvPr/>
        </p:nvSpPr>
        <p:spPr bwMode="auto">
          <a:xfrm flipV="1">
            <a:off x="7543800" y="50292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2447" name="Text Box 47">
            <a:extLst>
              <a:ext uri="{FF2B5EF4-FFF2-40B4-BE49-F238E27FC236}">
                <a16:creationId xmlns:a16="http://schemas.microsoft.com/office/drawing/2014/main" id="{EB6EE878-076A-421E-AF6F-A9355C0FA746}"/>
              </a:ext>
            </a:extLst>
          </p:cNvPr>
          <p:cNvSpPr txBox="1">
            <a:spLocks noChangeArrowheads="1"/>
          </p:cNvSpPr>
          <p:nvPr/>
        </p:nvSpPr>
        <p:spPr bwMode="auto">
          <a:xfrm>
            <a:off x="6781800" y="3048000"/>
            <a:ext cx="199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he-IL" sz="2000">
                <a:latin typeface="Tahoma" panose="020B0604030504040204" pitchFamily="34" charset="0"/>
              </a:rPr>
              <a:t>I understood this one!</a:t>
            </a:r>
          </a:p>
        </p:txBody>
      </p:sp>
      <p:sp>
        <p:nvSpPr>
          <p:cNvPr id="102448" name="Text Box 48">
            <a:extLst>
              <a:ext uri="{FF2B5EF4-FFF2-40B4-BE49-F238E27FC236}">
                <a16:creationId xmlns:a16="http://schemas.microsoft.com/office/drawing/2014/main" id="{32234867-DAB3-480E-962D-BB717F650AE0}"/>
              </a:ext>
            </a:extLst>
          </p:cNvPr>
          <p:cNvSpPr txBox="1">
            <a:spLocks noChangeArrowheads="1"/>
          </p:cNvSpPr>
          <p:nvPr/>
        </p:nvSpPr>
        <p:spPr bwMode="auto">
          <a:xfrm>
            <a:off x="5791200" y="3657600"/>
            <a:ext cx="1828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he-IL" sz="2000">
                <a:latin typeface="Tahoma" panose="020B0604030504040204" pitchFamily="34" charset="0"/>
              </a:rPr>
              <a:t>You should</a:t>
            </a:r>
            <a:br>
              <a:rPr lang="en-US" altLang="he-IL" sz="2000">
                <a:latin typeface="Tahoma" panose="020B0604030504040204" pitchFamily="34" charset="0"/>
              </a:rPr>
            </a:br>
            <a:r>
              <a:rPr lang="en-US" altLang="he-IL" sz="2000">
                <a:latin typeface="Tahoma" panose="020B0604030504040204" pitchFamily="34" charset="0"/>
              </a:rPr>
              <a:t>with a PhD…</a:t>
            </a:r>
          </a:p>
        </p:txBody>
      </p:sp>
      <p:sp>
        <p:nvSpPr>
          <p:cNvPr id="102449" name="Line 49">
            <a:extLst>
              <a:ext uri="{FF2B5EF4-FFF2-40B4-BE49-F238E27FC236}">
                <a16:creationId xmlns:a16="http://schemas.microsoft.com/office/drawing/2014/main" id="{E4E8D51B-A9E9-43BB-8ADD-063FA68149D4}"/>
              </a:ext>
            </a:extLst>
          </p:cNvPr>
          <p:cNvSpPr>
            <a:spLocks noChangeShapeType="1"/>
          </p:cNvSpPr>
          <p:nvPr/>
        </p:nvSpPr>
        <p:spPr bwMode="auto">
          <a:xfrm flipV="1">
            <a:off x="6629400" y="4343400"/>
            <a:ext cx="152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2450" name="AutoShape 50">
            <a:extLst>
              <a:ext uri="{FF2B5EF4-FFF2-40B4-BE49-F238E27FC236}">
                <a16:creationId xmlns:a16="http://schemas.microsoft.com/office/drawing/2014/main" id="{B947765E-DF74-45F6-AF77-2C011C042353}"/>
              </a:ext>
            </a:extLst>
          </p:cNvPr>
          <p:cNvSpPr>
            <a:spLocks noChangeArrowheads="1"/>
          </p:cNvSpPr>
          <p:nvPr/>
        </p:nvSpPr>
        <p:spPr bwMode="auto">
          <a:xfrm rot="-5400000">
            <a:off x="41529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51" name="AutoShape 51">
            <a:extLst>
              <a:ext uri="{FF2B5EF4-FFF2-40B4-BE49-F238E27FC236}">
                <a16:creationId xmlns:a16="http://schemas.microsoft.com/office/drawing/2014/main" id="{4386D596-A30D-4BC3-A831-EE6FB5BF8FC2}"/>
              </a:ext>
            </a:extLst>
          </p:cNvPr>
          <p:cNvSpPr>
            <a:spLocks noChangeArrowheads="1"/>
          </p:cNvSpPr>
          <p:nvPr/>
        </p:nvSpPr>
        <p:spPr bwMode="auto">
          <a:xfrm rot="-5400000">
            <a:off x="31623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52" name="Oval 52">
            <a:extLst>
              <a:ext uri="{FF2B5EF4-FFF2-40B4-BE49-F238E27FC236}">
                <a16:creationId xmlns:a16="http://schemas.microsoft.com/office/drawing/2014/main" id="{CF223F13-67F6-47AE-93C1-58219FBA55EA}"/>
              </a:ext>
            </a:extLst>
          </p:cNvPr>
          <p:cNvSpPr>
            <a:spLocks noChangeArrowheads="1"/>
          </p:cNvSpPr>
          <p:nvPr/>
        </p:nvSpPr>
        <p:spPr bwMode="auto">
          <a:xfrm>
            <a:off x="32766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53" name="Rectangle 53">
            <a:extLst>
              <a:ext uri="{FF2B5EF4-FFF2-40B4-BE49-F238E27FC236}">
                <a16:creationId xmlns:a16="http://schemas.microsoft.com/office/drawing/2014/main" id="{9F5A1F8B-9400-411C-82BF-E502208E959F}"/>
              </a:ext>
            </a:extLst>
          </p:cNvPr>
          <p:cNvSpPr>
            <a:spLocks noChangeArrowheads="1"/>
          </p:cNvSpPr>
          <p:nvPr/>
        </p:nvSpPr>
        <p:spPr bwMode="auto">
          <a:xfrm>
            <a:off x="3429000" y="5638800"/>
            <a:ext cx="2286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54" name="Text Box 54">
            <a:extLst>
              <a:ext uri="{FF2B5EF4-FFF2-40B4-BE49-F238E27FC236}">
                <a16:creationId xmlns:a16="http://schemas.microsoft.com/office/drawing/2014/main" id="{51721B88-109D-4A53-AC91-193A04B05C8E}"/>
              </a:ext>
            </a:extLst>
          </p:cNvPr>
          <p:cNvSpPr txBox="1">
            <a:spLocks noChangeArrowheads="1"/>
          </p:cNvSpPr>
          <p:nvPr/>
        </p:nvSpPr>
        <p:spPr bwMode="auto">
          <a:xfrm>
            <a:off x="1295400" y="3124200"/>
            <a:ext cx="2590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he-IL" sz="2000">
                <a:latin typeface="Tahoma" panose="020B0604030504040204" pitchFamily="34" charset="0"/>
              </a:rPr>
              <a:t>I wonder if this technique would work for my problem</a:t>
            </a:r>
          </a:p>
        </p:txBody>
      </p:sp>
      <p:sp>
        <p:nvSpPr>
          <p:cNvPr id="102455" name="Text Box 55">
            <a:extLst>
              <a:ext uri="{FF2B5EF4-FFF2-40B4-BE49-F238E27FC236}">
                <a16:creationId xmlns:a16="http://schemas.microsoft.com/office/drawing/2014/main" id="{C8E48245-470B-4799-8737-36858AFB1AB0}"/>
              </a:ext>
            </a:extLst>
          </p:cNvPr>
          <p:cNvSpPr txBox="1">
            <a:spLocks noChangeArrowheads="1"/>
          </p:cNvSpPr>
          <p:nvPr/>
        </p:nvSpPr>
        <p:spPr bwMode="auto">
          <a:xfrm>
            <a:off x="2667000" y="4191000"/>
            <a:ext cx="2149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he-IL" sz="2000">
                <a:latin typeface="Tahoma" panose="020B0604030504040204" pitchFamily="34" charset="0"/>
              </a:rPr>
              <a:t>Let’s talk to them at the break</a:t>
            </a:r>
          </a:p>
        </p:txBody>
      </p:sp>
      <p:sp>
        <p:nvSpPr>
          <p:cNvPr id="102456" name="AutoShape 56">
            <a:extLst>
              <a:ext uri="{FF2B5EF4-FFF2-40B4-BE49-F238E27FC236}">
                <a16:creationId xmlns:a16="http://schemas.microsoft.com/office/drawing/2014/main" id="{8043DCB2-5322-4997-9B37-5FA4E23720C1}"/>
              </a:ext>
            </a:extLst>
          </p:cNvPr>
          <p:cNvSpPr>
            <a:spLocks noChangeArrowheads="1"/>
          </p:cNvSpPr>
          <p:nvPr/>
        </p:nvSpPr>
        <p:spPr bwMode="auto">
          <a:xfrm rot="-5400000">
            <a:off x="21717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57" name="Oval 57">
            <a:extLst>
              <a:ext uri="{FF2B5EF4-FFF2-40B4-BE49-F238E27FC236}">
                <a16:creationId xmlns:a16="http://schemas.microsoft.com/office/drawing/2014/main" id="{D6A268B6-8829-474E-8AB7-A6F0D024E707}"/>
              </a:ext>
            </a:extLst>
          </p:cNvPr>
          <p:cNvSpPr>
            <a:spLocks noChangeArrowheads="1"/>
          </p:cNvSpPr>
          <p:nvPr/>
        </p:nvSpPr>
        <p:spPr bwMode="auto">
          <a:xfrm>
            <a:off x="2286000" y="53340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58" name="Rectangle 58">
            <a:extLst>
              <a:ext uri="{FF2B5EF4-FFF2-40B4-BE49-F238E27FC236}">
                <a16:creationId xmlns:a16="http://schemas.microsoft.com/office/drawing/2014/main" id="{EDBEFB45-287F-480D-A752-9C9ED904B325}"/>
              </a:ext>
            </a:extLst>
          </p:cNvPr>
          <p:cNvSpPr>
            <a:spLocks noChangeArrowheads="1"/>
          </p:cNvSpPr>
          <p:nvPr/>
        </p:nvSpPr>
        <p:spPr bwMode="auto">
          <a:xfrm>
            <a:off x="2286000" y="5638800"/>
            <a:ext cx="533400" cy="685800"/>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59" name="AutoShape 59">
            <a:extLst>
              <a:ext uri="{FF2B5EF4-FFF2-40B4-BE49-F238E27FC236}">
                <a16:creationId xmlns:a16="http://schemas.microsoft.com/office/drawing/2014/main" id="{FA80C50D-7EA6-4059-AD4F-B532F721EC5D}"/>
              </a:ext>
            </a:extLst>
          </p:cNvPr>
          <p:cNvSpPr>
            <a:spLocks noChangeArrowheads="1"/>
          </p:cNvSpPr>
          <p:nvPr/>
        </p:nvSpPr>
        <p:spPr bwMode="auto">
          <a:xfrm rot="-5400000">
            <a:off x="1181100" y="5829300"/>
            <a:ext cx="762000" cy="990600"/>
          </a:xfrm>
          <a:prstGeom prst="flowChartDelay">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60" name="Line 60">
            <a:extLst>
              <a:ext uri="{FF2B5EF4-FFF2-40B4-BE49-F238E27FC236}">
                <a16:creationId xmlns:a16="http://schemas.microsoft.com/office/drawing/2014/main" id="{C92DF83F-395D-4F11-9623-7BB76071DB2A}"/>
              </a:ext>
            </a:extLst>
          </p:cNvPr>
          <p:cNvSpPr>
            <a:spLocks noChangeShapeType="1"/>
          </p:cNvSpPr>
          <p:nvPr/>
        </p:nvSpPr>
        <p:spPr bwMode="auto">
          <a:xfrm flipH="1" flipV="1">
            <a:off x="2514600" y="4114800"/>
            <a:ext cx="76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2461" name="Line 61">
            <a:extLst>
              <a:ext uri="{FF2B5EF4-FFF2-40B4-BE49-F238E27FC236}">
                <a16:creationId xmlns:a16="http://schemas.microsoft.com/office/drawing/2014/main" id="{472EA6D2-7C8E-48AB-8F02-6A5D010C3494}"/>
              </a:ext>
            </a:extLst>
          </p:cNvPr>
          <p:cNvSpPr>
            <a:spLocks noChangeShapeType="1"/>
          </p:cNvSpPr>
          <p:nvPr/>
        </p:nvSpPr>
        <p:spPr bwMode="auto">
          <a:xfrm flipV="1">
            <a:off x="3581400" y="4953000"/>
            <a:ext cx="76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2462" name="Text Box 62">
            <a:extLst>
              <a:ext uri="{FF2B5EF4-FFF2-40B4-BE49-F238E27FC236}">
                <a16:creationId xmlns:a16="http://schemas.microsoft.com/office/drawing/2014/main" id="{CE79D5EA-C192-4CA2-B08F-08A4D49CA6B5}"/>
              </a:ext>
            </a:extLst>
          </p:cNvPr>
          <p:cNvSpPr txBox="1">
            <a:spLocks noChangeArrowheads="1"/>
          </p:cNvSpPr>
          <p:nvPr/>
        </p:nvSpPr>
        <p:spPr bwMode="auto">
          <a:xfrm>
            <a:off x="304800" y="4616450"/>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he-IL" sz="1800">
                <a:latin typeface="Tahoma" panose="020B0604030504040204" pitchFamily="34" charset="0"/>
              </a:rPr>
              <a:t>I never thought of that!</a:t>
            </a:r>
          </a:p>
        </p:txBody>
      </p:sp>
      <p:sp>
        <p:nvSpPr>
          <p:cNvPr id="102463" name="Oval 63">
            <a:extLst>
              <a:ext uri="{FF2B5EF4-FFF2-40B4-BE49-F238E27FC236}">
                <a16:creationId xmlns:a16="http://schemas.microsoft.com/office/drawing/2014/main" id="{B7D1F67E-8AB1-4CF7-9466-64634EE1513F}"/>
              </a:ext>
            </a:extLst>
          </p:cNvPr>
          <p:cNvSpPr>
            <a:spLocks noChangeArrowheads="1"/>
          </p:cNvSpPr>
          <p:nvPr/>
        </p:nvSpPr>
        <p:spPr bwMode="auto">
          <a:xfrm>
            <a:off x="5334000" y="53340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64" name="Oval 64">
            <a:extLst>
              <a:ext uri="{FF2B5EF4-FFF2-40B4-BE49-F238E27FC236}">
                <a16:creationId xmlns:a16="http://schemas.microsoft.com/office/drawing/2014/main" id="{63DA6184-AF97-447F-AAF5-2511431FDAC7}"/>
              </a:ext>
            </a:extLst>
          </p:cNvPr>
          <p:cNvSpPr>
            <a:spLocks noChangeArrowheads="1"/>
          </p:cNvSpPr>
          <p:nvPr/>
        </p:nvSpPr>
        <p:spPr bwMode="auto">
          <a:xfrm>
            <a:off x="5257800" y="51816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65" name="Oval 65">
            <a:extLst>
              <a:ext uri="{FF2B5EF4-FFF2-40B4-BE49-F238E27FC236}">
                <a16:creationId xmlns:a16="http://schemas.microsoft.com/office/drawing/2014/main" id="{D464A97F-B859-4B5B-8EB5-5A6687E8D040}"/>
              </a:ext>
            </a:extLst>
          </p:cNvPr>
          <p:cNvSpPr>
            <a:spLocks noChangeArrowheads="1"/>
          </p:cNvSpPr>
          <p:nvPr/>
        </p:nvSpPr>
        <p:spPr bwMode="auto">
          <a:xfrm>
            <a:off x="5181600" y="50292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66" name="Oval 66">
            <a:extLst>
              <a:ext uri="{FF2B5EF4-FFF2-40B4-BE49-F238E27FC236}">
                <a16:creationId xmlns:a16="http://schemas.microsoft.com/office/drawing/2014/main" id="{49EBDDE0-12CB-4EFF-A197-B380F3860958}"/>
              </a:ext>
            </a:extLst>
          </p:cNvPr>
          <p:cNvSpPr>
            <a:spLocks noChangeArrowheads="1"/>
          </p:cNvSpPr>
          <p:nvPr/>
        </p:nvSpPr>
        <p:spPr bwMode="auto">
          <a:xfrm>
            <a:off x="1371600" y="55626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67" name="Oval 67">
            <a:extLst>
              <a:ext uri="{FF2B5EF4-FFF2-40B4-BE49-F238E27FC236}">
                <a16:creationId xmlns:a16="http://schemas.microsoft.com/office/drawing/2014/main" id="{FC7C2B10-84DA-435F-85DF-52F850FF741E}"/>
              </a:ext>
            </a:extLst>
          </p:cNvPr>
          <p:cNvSpPr>
            <a:spLocks noChangeArrowheads="1"/>
          </p:cNvSpPr>
          <p:nvPr/>
        </p:nvSpPr>
        <p:spPr bwMode="auto">
          <a:xfrm>
            <a:off x="1295400" y="54102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68" name="Oval 68">
            <a:extLst>
              <a:ext uri="{FF2B5EF4-FFF2-40B4-BE49-F238E27FC236}">
                <a16:creationId xmlns:a16="http://schemas.microsoft.com/office/drawing/2014/main" id="{E7C6F0AD-A731-4CDB-9E98-D6A10E7DEE36}"/>
              </a:ext>
            </a:extLst>
          </p:cNvPr>
          <p:cNvSpPr>
            <a:spLocks noChangeArrowheads="1"/>
          </p:cNvSpPr>
          <p:nvPr/>
        </p:nvSpPr>
        <p:spPr bwMode="auto">
          <a:xfrm>
            <a:off x="1219200" y="5257800"/>
            <a:ext cx="76200" cy="7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69" name="Oval 69">
            <a:extLst>
              <a:ext uri="{FF2B5EF4-FFF2-40B4-BE49-F238E27FC236}">
                <a16:creationId xmlns:a16="http://schemas.microsoft.com/office/drawing/2014/main" id="{21D7C4F4-1F54-4F3B-BE76-4A239B653606}"/>
              </a:ext>
            </a:extLst>
          </p:cNvPr>
          <p:cNvSpPr>
            <a:spLocks noChangeArrowheads="1"/>
          </p:cNvSpPr>
          <p:nvPr/>
        </p:nvSpPr>
        <p:spPr bwMode="auto">
          <a:xfrm>
            <a:off x="1295400" y="5638800"/>
            <a:ext cx="533400" cy="609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he-IL"/>
          </a:p>
        </p:txBody>
      </p:sp>
      <p:sp>
        <p:nvSpPr>
          <p:cNvPr id="102470" name="Text Box 70">
            <a:extLst>
              <a:ext uri="{FF2B5EF4-FFF2-40B4-BE49-F238E27FC236}">
                <a16:creationId xmlns:a16="http://schemas.microsoft.com/office/drawing/2014/main" id="{492B9A27-732E-4BDE-A74A-B14D54D0C8AF}"/>
              </a:ext>
            </a:extLst>
          </p:cNvPr>
          <p:cNvSpPr txBox="1">
            <a:spLocks noChangeArrowheads="1"/>
          </p:cNvSpPr>
          <p:nvPr/>
        </p:nvSpPr>
        <p:spPr bwMode="auto">
          <a:xfrm>
            <a:off x="6858000" y="4327525"/>
            <a:ext cx="199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he-IL" sz="2000">
                <a:latin typeface="Tahoma" panose="020B0604030504040204" pitchFamily="34" charset="0"/>
              </a:rPr>
              <a:t>But it’s outside</a:t>
            </a:r>
            <a:br>
              <a:rPr lang="en-US" altLang="he-IL" sz="2000">
                <a:latin typeface="Tahoma" panose="020B0604030504040204" pitchFamily="34" charset="0"/>
              </a:rPr>
            </a:br>
            <a:r>
              <a:rPr lang="en-US" altLang="he-IL" sz="2000">
                <a:latin typeface="Tahoma" panose="020B0604030504040204" pitchFamily="34" charset="0"/>
              </a:rPr>
              <a:t>my main area</a:t>
            </a:r>
          </a:p>
        </p:txBody>
      </p:sp>
      <p:sp>
        <p:nvSpPr>
          <p:cNvPr id="102471" name="Line 71">
            <a:extLst>
              <a:ext uri="{FF2B5EF4-FFF2-40B4-BE49-F238E27FC236}">
                <a16:creationId xmlns:a16="http://schemas.microsoft.com/office/drawing/2014/main" id="{F9C4924A-84EA-4054-9D88-6125D9AD3A66}"/>
              </a:ext>
            </a:extLst>
          </p:cNvPr>
          <p:cNvSpPr>
            <a:spLocks noChangeShapeType="1"/>
          </p:cNvSpPr>
          <p:nvPr/>
        </p:nvSpPr>
        <p:spPr bwMode="auto">
          <a:xfrm flipV="1">
            <a:off x="7772400" y="3733800"/>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FD73A8F-034D-4551-8C3C-5587F7DAEE73}"/>
              </a:ext>
            </a:extLst>
          </p:cNvPr>
          <p:cNvSpPr>
            <a:spLocks noGrp="1"/>
          </p:cNvSpPr>
          <p:nvPr>
            <p:ph type="sldNum" sz="quarter" idx="12"/>
          </p:nvPr>
        </p:nvSpPr>
        <p:spPr/>
        <p:txBody>
          <a:bodyPr/>
          <a:lstStyle/>
          <a:p>
            <a:fld id="{BFA48ABD-0149-4315-9A49-E84B8144540D}" type="slidenum">
              <a:rPr lang="en-US" altLang="he-IL"/>
              <a:pPr/>
              <a:t>6</a:t>
            </a:fld>
            <a:endParaRPr lang="en-US" altLang="he-IL"/>
          </a:p>
        </p:txBody>
      </p:sp>
      <p:sp>
        <p:nvSpPr>
          <p:cNvPr id="73732" name="Rectangle 4">
            <a:extLst>
              <a:ext uri="{FF2B5EF4-FFF2-40B4-BE49-F238E27FC236}">
                <a16:creationId xmlns:a16="http://schemas.microsoft.com/office/drawing/2014/main" id="{8F2991C1-15F8-486A-BD02-7141B8942DB0}"/>
              </a:ext>
            </a:extLst>
          </p:cNvPr>
          <p:cNvSpPr>
            <a:spLocks noGrp="1" noChangeArrowheads="1"/>
          </p:cNvSpPr>
          <p:nvPr>
            <p:ph type="title"/>
          </p:nvPr>
        </p:nvSpPr>
        <p:spPr/>
        <p:txBody>
          <a:bodyPr/>
          <a:lstStyle/>
          <a:p>
            <a:r>
              <a:rPr lang="en-US" altLang="he-IL"/>
              <a:t>Know Your Audience</a:t>
            </a:r>
          </a:p>
        </p:txBody>
      </p:sp>
      <p:sp>
        <p:nvSpPr>
          <p:cNvPr id="73733" name="Rectangle 5">
            <a:extLst>
              <a:ext uri="{FF2B5EF4-FFF2-40B4-BE49-F238E27FC236}">
                <a16:creationId xmlns:a16="http://schemas.microsoft.com/office/drawing/2014/main" id="{9726C922-47D2-4170-8791-CF94BC378E33}"/>
              </a:ext>
            </a:extLst>
          </p:cNvPr>
          <p:cNvSpPr>
            <a:spLocks noGrp="1" noChangeArrowheads="1"/>
          </p:cNvSpPr>
          <p:nvPr>
            <p:ph type="body" idx="1"/>
          </p:nvPr>
        </p:nvSpPr>
        <p:spPr/>
        <p:txBody>
          <a:bodyPr/>
          <a:lstStyle/>
          <a:p>
            <a:r>
              <a:rPr lang="en-US" altLang="he-IL"/>
              <a:t>Do they have a background like yours?</a:t>
            </a:r>
          </a:p>
          <a:p>
            <a:r>
              <a:rPr lang="en-US" altLang="he-IL"/>
              <a:t>How much hand-holding?</a:t>
            </a:r>
          </a:p>
          <a:p>
            <a:r>
              <a:rPr lang="en-US" altLang="he-IL"/>
              <a:t>Can you jump right in to specifics?</a:t>
            </a:r>
          </a:p>
          <a:p>
            <a:r>
              <a:rPr lang="en-US" altLang="he-IL"/>
              <a:t>How much motivation for your work?</a:t>
            </a:r>
          </a:p>
          <a:p>
            <a:r>
              <a:rPr lang="en-US" altLang="he-IL"/>
              <a:t>How detailed should you get?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614767A-F786-4917-861A-985AE7E810CF}"/>
              </a:ext>
            </a:extLst>
          </p:cNvPr>
          <p:cNvSpPr>
            <a:spLocks noGrp="1"/>
          </p:cNvSpPr>
          <p:nvPr>
            <p:ph type="sldNum" sz="quarter" idx="12"/>
          </p:nvPr>
        </p:nvSpPr>
        <p:spPr/>
        <p:txBody>
          <a:bodyPr/>
          <a:lstStyle/>
          <a:p>
            <a:fld id="{8CAB8112-0265-4F16-BA69-6571790171D0}" type="slidenum">
              <a:rPr lang="en-US" altLang="he-IL"/>
              <a:pPr/>
              <a:t>7</a:t>
            </a:fld>
            <a:endParaRPr lang="en-US" altLang="he-IL"/>
          </a:p>
        </p:txBody>
      </p:sp>
      <p:sp>
        <p:nvSpPr>
          <p:cNvPr id="74754" name="Rectangle 2">
            <a:extLst>
              <a:ext uri="{FF2B5EF4-FFF2-40B4-BE49-F238E27FC236}">
                <a16:creationId xmlns:a16="http://schemas.microsoft.com/office/drawing/2014/main" id="{68626929-3913-4715-8C36-A1FC9D6D7FE5}"/>
              </a:ext>
            </a:extLst>
          </p:cNvPr>
          <p:cNvSpPr>
            <a:spLocks noGrp="1" noChangeArrowheads="1"/>
          </p:cNvSpPr>
          <p:nvPr>
            <p:ph type="title"/>
          </p:nvPr>
        </p:nvSpPr>
        <p:spPr/>
        <p:txBody>
          <a:bodyPr/>
          <a:lstStyle/>
          <a:p>
            <a:r>
              <a:rPr lang="en-US" altLang="he-IL"/>
              <a:t>Know Your Location</a:t>
            </a:r>
          </a:p>
        </p:txBody>
      </p:sp>
      <p:sp>
        <p:nvSpPr>
          <p:cNvPr id="74755" name="Rectangle 3">
            <a:extLst>
              <a:ext uri="{FF2B5EF4-FFF2-40B4-BE49-F238E27FC236}">
                <a16:creationId xmlns:a16="http://schemas.microsoft.com/office/drawing/2014/main" id="{7441991C-4D3E-4A03-B00F-8B6DA3BBF4CC}"/>
              </a:ext>
            </a:extLst>
          </p:cNvPr>
          <p:cNvSpPr>
            <a:spLocks noGrp="1" noChangeArrowheads="1"/>
          </p:cNvSpPr>
          <p:nvPr>
            <p:ph type="body" idx="1"/>
          </p:nvPr>
        </p:nvSpPr>
        <p:spPr/>
        <p:txBody>
          <a:bodyPr/>
          <a:lstStyle/>
          <a:p>
            <a:r>
              <a:rPr lang="en-US" altLang="he-IL"/>
              <a:t>Need to bring a laptop?</a:t>
            </a:r>
          </a:p>
          <a:p>
            <a:r>
              <a:rPr lang="en-US" altLang="he-IL"/>
              <a:t>Need to bring a CD, or email</a:t>
            </a:r>
            <a:br>
              <a:rPr lang="en-US" altLang="he-IL"/>
            </a:br>
            <a:r>
              <a:rPr lang="en-US" altLang="he-IL"/>
              <a:t>a PPT in advance?</a:t>
            </a:r>
          </a:p>
          <a:p>
            <a:r>
              <a:rPr lang="en-US" altLang="he-IL"/>
              <a:t>Need to print </a:t>
            </a:r>
            <a:r>
              <a:rPr lang="en-US" altLang="he-IL" u="sng"/>
              <a:t>transparencies</a:t>
            </a:r>
            <a:r>
              <a:rPr lang="en-US" altLang="he-IL"/>
              <a:t>?</a:t>
            </a:r>
            <a:br>
              <a:rPr lang="en-US" altLang="he-IL"/>
            </a:br>
            <a:r>
              <a:rPr lang="en-US" altLang="he-IL"/>
              <a:t>How far is audience from screen?</a:t>
            </a:r>
          </a:p>
          <a:p>
            <a:r>
              <a:rPr lang="en-US" altLang="he-IL"/>
              <a:t>Can you point with your hand,</a:t>
            </a:r>
            <a:br>
              <a:rPr lang="en-US" altLang="he-IL"/>
            </a:br>
            <a:r>
              <a:rPr lang="en-US" altLang="he-IL"/>
              <a:t>or do you need a laser pointer?</a:t>
            </a:r>
          </a:p>
        </p:txBody>
      </p:sp>
      <p:pic>
        <p:nvPicPr>
          <p:cNvPr id="74756" name="Picture 4" descr="MCj02909060000[1]">
            <a:extLst>
              <a:ext uri="{FF2B5EF4-FFF2-40B4-BE49-F238E27FC236}">
                <a16:creationId xmlns:a16="http://schemas.microsoft.com/office/drawing/2014/main" id="{5997F912-A935-4993-8A4C-48BE8823B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463" y="1371600"/>
            <a:ext cx="2014537"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7464AFB-FBF6-424A-A0DE-4CB7212FD70A}"/>
              </a:ext>
            </a:extLst>
          </p:cNvPr>
          <p:cNvSpPr>
            <a:spLocks noGrp="1"/>
          </p:cNvSpPr>
          <p:nvPr>
            <p:ph type="sldNum" sz="quarter" idx="12"/>
          </p:nvPr>
        </p:nvSpPr>
        <p:spPr/>
        <p:txBody>
          <a:bodyPr/>
          <a:lstStyle/>
          <a:p>
            <a:fld id="{6589D473-55D8-4842-87B3-7AC3251A21CD}" type="slidenum">
              <a:rPr lang="en-US" altLang="he-IL"/>
              <a:pPr/>
              <a:t>8</a:t>
            </a:fld>
            <a:endParaRPr lang="en-US" altLang="he-IL"/>
          </a:p>
        </p:txBody>
      </p:sp>
      <p:sp>
        <p:nvSpPr>
          <p:cNvPr id="75778" name="Rectangle 2">
            <a:extLst>
              <a:ext uri="{FF2B5EF4-FFF2-40B4-BE49-F238E27FC236}">
                <a16:creationId xmlns:a16="http://schemas.microsoft.com/office/drawing/2014/main" id="{F8BDFAEE-A32E-475D-B8E6-0F5F9188274B}"/>
              </a:ext>
            </a:extLst>
          </p:cNvPr>
          <p:cNvSpPr>
            <a:spLocks noGrp="1" noChangeArrowheads="1"/>
          </p:cNvSpPr>
          <p:nvPr>
            <p:ph type="title"/>
          </p:nvPr>
        </p:nvSpPr>
        <p:spPr/>
        <p:txBody>
          <a:bodyPr/>
          <a:lstStyle/>
          <a:p>
            <a:r>
              <a:rPr lang="en-US" altLang="he-IL"/>
              <a:t>Attitude.  (Yours)</a:t>
            </a:r>
          </a:p>
        </p:txBody>
      </p:sp>
      <p:sp>
        <p:nvSpPr>
          <p:cNvPr id="75779" name="Rectangle 3">
            <a:extLst>
              <a:ext uri="{FF2B5EF4-FFF2-40B4-BE49-F238E27FC236}">
                <a16:creationId xmlns:a16="http://schemas.microsoft.com/office/drawing/2014/main" id="{18A52E8E-A9B9-41A2-B37E-9DCA4E9049F8}"/>
              </a:ext>
            </a:extLst>
          </p:cNvPr>
          <p:cNvSpPr>
            <a:spLocks noGrp="1" noChangeArrowheads="1"/>
          </p:cNvSpPr>
          <p:nvPr>
            <p:ph type="body" idx="1"/>
          </p:nvPr>
        </p:nvSpPr>
        <p:spPr/>
        <p:txBody>
          <a:bodyPr/>
          <a:lstStyle/>
          <a:p>
            <a:r>
              <a:rPr lang="en-US" altLang="he-IL"/>
              <a:t>Are you INTERESTED in your topic?</a:t>
            </a:r>
          </a:p>
          <a:p>
            <a:pPr lvl="1"/>
            <a:r>
              <a:rPr lang="en-US" altLang="he-IL"/>
              <a:t>If no, get a different one!</a:t>
            </a:r>
          </a:p>
          <a:p>
            <a:pPr lvl="1"/>
            <a:r>
              <a:rPr lang="en-US" altLang="he-IL"/>
              <a:t>If yes, ACT LIKE IT</a:t>
            </a:r>
          </a:p>
          <a:p>
            <a:r>
              <a:rPr lang="en-US" altLang="he-IL"/>
              <a:t>If </a:t>
            </a:r>
            <a:r>
              <a:rPr lang="en-US" altLang="he-IL" i="1"/>
              <a:t>YOU</a:t>
            </a:r>
            <a:r>
              <a:rPr lang="en-US" altLang="he-IL"/>
              <a:t>  aren’t excited…</a:t>
            </a:r>
          </a:p>
          <a:p>
            <a:pPr lvl="1"/>
            <a:r>
              <a:rPr lang="en-US" altLang="he-IL"/>
              <a:t>Can’t expect </a:t>
            </a:r>
            <a:r>
              <a:rPr lang="en-US" altLang="he-IL" i="1"/>
              <a:t>OTHER</a:t>
            </a:r>
            <a:r>
              <a:rPr lang="en-US" altLang="he-IL"/>
              <a:t> people to be!</a:t>
            </a:r>
            <a:br>
              <a:rPr lang="en-US" altLang="he-IL"/>
            </a:br>
            <a:endParaRPr lang="en-US" altLang="he-IL"/>
          </a:p>
          <a:p>
            <a:r>
              <a:rPr lang="en-US" altLang="he-IL"/>
              <a:t>Don’t talk down to audience</a:t>
            </a:r>
          </a:p>
          <a:p>
            <a:pPr lvl="1"/>
            <a:r>
              <a:rPr lang="en-US" altLang="he-IL"/>
              <a:t>You know more than them about THIS…</a:t>
            </a:r>
          </a:p>
          <a:p>
            <a:pPr lvl="1"/>
            <a:r>
              <a:rPr lang="en-US" altLang="he-IL"/>
              <a:t>They know more than you about other stuff</a:t>
            </a:r>
          </a:p>
        </p:txBody>
      </p:sp>
      <p:pic>
        <p:nvPicPr>
          <p:cNvPr id="75780" name="Picture 4" descr="MCj02825880000[1]">
            <a:extLst>
              <a:ext uri="{FF2B5EF4-FFF2-40B4-BE49-F238E27FC236}">
                <a16:creationId xmlns:a16="http://schemas.microsoft.com/office/drawing/2014/main" id="{EE94F710-E7E8-49DC-B38E-EE8CF2BCDCDE}"/>
              </a:ext>
            </a:extLst>
          </p:cNvPr>
          <p:cNvPicPr>
            <a:picLocks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6564313" y="1524000"/>
            <a:ext cx="2198687" cy="2362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D326526-7DFD-4D27-87A5-507D56EB5950}"/>
              </a:ext>
            </a:extLst>
          </p:cNvPr>
          <p:cNvSpPr>
            <a:spLocks noGrp="1"/>
          </p:cNvSpPr>
          <p:nvPr>
            <p:ph type="sldNum" sz="quarter" idx="12"/>
          </p:nvPr>
        </p:nvSpPr>
        <p:spPr/>
        <p:txBody>
          <a:bodyPr/>
          <a:lstStyle/>
          <a:p>
            <a:fld id="{B3462A8F-64A5-4D53-9755-F7BF88DAAF11}" type="slidenum">
              <a:rPr lang="en-US" altLang="he-IL"/>
              <a:pPr/>
              <a:t>9</a:t>
            </a:fld>
            <a:endParaRPr lang="en-US" altLang="he-IL"/>
          </a:p>
        </p:txBody>
      </p:sp>
      <p:sp>
        <p:nvSpPr>
          <p:cNvPr id="11266" name="Rectangle 2">
            <a:extLst>
              <a:ext uri="{FF2B5EF4-FFF2-40B4-BE49-F238E27FC236}">
                <a16:creationId xmlns:a16="http://schemas.microsoft.com/office/drawing/2014/main" id="{BC948EF3-2F33-4BBF-B60B-AB4F949AC5FF}"/>
              </a:ext>
            </a:extLst>
          </p:cNvPr>
          <p:cNvSpPr>
            <a:spLocks noGrp="1" noChangeArrowheads="1"/>
          </p:cNvSpPr>
          <p:nvPr>
            <p:ph type="title"/>
          </p:nvPr>
        </p:nvSpPr>
        <p:spPr/>
        <p:txBody>
          <a:bodyPr/>
          <a:lstStyle/>
          <a:p>
            <a:r>
              <a:rPr lang="en-US" altLang="he-IL"/>
              <a:t>Dead Man Talking</a:t>
            </a:r>
          </a:p>
        </p:txBody>
      </p:sp>
      <p:sp>
        <p:nvSpPr>
          <p:cNvPr id="11267" name="Rectangle 3">
            <a:extLst>
              <a:ext uri="{FF2B5EF4-FFF2-40B4-BE49-F238E27FC236}">
                <a16:creationId xmlns:a16="http://schemas.microsoft.com/office/drawing/2014/main" id="{657A9DC1-87CA-4ABB-96AB-FD4A497974AC}"/>
              </a:ext>
            </a:extLst>
          </p:cNvPr>
          <p:cNvSpPr>
            <a:spLocks noGrp="1" noChangeArrowheads="1"/>
          </p:cNvSpPr>
          <p:nvPr>
            <p:ph type="body" idx="1"/>
          </p:nvPr>
        </p:nvSpPr>
        <p:spPr/>
        <p:txBody>
          <a:bodyPr/>
          <a:lstStyle/>
          <a:p>
            <a:pPr>
              <a:lnSpc>
                <a:spcPct val="90000"/>
              </a:lnSpc>
            </a:pPr>
            <a:r>
              <a:rPr lang="en-US" altLang="he-IL" sz="2800"/>
              <a:t>Are you hiding behind the podium?</a:t>
            </a:r>
          </a:p>
          <a:p>
            <a:pPr>
              <a:lnSpc>
                <a:spcPct val="90000"/>
              </a:lnSpc>
            </a:pPr>
            <a:r>
              <a:rPr lang="en-US" altLang="he-IL" sz="2800"/>
              <a:t>Are your hands/face motionless?</a:t>
            </a:r>
          </a:p>
          <a:p>
            <a:pPr>
              <a:lnSpc>
                <a:spcPct val="90000"/>
              </a:lnSpc>
            </a:pPr>
            <a:r>
              <a:rPr lang="en-US" altLang="he-IL" sz="2800"/>
              <a:t>Are you staring…</a:t>
            </a:r>
          </a:p>
          <a:p>
            <a:pPr lvl="1">
              <a:lnSpc>
                <a:spcPct val="90000"/>
              </a:lnSpc>
            </a:pPr>
            <a:r>
              <a:rPr lang="en-US" altLang="he-IL" sz="2400"/>
              <a:t>at your advisor/boss?</a:t>
            </a:r>
          </a:p>
          <a:p>
            <a:pPr lvl="1">
              <a:lnSpc>
                <a:spcPct val="90000"/>
              </a:lnSpc>
            </a:pPr>
            <a:r>
              <a:rPr lang="en-US" altLang="he-IL" sz="2400"/>
              <a:t>at your laptop?</a:t>
            </a:r>
          </a:p>
          <a:p>
            <a:pPr lvl="1">
              <a:lnSpc>
                <a:spcPct val="90000"/>
              </a:lnSpc>
            </a:pPr>
            <a:r>
              <a:rPr lang="en-US" altLang="he-IL" sz="2400"/>
              <a:t>at the screen?</a:t>
            </a:r>
          </a:p>
          <a:p>
            <a:pPr lvl="1">
              <a:lnSpc>
                <a:spcPct val="90000"/>
              </a:lnSpc>
            </a:pPr>
            <a:r>
              <a:rPr lang="en-US" altLang="he-IL" sz="2400"/>
              <a:t>at the ceiling?</a:t>
            </a:r>
          </a:p>
          <a:p>
            <a:pPr>
              <a:lnSpc>
                <a:spcPct val="90000"/>
              </a:lnSpc>
            </a:pPr>
            <a:r>
              <a:rPr lang="en-US" altLang="he-IL" sz="2800"/>
              <a:t>Is your back to the audience?</a:t>
            </a:r>
          </a:p>
          <a:p>
            <a:pPr>
              <a:lnSpc>
                <a:spcPct val="90000"/>
              </a:lnSpc>
            </a:pPr>
            <a:endParaRPr lang="en-US" altLang="he-IL" sz="2800"/>
          </a:p>
          <a:p>
            <a:pPr>
              <a:lnSpc>
                <a:spcPct val="90000"/>
              </a:lnSpc>
            </a:pPr>
            <a:r>
              <a:rPr lang="en-US" altLang="he-IL" sz="2800"/>
              <a:t>IF SO… you’re probably BORING!</a:t>
            </a:r>
          </a:p>
          <a:p>
            <a:pPr>
              <a:lnSpc>
                <a:spcPct val="90000"/>
              </a:lnSpc>
            </a:pPr>
            <a:endParaRPr lang="en-US" altLang="he-IL" sz="2800"/>
          </a:p>
        </p:txBody>
      </p:sp>
    </p:spTree>
  </p:cSld>
  <p:clrMapOvr>
    <a:masterClrMapping/>
  </p:clrMapOvr>
</p:sld>
</file>

<file path=ppt/theme/theme1.xml><?xml version="1.0" encoding="utf-8"?>
<a:theme xmlns:a="http://schemas.openxmlformats.org/drawingml/2006/main" name="ACME Blue">
  <a:themeElements>
    <a:clrScheme name="ACME Blu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CME Blu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he-IL"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he-IL"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ACME Blu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ME 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CME Blu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ME Blu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ME Blu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ME Blu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CME Blu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0000"/>
    </a:lt1>
    <a:dk2>
      <a:srgbClr val="0000FF"/>
    </a:dk2>
    <a:lt2>
      <a:srgbClr val="FFFF00"/>
    </a:lt2>
    <a:accent1>
      <a:srgbClr val="FF9900"/>
    </a:accent1>
    <a:accent2>
      <a:srgbClr val="00FFFF"/>
    </a:accent2>
    <a:accent3>
      <a:srgbClr val="AAAAFF"/>
    </a:accent3>
    <a:accent4>
      <a:srgbClr val="DA0000"/>
    </a:accent4>
    <a:accent5>
      <a:srgbClr val="FFCAAA"/>
    </a:accent5>
    <a:accent6>
      <a:srgbClr val="00E7E7"/>
    </a:accent6>
    <a:hlink>
      <a:srgbClr val="FF00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Twelve:Applications:Microsoft Office X:Templates:Presentations:Designs:Blends</Template>
  <TotalTime>631</TotalTime>
  <Words>2014</Words>
  <Application>Microsoft Office PowerPoint</Application>
  <PresentationFormat>On-screen Show (4:3)</PresentationFormat>
  <Paragraphs>577</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Times</vt:lpstr>
      <vt:lpstr>Tahoma</vt:lpstr>
      <vt:lpstr>Times New Roman</vt:lpstr>
      <vt:lpstr>Courier New</vt:lpstr>
      <vt:lpstr>Comic Sans MS</vt:lpstr>
      <vt:lpstr>Lucida Sans</vt:lpstr>
      <vt:lpstr>Wingdings</vt:lpstr>
      <vt:lpstr>Arial</vt:lpstr>
      <vt:lpstr>Helvetica</vt:lpstr>
      <vt:lpstr>ACME Blue</vt:lpstr>
      <vt:lpstr>Terrible Presentations (…and how to not give one) </vt:lpstr>
      <vt:lpstr>Why A Good Presentation?</vt:lpstr>
      <vt:lpstr>Tips For Presenting</vt:lpstr>
      <vt:lpstr>Part I</vt:lpstr>
      <vt:lpstr>Know Your Topic</vt:lpstr>
      <vt:lpstr>Know Your Audience</vt:lpstr>
      <vt:lpstr>Know Your Location</vt:lpstr>
      <vt:lpstr>Attitude.  (Yours)</vt:lpstr>
      <vt:lpstr>Dead Man Talking</vt:lpstr>
      <vt:lpstr>I Drank A Case Of Mountain Dew!</vt:lpstr>
      <vt:lpstr>Is This Thing On &lt;tap tap&gt;? </vt:lpstr>
      <vt:lpstr>Where are your hands?</vt:lpstr>
      <vt:lpstr>Look Ma, I have a L-A-S-E-R!</vt:lpstr>
      <vt:lpstr>Common Laser Pointer Moves</vt:lpstr>
      <vt:lpstr>Right Here.  See?</vt:lpstr>
      <vt:lpstr>Ummmm… The… Uh… Yeah.</vt:lpstr>
      <vt:lpstr>Part II: Slide Design</vt:lpstr>
      <vt:lpstr>Logos</vt:lpstr>
      <vt:lpstr>Outline</vt:lpstr>
      <vt:lpstr>Outline Slides</vt:lpstr>
      <vt:lpstr>README.TXT</vt:lpstr>
      <vt:lpstr>Font Size</vt:lpstr>
      <vt:lpstr>Squint City</vt:lpstr>
      <vt:lpstr>This is a really long title for this single slide, I should have just summarized</vt:lpstr>
      <vt:lpstr>Know Slide Boundaries</vt:lpstr>
      <vt:lpstr>Bullets Aren’t Everything</vt:lpstr>
      <vt:lpstr>Speelchick</vt:lpstr>
      <vt:lpstr>Picture This</vt:lpstr>
      <vt:lpstr>Example Diagrams</vt:lpstr>
      <vt:lpstr>Example Diagrams</vt:lpstr>
      <vt:lpstr>You are not Pixar Studios</vt:lpstr>
      <vt:lpstr>Line ‘Em Up</vt:lpstr>
      <vt:lpstr>PowerPoint Presentation</vt:lpstr>
      <vt:lpstr>The Art of Suspense</vt:lpstr>
      <vt:lpstr>The Art of Suspense</vt:lpstr>
      <vt:lpstr>The Art of Suspense</vt:lpstr>
      <vt:lpstr>The Art of Suspense</vt:lpstr>
      <vt:lpstr>The Art of Suspense</vt:lpstr>
      <vt:lpstr>Anticipatory Lecturing</vt:lpstr>
      <vt:lpstr>Mommy, my eyes are burning!</vt:lpstr>
      <vt:lpstr>I See A Ghost</vt:lpstr>
      <vt:lpstr>Contrast Guidelines</vt:lpstr>
      <vt:lpstr>Equations</vt:lpstr>
      <vt:lpstr>Keep It Simple</vt:lpstr>
      <vt:lpstr>Use Simple Examples</vt:lpstr>
      <vt:lpstr>Results</vt:lpstr>
      <vt:lpstr>Graphs Can Also Be The Enemy</vt:lpstr>
      <vt:lpstr>Pick A Line, Any Line</vt:lpstr>
      <vt:lpstr>Summary/Conclusion</vt:lpstr>
      <vt:lpstr>Bad Presentations</vt:lpstr>
      <vt:lpstr>Good Presentations</vt:lpstr>
    </vt:vector>
  </TitlesOfParts>
  <Company>Chang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Beginner’s Guide to Bad Engineering Presentations</dc:title>
  <dc:creator>Mark Chang</dc:creator>
  <cp:lastModifiedBy>IL984626</cp:lastModifiedBy>
  <cp:revision>110</cp:revision>
  <dcterms:created xsi:type="dcterms:W3CDTF">2004-04-22T17:47:17Z</dcterms:created>
  <dcterms:modified xsi:type="dcterms:W3CDTF">2018-03-22T10:18:52Z</dcterms:modified>
</cp:coreProperties>
</file>