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997700" cy="9283700"/>
  <p:embeddedFontLst>
    <p:embeddedFont>
      <p:font typeface="Tahoma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Tahoma-regular.fntdata"/><Relationship Id="rId7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79513" y="696913"/>
            <a:ext cx="4640262" cy="3479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0088" y="4408488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00" rIns="93700" wrap="square" tIns="46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00" rIns="93700" wrap="square" tIns="46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79513" y="696913"/>
            <a:ext cx="4640262" cy="3479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00088" y="4408488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00" rIns="93700" wrap="square" tIns="46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106363"/>
            <a:ext cx="91440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Group</a:t>
            </a:r>
          </a:p>
        </p:txBody>
      </p:sp>
      <p:sp>
        <p:nvSpPr>
          <p:cNvPr id="90" name="Shape 90"/>
          <p:cNvSpPr/>
          <p:nvPr/>
        </p:nvSpPr>
        <p:spPr>
          <a:xfrm>
            <a:off x="1447800" y="762000"/>
            <a:ext cx="6781800" cy="5181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029200" y="2349858"/>
            <a:ext cx="3200400" cy="182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lexa\AppData\Local\Microsoft\Windows\Temporary Internet Files\Content.IE5\2L2VVVJE\pawn[1].png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971800"/>
            <a:ext cx="414719" cy="53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lexa\AppData\Local\Microsoft\Windows\Temporary Internet Files\Content.IE5\2L2VVVJE\pawn[1].png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971800"/>
            <a:ext cx="414719" cy="53311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731359" y="3543300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Manager/Room Scheduler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715000" y="3520225"/>
            <a:ext cx="76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</a:p>
        </p:txBody>
      </p:sp>
      <p:sp>
        <p:nvSpPr>
          <p:cNvPr id="96" name="Shape 96"/>
          <p:cNvSpPr/>
          <p:nvPr/>
        </p:nvSpPr>
        <p:spPr>
          <a:xfrm>
            <a:off x="6025792" y="402501"/>
            <a:ext cx="1614549" cy="774599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lexa\AppData\Local\Microsoft\Windows\Temporary Internet Files\Content.IE5\2L2VVVJE\pawn[1].png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971800"/>
            <a:ext cx="414719" cy="5331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58000" y="3520225"/>
            <a:ext cx="685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72200" y="512802"/>
            <a:ext cx="133788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be able to easily schedule a room</a:t>
            </a:r>
          </a:p>
        </p:txBody>
      </p:sp>
      <p:cxnSp>
        <p:nvCxnSpPr>
          <p:cNvPr id="100" name="Shape 100"/>
          <p:cNvCxnSpPr>
            <a:stCxn id="96" idx="1"/>
            <a:endCxn id="91" idx="0"/>
          </p:cNvCxnSpPr>
          <p:nvPr/>
        </p:nvCxnSpPr>
        <p:spPr>
          <a:xfrm flipH="1">
            <a:off x="6629367" y="1176275"/>
            <a:ext cx="203700" cy="117360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1" name="Shape 101"/>
          <p:cNvSpPr/>
          <p:nvPr/>
        </p:nvSpPr>
        <p:spPr>
          <a:xfrm>
            <a:off x="7529451" y="1219200"/>
            <a:ext cx="1614549" cy="774599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7700269" y="1315843"/>
            <a:ext cx="133788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have priority for my meeting or classes</a:t>
            </a:r>
          </a:p>
        </p:txBody>
      </p:sp>
      <p:cxnSp>
        <p:nvCxnSpPr>
          <p:cNvPr id="103" name="Shape 103"/>
          <p:cNvCxnSpPr>
            <a:stCxn id="101" idx="1"/>
            <a:endCxn id="97" idx="3"/>
          </p:cNvCxnSpPr>
          <p:nvPr/>
        </p:nvCxnSpPr>
        <p:spPr>
          <a:xfrm flipH="1">
            <a:off x="7425025" y="1992974"/>
            <a:ext cx="911700" cy="124530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4" name="Shape 104"/>
          <p:cNvSpPr/>
          <p:nvPr/>
        </p:nvSpPr>
        <p:spPr>
          <a:xfrm>
            <a:off x="7540271" y="4386087"/>
            <a:ext cx="1614549" cy="774599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702192" y="4496388"/>
            <a:ext cx="133788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don’t want to get kicked out of a room I reserved.</a:t>
            </a:r>
          </a:p>
        </p:txBody>
      </p:sp>
      <p:cxnSp>
        <p:nvCxnSpPr>
          <p:cNvPr id="106" name="Shape 106"/>
          <p:cNvCxnSpPr>
            <a:stCxn id="104" idx="2"/>
            <a:endCxn id="95" idx="2"/>
          </p:cNvCxnSpPr>
          <p:nvPr/>
        </p:nvCxnSpPr>
        <p:spPr>
          <a:xfrm rot="10800000">
            <a:off x="6095979" y="3766587"/>
            <a:ext cx="1449300" cy="100680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 txBox="1"/>
          <p:nvPr/>
        </p:nvSpPr>
        <p:spPr>
          <a:xfrm>
            <a:off x="6134099" y="2511865"/>
            <a:ext cx="129101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Users</a:t>
            </a:r>
          </a:p>
        </p:txBody>
      </p:sp>
      <p:sp>
        <p:nvSpPr>
          <p:cNvPr id="108" name="Shape 108"/>
          <p:cNvSpPr/>
          <p:nvPr/>
        </p:nvSpPr>
        <p:spPr>
          <a:xfrm>
            <a:off x="76200" y="3886200"/>
            <a:ext cx="2036159" cy="1655957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28601" y="4100656"/>
            <a:ext cx="180755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 want to be able to schedule rooms efficiently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 want to be able to view all available rooms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 want to have a central scheduler in control of all rooms on campus</a:t>
            </a:r>
          </a:p>
        </p:txBody>
      </p:sp>
      <p:cxnSp>
        <p:nvCxnSpPr>
          <p:cNvPr id="110" name="Shape 110"/>
          <p:cNvCxnSpPr>
            <a:stCxn id="108" idx="3"/>
            <a:endCxn id="92" idx="1"/>
          </p:cNvCxnSpPr>
          <p:nvPr/>
        </p:nvCxnSpPr>
        <p:spPr>
          <a:xfrm flipH="1" rot="10800000">
            <a:off x="1094280" y="3238381"/>
            <a:ext cx="963000" cy="74250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1" name="Shape 111"/>
          <p:cNvSpPr/>
          <p:nvPr/>
        </p:nvSpPr>
        <p:spPr>
          <a:xfrm>
            <a:off x="2264750" y="1246425"/>
            <a:ext cx="4364700" cy="3477900"/>
          </a:xfrm>
          <a:prstGeom prst="arc">
            <a:avLst>
              <a:gd fmla="val 10807466" name="adj1"/>
              <a:gd fmla="val 20516202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lg" w="lg" type="triangl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886200" y="866745"/>
            <a:ext cx="15536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 to schedule a room quickly</a:t>
            </a:r>
          </a:p>
        </p:txBody>
      </p:sp>
      <p:sp>
        <p:nvSpPr>
          <p:cNvPr id="113" name="Shape 113"/>
          <p:cNvSpPr/>
          <p:nvPr/>
        </p:nvSpPr>
        <p:spPr>
          <a:xfrm>
            <a:off x="2348247" y="1993798"/>
            <a:ext cx="4472391" cy="2044801"/>
          </a:xfrm>
          <a:prstGeom prst="arc">
            <a:avLst>
              <a:gd fmla="val 10807466" name="adj1"/>
              <a:gd fmla="val 2041143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lg" w="lg" type="triangl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962400" y="165729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available to schedule a room</a:t>
            </a:r>
          </a:p>
        </p:txBody>
      </p:sp>
      <p:sp>
        <p:nvSpPr>
          <p:cNvPr id="115" name="Shape 115"/>
          <p:cNvSpPr/>
          <p:nvPr/>
        </p:nvSpPr>
        <p:spPr>
          <a:xfrm>
            <a:off x="2133600" y="3200400"/>
            <a:ext cx="3841234" cy="1212119"/>
          </a:xfrm>
          <a:prstGeom prst="arc">
            <a:avLst>
              <a:gd fmla="val 450461" name="adj1"/>
              <a:gd fmla="val 1065303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lg" w="lg" type="triangl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170796" y="4038599"/>
            <a:ext cx="19346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me with enough details to schedule a room</a:t>
            </a:r>
          </a:p>
        </p:txBody>
      </p:sp>
      <p:sp>
        <p:nvSpPr>
          <p:cNvPr id="117" name="Shape 117"/>
          <p:cNvSpPr/>
          <p:nvPr/>
        </p:nvSpPr>
        <p:spPr>
          <a:xfrm>
            <a:off x="2057400" y="2438400"/>
            <a:ext cx="4495799" cy="2611986"/>
          </a:xfrm>
          <a:prstGeom prst="arc">
            <a:avLst>
              <a:gd fmla="val 711460" name="adj1"/>
              <a:gd fmla="val 1065303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lg" w="lg" type="triangl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336700" y="459534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me well in advance to get a room scheduled</a:t>
            </a:r>
          </a:p>
        </p:txBody>
      </p:sp>
      <p:sp>
        <p:nvSpPr>
          <p:cNvPr id="119" name="Shape 119"/>
          <p:cNvSpPr/>
          <p:nvPr/>
        </p:nvSpPr>
        <p:spPr>
          <a:xfrm>
            <a:off x="76200" y="106363"/>
            <a:ext cx="1959959" cy="97149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1000" y="130443"/>
            <a:ext cx="16551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Ambience, work domain constraints</a:t>
            </a:r>
          </a:p>
        </p:txBody>
      </p:sp>
      <p:cxnSp>
        <p:nvCxnSpPr>
          <p:cNvPr id="121" name="Shape 121"/>
          <p:cNvCxnSpPr>
            <a:stCxn id="119" idx="4"/>
          </p:cNvCxnSpPr>
          <p:nvPr/>
        </p:nvCxnSpPr>
        <p:spPr>
          <a:xfrm>
            <a:off x="1056179" y="1077853"/>
            <a:ext cx="1077300" cy="193830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2" name="Shape 122"/>
          <p:cNvSpPr txBox="1"/>
          <p:nvPr/>
        </p:nvSpPr>
        <p:spPr>
          <a:xfrm>
            <a:off x="-1" y="1154473"/>
            <a:ext cx="120858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Stress from other responsibilities, not enough advance time to schedule room so process is rushed. Only allowed to schedule for certain rooms, not all campus rooms.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