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AEDF-47DD-60B9-0608-6A2188C2B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C452C-2A82-D0BF-D544-0C137DA9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6BBAD-D8CF-D15C-7E6C-694394F6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F30A2-A40F-B382-38B4-94FFA849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E2AC7-BD4B-355D-7B09-FF2E6F85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BD037-D53F-A940-319E-E3629DB9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00FC07-ED60-43BB-362D-5B18BF6A2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0F84B-D0E9-EC75-71FC-BFC262D0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137FB-6844-ADC7-B3B3-4DA030E1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9EAA7-2121-3ECF-08D8-E906EA2C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73808-C7A2-9EB7-858E-A226F30B96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AA44B0-6D95-358D-C4E7-F1AFE6DFA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FD085-8F1F-37AD-3207-12B82A040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13F8A-08BF-D253-7ED4-9EAD397A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7A0C6-FCBE-2D79-93E3-C5B32276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32A0C-9B01-0228-0C64-AF95F5BC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CE840-F163-DBCC-98DD-8272C0FDF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8F31-4743-80CE-EA64-A7D7FF5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26815-5C8C-B84F-5DC0-8B6F614F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4334-A96D-83B0-984F-D000C4A6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3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35C5-460D-BCC5-F27F-B4BEA98D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DF993F-99AE-9BC7-FF84-5AD7B3FC1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6EC2-37AA-62DB-DF36-31DF3C8A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D72A1-3106-1628-AA30-065CF5FF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F9AE-051E-7208-F343-DDB8AC3EA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19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107F-169E-E842-9906-9922E0212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4848F-C23A-BF01-6003-CEAAC97A9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9F968-3667-EEE3-4598-D38CB67F4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E317E-5C0E-29D3-23EC-E5454FCB9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CB938-9168-75CE-2AE0-501F12DB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AC475-ED42-C294-3A7E-9CCD9CF51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6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318F-1EFF-D958-0D70-BC391A6D0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47B93-1958-3783-1D34-0E734E533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79DAB-B19E-90A3-A307-D339CA155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01345-6DE4-00B0-F26E-1F020D413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05BD4B-30EA-F257-092D-720763E08E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F058AC-F65C-F3F1-EDF9-000DAD6F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0C3B5-BC73-5C97-D298-A6DDFD70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9B01E-FBA9-A8C2-B5F5-8AE032CA0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28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36A4-5455-301C-D570-59A23BB9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21564-0FDA-87B1-C3A7-24122DFC2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AC1DE-FD35-94B8-3610-0FDB3785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264BFF-348A-32D8-7AD5-721CF2DB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8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1289D1-FC65-E2E3-8C24-C4C1ED3D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96C5D-AF7E-7CDD-B96F-01843AEC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FAE9A-3F52-7135-42B1-E9F5412B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93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3A03-EB63-12B6-6C57-C0D9E6EB5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DF8B-B09A-6F3A-A0EC-5E8376373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4A58D-F61F-4933-BF39-C6562C68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3D9A0-8894-1557-BBDD-7A563649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2394C-1E3A-311F-55D6-7086592B4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F5DD1-27A8-5F41-D148-485B1F14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17AB-84CC-A1D5-FA04-E3FFCFC18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CD7BE-9201-CBFA-89EB-6C02072A24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AAF4E-8FAC-C813-C26F-2E1B94A1C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9B9F1-11E9-59F4-2726-D64BC8DB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7FC8-4E32-B9A7-F394-8313A8C1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943F-A90B-D080-037F-C51467AF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8EA502-257F-C281-75A4-65453AC5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BBFC7-DD7B-9BAE-1825-E2360EA2B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CD77-E79B-ECD7-6697-FB2A1EE98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8596C-6BB9-455A-B9E7-4EAB7602D62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D71F9-292F-D3C0-5B87-95BFBD9F9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52151-4614-D05C-9CA9-550DACB63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8B2F18-ABBF-4C38-8DE5-8C03463A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2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0773-1A66-7C54-9FBE-CEB68E9DF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10" y="2546393"/>
            <a:ext cx="4281181" cy="882606"/>
          </a:xfrm>
        </p:spPr>
        <p:txBody>
          <a:bodyPr>
            <a:normAutofit fontScale="90000"/>
          </a:bodyPr>
          <a:lstStyle/>
          <a:p>
            <a:r>
              <a:rPr lang="en-US" b="1" i="1" u="sng" dirty="0" err="1"/>
              <a:t>Calcul</a:t>
            </a:r>
            <a:r>
              <a:rPr lang="en-US" b="1" i="1" u="sng" dirty="0"/>
              <a:t> Mobil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EFE0-526A-785D-9D53-E1291314F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18788" y="6068526"/>
            <a:ext cx="2354424" cy="7474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Filip Alexandru</a:t>
            </a:r>
          </a:p>
          <a:p>
            <a:r>
              <a:rPr lang="en-US" dirty="0"/>
              <a:t>CAL-IV</a:t>
            </a:r>
          </a:p>
        </p:txBody>
      </p:sp>
      <p:pic>
        <p:nvPicPr>
          <p:cNvPr id="5" name="Picture 4" descr="A cell phone with a calculator screen&#10;&#10;Description automatically generated">
            <a:extLst>
              <a:ext uri="{FF2B5EF4-FFF2-40B4-BE49-F238E27FC236}">
                <a16:creationId xmlns:a16="http://schemas.microsoft.com/office/drawing/2014/main" id="{BFBA5A65-3A98-6909-57E3-54952C1D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592286" cy="6857999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E8A5B3-805B-FCF4-1214-CFA189706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9714" y="-1"/>
            <a:ext cx="35922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FB47D0-D38A-44BA-8D0F-8BCAD9CAF8C1}"/>
              </a:ext>
            </a:extLst>
          </p:cNvPr>
          <p:cNvSpPr txBox="1"/>
          <p:nvPr/>
        </p:nvSpPr>
        <p:spPr>
          <a:xfrm>
            <a:off x="4918788" y="1776952"/>
            <a:ext cx="2441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i="1" u="sng" dirty="0"/>
              <a:t>PROIECT</a:t>
            </a:r>
          </a:p>
        </p:txBody>
      </p:sp>
    </p:spTree>
    <p:extLst>
      <p:ext uri="{BB962C8B-B14F-4D97-AF65-F5344CB8AC3E}">
        <p14:creationId xmlns:p14="http://schemas.microsoft.com/office/powerpoint/2010/main" val="588398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EE8DA-5BB9-13E3-0D90-5343EEE8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 err="1">
                <a:effectLst/>
                <a:latin typeface="Söhne"/>
              </a:rPr>
              <a:t>Pachet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și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Importuri</a:t>
            </a:r>
            <a:br>
              <a:rPr lang="en-US" b="1" i="0" dirty="0">
                <a:effectLst/>
                <a:latin typeface="Söhne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A414-5D44-9F26-1FB8-81A70CBF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easy.tuto.easycalculator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androidx.appcompat.app.AppCompatActivity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android.os.Bundle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android.view.View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android.widget.TextView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com.google.android.material.button.MaterialButton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org.mozilla.javascript.Context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org.mozilla.javascript.Scriptable</a:t>
            </a:r>
            <a:r>
              <a:rPr lang="en-US" sz="1400" dirty="0"/>
              <a:t>;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easy.tuto.easycalculator</a:t>
            </a:r>
            <a:r>
              <a:rPr lang="en-US" sz="1400" dirty="0"/>
              <a:t>': </a:t>
            </a:r>
            <a:r>
              <a:rPr lang="en-US" sz="1400" dirty="0" err="1"/>
              <a:t>Numele</a:t>
            </a:r>
            <a:r>
              <a:rPr lang="en-US" sz="1400" dirty="0"/>
              <a:t> </a:t>
            </a:r>
            <a:r>
              <a:rPr lang="en-US" sz="1400" dirty="0" err="1"/>
              <a:t>pachetului</a:t>
            </a:r>
            <a:r>
              <a:rPr lang="en-US" sz="1400" dirty="0"/>
              <a:t> pentru </a:t>
            </a:r>
            <a:r>
              <a:rPr lang="en-US" sz="1400" dirty="0" err="1"/>
              <a:t>aplicație</a:t>
            </a:r>
            <a:r>
              <a:rPr lang="en-US" sz="1400" dirty="0"/>
              <a:t>.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AppCompatActivity</a:t>
            </a:r>
            <a:r>
              <a:rPr lang="en-US" sz="1400" dirty="0"/>
              <a:t>': </a:t>
            </a:r>
            <a:r>
              <a:rPr lang="en-US" sz="1400" dirty="0" err="1"/>
              <a:t>Clasa</a:t>
            </a:r>
            <a:r>
              <a:rPr lang="en-US" sz="1400" dirty="0"/>
              <a:t> de </a:t>
            </a:r>
            <a:r>
              <a:rPr lang="en-US" sz="1400" dirty="0" err="1"/>
              <a:t>bază</a:t>
            </a:r>
            <a:r>
              <a:rPr lang="en-US" sz="1400" dirty="0"/>
              <a:t> pentru </a:t>
            </a:r>
            <a:r>
              <a:rPr lang="en-US" sz="1400" dirty="0" err="1"/>
              <a:t>activități</a:t>
            </a:r>
            <a:r>
              <a:rPr lang="en-US" sz="1400" dirty="0"/>
              <a:t> </a:t>
            </a:r>
            <a:r>
              <a:rPr lang="en-US" sz="1400" dirty="0" err="1"/>
              <a:t>în</a:t>
            </a:r>
            <a:r>
              <a:rPr lang="en-US" sz="1400" dirty="0"/>
              <a:t> Android cu </a:t>
            </a:r>
            <a:r>
              <a:rPr lang="en-US" sz="1400" dirty="0" err="1"/>
              <a:t>suport</a:t>
            </a:r>
            <a:r>
              <a:rPr lang="en-US" sz="1400" dirty="0"/>
              <a:t> pentru bara de </a:t>
            </a:r>
            <a:r>
              <a:rPr lang="en-US" sz="1400" dirty="0" err="1"/>
              <a:t>acțiuni</a:t>
            </a:r>
            <a:r>
              <a:rPr lang="en-US" sz="1400" dirty="0"/>
              <a:t>.</a:t>
            </a:r>
          </a:p>
          <a:p>
            <a:r>
              <a:rPr lang="en-US" sz="1400" dirty="0"/>
              <a:t>Alte </a:t>
            </a:r>
            <a:r>
              <a:rPr lang="en-US" sz="1400" dirty="0" err="1"/>
              <a:t>importuri</a:t>
            </a:r>
            <a:r>
              <a:rPr lang="en-US" sz="1400" dirty="0"/>
              <a:t> sunt </a:t>
            </a:r>
            <a:r>
              <a:rPr lang="en-US" sz="1400" dirty="0" err="1"/>
              <a:t>necesare</a:t>
            </a:r>
            <a:r>
              <a:rPr lang="en-US" sz="1400" dirty="0"/>
              <a:t> pentru a </a:t>
            </a:r>
            <a:r>
              <a:rPr lang="en-US" sz="1400" dirty="0" err="1"/>
              <a:t>utiliza</a:t>
            </a:r>
            <a:r>
              <a:rPr lang="en-US" sz="1400" dirty="0"/>
              <a:t> </a:t>
            </a:r>
            <a:r>
              <a:rPr lang="en-US" sz="1400" dirty="0" err="1"/>
              <a:t>interfețe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componente</a:t>
            </a:r>
            <a:r>
              <a:rPr lang="en-US" sz="1400" dirty="0"/>
              <a:t> din Android, precum </a:t>
            </a:r>
            <a:r>
              <a:rPr lang="en-US" sz="1400" dirty="0" err="1"/>
              <a:t>și</a:t>
            </a:r>
            <a:r>
              <a:rPr lang="en-US" sz="1400" dirty="0"/>
              <a:t> pentru a </a:t>
            </a:r>
            <a:r>
              <a:rPr lang="en-US" sz="1400" dirty="0" err="1"/>
              <a:t>evalua</a:t>
            </a:r>
            <a:r>
              <a:rPr lang="en-US" sz="1400" dirty="0"/>
              <a:t> </a:t>
            </a:r>
            <a:r>
              <a:rPr lang="en-US" sz="1400" dirty="0" err="1"/>
              <a:t>expresii</a:t>
            </a:r>
            <a:r>
              <a:rPr lang="en-US" sz="1400" dirty="0"/>
              <a:t> JavaScript.</a:t>
            </a:r>
          </a:p>
        </p:txBody>
      </p:sp>
    </p:spTree>
    <p:extLst>
      <p:ext uri="{BB962C8B-B14F-4D97-AF65-F5344CB8AC3E}">
        <p14:creationId xmlns:p14="http://schemas.microsoft.com/office/powerpoint/2010/main" val="481376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8C4E-FD13-B264-9041-6750DD660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88288"/>
            <a:ext cx="5257800" cy="465385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>
                <a:effectLst/>
                <a:latin typeface="Söhne"/>
              </a:rPr>
              <a:t>Declarații</a:t>
            </a:r>
            <a:r>
              <a:rPr lang="en-US" sz="1800" b="1" dirty="0">
                <a:effectLst/>
                <a:latin typeface="Söhne"/>
              </a:rPr>
              <a:t> ale </a:t>
            </a:r>
            <a:r>
              <a:rPr lang="en-US" sz="1800" b="1" dirty="0" err="1">
                <a:effectLst/>
                <a:latin typeface="Söhne"/>
              </a:rPr>
              <a:t>claselor</a:t>
            </a:r>
            <a:r>
              <a:rPr lang="en-US" sz="1800" b="1" dirty="0">
                <a:effectLst/>
                <a:latin typeface="Söhne"/>
              </a:rPr>
              <a:t> </a:t>
            </a:r>
            <a:r>
              <a:rPr lang="en-US" sz="1800" b="1" dirty="0" err="1">
                <a:effectLst/>
                <a:latin typeface="Söhne"/>
              </a:rPr>
              <a:t>și</a:t>
            </a:r>
            <a:r>
              <a:rPr lang="en-US" sz="1800" b="1" dirty="0">
                <a:effectLst/>
                <a:latin typeface="Söhne"/>
              </a:rPr>
              <a:t> </a:t>
            </a:r>
            <a:r>
              <a:rPr lang="en-US" sz="1800" b="1" dirty="0" err="1">
                <a:effectLst/>
                <a:latin typeface="Söhne"/>
              </a:rPr>
              <a:t>implementarea</a:t>
            </a:r>
            <a:r>
              <a:rPr lang="en-US" sz="1800" b="1" dirty="0">
                <a:effectLst/>
                <a:latin typeface="Söhne"/>
              </a:rPr>
              <a:t> </a:t>
            </a:r>
            <a:r>
              <a:rPr lang="en-US" sz="1800" b="1" dirty="0" err="1">
                <a:effectLst/>
                <a:latin typeface="Söhne"/>
              </a:rPr>
              <a:t>interfeței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751E-1951-7073-F93F-2B6D1FBD0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2777"/>
            <a:ext cx="10403048" cy="1102133"/>
          </a:xfrm>
        </p:spPr>
        <p:txBody>
          <a:bodyPr>
            <a:normAutofit/>
          </a:bodyPr>
          <a:lstStyle/>
          <a:p>
            <a:r>
              <a:rPr lang="en-US" sz="1400" dirty="0"/>
              <a:t>'</a:t>
            </a:r>
            <a:r>
              <a:rPr lang="en-US" sz="1400" dirty="0" err="1"/>
              <a:t>MainActivity</a:t>
            </a:r>
            <a:r>
              <a:rPr lang="en-US" sz="1400" dirty="0"/>
              <a:t>': </a:t>
            </a:r>
            <a:r>
              <a:rPr lang="en-US" sz="1400" dirty="0" err="1"/>
              <a:t>Clasa</a:t>
            </a:r>
            <a:r>
              <a:rPr lang="en-US" sz="1400" dirty="0"/>
              <a:t> </a:t>
            </a:r>
            <a:r>
              <a:rPr lang="en-US" sz="1400" dirty="0" err="1"/>
              <a:t>principală</a:t>
            </a:r>
            <a:r>
              <a:rPr lang="en-US" sz="1400" dirty="0"/>
              <a:t> a </a:t>
            </a:r>
            <a:r>
              <a:rPr lang="en-US" sz="1400" dirty="0" err="1"/>
              <a:t>aplicației</a:t>
            </a:r>
            <a:r>
              <a:rPr lang="en-US" sz="1400" dirty="0"/>
              <a:t> care </a:t>
            </a:r>
            <a:r>
              <a:rPr lang="en-US" sz="1400" dirty="0" err="1"/>
              <a:t>extinde</a:t>
            </a:r>
            <a:r>
              <a:rPr lang="en-US" sz="1400" dirty="0"/>
              <a:t> '</a:t>
            </a:r>
            <a:r>
              <a:rPr lang="en-US" sz="1400" dirty="0" err="1"/>
              <a:t>AppCompatActivity</a:t>
            </a:r>
            <a:r>
              <a:rPr lang="en-US" sz="1400" dirty="0"/>
              <a:t>'.</a:t>
            </a:r>
          </a:p>
          <a:p>
            <a:r>
              <a:rPr lang="en-US" sz="1400" dirty="0"/>
              <a:t>'implements </a:t>
            </a:r>
            <a:r>
              <a:rPr lang="en-US" sz="1400" dirty="0" err="1"/>
              <a:t>View.OnClickListener</a:t>
            </a:r>
            <a:r>
              <a:rPr lang="en-US" sz="1400" dirty="0"/>
              <a:t>': </a:t>
            </a:r>
            <a:r>
              <a:rPr lang="en-US" sz="1400" dirty="0" err="1"/>
              <a:t>Clasa</a:t>
            </a:r>
            <a:r>
              <a:rPr lang="en-US" sz="1400" dirty="0"/>
              <a:t> </a:t>
            </a:r>
            <a:r>
              <a:rPr lang="en-US" sz="1400" dirty="0" err="1"/>
              <a:t>implementează</a:t>
            </a:r>
            <a:r>
              <a:rPr lang="en-US" sz="1400" dirty="0"/>
              <a:t> </a:t>
            </a:r>
            <a:r>
              <a:rPr lang="en-US" sz="1400" dirty="0" err="1"/>
              <a:t>interfața</a:t>
            </a:r>
            <a:r>
              <a:rPr lang="en-US" sz="1400" dirty="0"/>
              <a:t> 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OnClickListener</a:t>
            </a:r>
            <a:r>
              <a:rPr lang="en-US" sz="1400" dirty="0"/>
              <a:t>' pentru a </a:t>
            </a:r>
            <a:r>
              <a:rPr lang="en-US" sz="1400" dirty="0" err="1"/>
              <a:t>trata</a:t>
            </a:r>
            <a:r>
              <a:rPr lang="en-US" sz="1400" dirty="0"/>
              <a:t> </a:t>
            </a:r>
            <a:r>
              <a:rPr lang="en-US" sz="1400" dirty="0" err="1"/>
              <a:t>evenimentele</a:t>
            </a:r>
            <a:r>
              <a:rPr lang="en-US" sz="1400" dirty="0"/>
              <a:t> de </a:t>
            </a:r>
            <a:r>
              <a:rPr lang="en-US" sz="1400" dirty="0" err="1"/>
              <a:t>clic</a:t>
            </a:r>
            <a:r>
              <a:rPr lang="en-US" sz="1400" dirty="0"/>
              <a:t> pe </a:t>
            </a:r>
            <a:r>
              <a:rPr lang="en-US" sz="1400" dirty="0" err="1"/>
              <a:t>butoane</a:t>
            </a:r>
            <a:r>
              <a:rPr lang="en-US" sz="14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C1EC96-66D2-5E25-073B-9018A08F1FBD}"/>
              </a:ext>
            </a:extLst>
          </p:cNvPr>
          <p:cNvSpPr txBox="1"/>
          <p:nvPr/>
        </p:nvSpPr>
        <p:spPr>
          <a:xfrm>
            <a:off x="3048699" y="1834014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 err="1">
                <a:effectLst/>
                <a:latin typeface="Söhne"/>
              </a:rPr>
              <a:t>Variabile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și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Obiecte</a:t>
            </a:r>
            <a:r>
              <a:rPr lang="en-US" b="1" i="0" dirty="0">
                <a:effectLst/>
                <a:latin typeface="Söhne"/>
              </a:rPr>
              <a:t> pentru </a:t>
            </a:r>
            <a:r>
              <a:rPr lang="en-US" b="1" i="0" dirty="0" err="1">
                <a:effectLst/>
                <a:latin typeface="Söhne"/>
              </a:rPr>
              <a:t>Interfață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1B84A-4FA2-B0D1-8616-A47F5E55304E}"/>
              </a:ext>
            </a:extLst>
          </p:cNvPr>
          <p:cNvSpPr txBox="1"/>
          <p:nvPr/>
        </p:nvSpPr>
        <p:spPr>
          <a:xfrm>
            <a:off x="838200" y="2292450"/>
            <a:ext cx="104030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TextView</a:t>
            </a:r>
            <a:r>
              <a:rPr lang="en-US" sz="1400" dirty="0"/>
              <a:t> </a:t>
            </a:r>
            <a:r>
              <a:rPr lang="en-US" sz="1400" dirty="0" err="1"/>
              <a:t>resultTv</a:t>
            </a:r>
            <a:r>
              <a:rPr lang="en-US" sz="1400" dirty="0"/>
              <a:t>, </a:t>
            </a:r>
            <a:r>
              <a:rPr lang="en-US" sz="1400" dirty="0" err="1"/>
              <a:t>solutionTv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MaterialButton</a:t>
            </a:r>
            <a:r>
              <a:rPr lang="en-US" sz="1400" dirty="0"/>
              <a:t> </a:t>
            </a:r>
            <a:r>
              <a:rPr lang="en-US" sz="1400" dirty="0" err="1"/>
              <a:t>buttonC</a:t>
            </a:r>
            <a:r>
              <a:rPr lang="en-US" sz="1400" dirty="0"/>
              <a:t>, </a:t>
            </a:r>
            <a:r>
              <a:rPr lang="en-US" sz="1400" dirty="0" err="1"/>
              <a:t>buttonBrackOpen</a:t>
            </a:r>
            <a:r>
              <a:rPr lang="en-US" sz="1400" dirty="0"/>
              <a:t>, </a:t>
            </a:r>
            <a:r>
              <a:rPr lang="en-US" sz="1400" dirty="0" err="1"/>
              <a:t>buttonBrackClose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MaterialButton</a:t>
            </a:r>
            <a:r>
              <a:rPr lang="en-US" sz="1400" dirty="0"/>
              <a:t> </a:t>
            </a:r>
            <a:r>
              <a:rPr lang="en-US" sz="1400" dirty="0" err="1"/>
              <a:t>buttonDivide</a:t>
            </a:r>
            <a:r>
              <a:rPr lang="en-US" sz="1400" dirty="0"/>
              <a:t>, </a:t>
            </a:r>
            <a:r>
              <a:rPr lang="en-US" sz="1400" dirty="0" err="1"/>
              <a:t>buttonMultiply</a:t>
            </a:r>
            <a:r>
              <a:rPr lang="en-US" sz="1400" dirty="0"/>
              <a:t>, </a:t>
            </a:r>
            <a:r>
              <a:rPr lang="en-US" sz="1400" dirty="0" err="1"/>
              <a:t>buttonPlus</a:t>
            </a:r>
            <a:r>
              <a:rPr lang="en-US" sz="1400" dirty="0"/>
              <a:t>, </a:t>
            </a:r>
            <a:r>
              <a:rPr lang="en-US" sz="1400" dirty="0" err="1"/>
              <a:t>buttonMinus</a:t>
            </a:r>
            <a:r>
              <a:rPr lang="en-US" sz="1400" dirty="0"/>
              <a:t>, </a:t>
            </a:r>
            <a:r>
              <a:rPr lang="en-US" sz="1400" dirty="0" err="1"/>
              <a:t>buttonEquals</a:t>
            </a:r>
            <a:r>
              <a:rPr lang="en-US" sz="1400" dirty="0"/>
              <a:t>;</a:t>
            </a:r>
          </a:p>
          <a:p>
            <a:r>
              <a:rPr lang="en-US" sz="1400" dirty="0" err="1"/>
              <a:t>MaterialButton</a:t>
            </a:r>
            <a:r>
              <a:rPr lang="en-US" sz="1400" dirty="0"/>
              <a:t> button0, button1, button2, button3, button4, button5, button6, button7, button8, button9;</a:t>
            </a:r>
          </a:p>
          <a:p>
            <a:r>
              <a:rPr lang="en-US" sz="1400" dirty="0" err="1"/>
              <a:t>MaterialButton</a:t>
            </a:r>
            <a:r>
              <a:rPr lang="en-US" sz="1400" dirty="0"/>
              <a:t> </a:t>
            </a:r>
            <a:r>
              <a:rPr lang="en-US" sz="1400" dirty="0" err="1"/>
              <a:t>buttonAC</a:t>
            </a:r>
            <a:r>
              <a:rPr lang="en-US" sz="1400" dirty="0"/>
              <a:t>, </a:t>
            </a:r>
            <a:r>
              <a:rPr lang="en-US" sz="1400" dirty="0" err="1"/>
              <a:t>buttonDot</a:t>
            </a:r>
            <a:r>
              <a:rPr lang="en-US" sz="1400" dirty="0"/>
              <a:t>;</a:t>
            </a:r>
          </a:p>
          <a:p>
            <a:r>
              <a:rPr lang="en-US" sz="1400" dirty="0"/>
              <a:t>‘</a:t>
            </a:r>
            <a:r>
              <a:rPr lang="en-US" sz="1400" dirty="0" err="1"/>
              <a:t>TextView</a:t>
            </a:r>
            <a:r>
              <a:rPr lang="en-US" sz="1400" dirty="0"/>
              <a:t>’: </a:t>
            </a:r>
            <a:r>
              <a:rPr lang="en-US" sz="1400" dirty="0" err="1"/>
              <a:t>Variabile</a:t>
            </a:r>
            <a:r>
              <a:rPr lang="en-US" sz="1400" dirty="0"/>
              <a:t> pentru </a:t>
            </a:r>
            <a:r>
              <a:rPr lang="en-US" sz="1400" dirty="0" err="1"/>
              <a:t>afișarea</a:t>
            </a:r>
            <a:r>
              <a:rPr lang="en-US" sz="1400" dirty="0"/>
              <a:t> </a:t>
            </a:r>
            <a:r>
              <a:rPr lang="en-US" sz="1400" dirty="0" err="1"/>
              <a:t>rezultatelor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a </a:t>
            </a:r>
            <a:r>
              <a:rPr lang="en-US" sz="1400" dirty="0" err="1"/>
              <a:t>soluțiilor</a:t>
            </a:r>
            <a:r>
              <a:rPr lang="en-US" sz="1400" dirty="0"/>
              <a:t>.</a:t>
            </a:r>
          </a:p>
          <a:p>
            <a:r>
              <a:rPr lang="en-US" sz="1400" dirty="0"/>
              <a:t>‘</a:t>
            </a:r>
            <a:r>
              <a:rPr lang="en-US" sz="1400" dirty="0" err="1"/>
              <a:t>MaterialButton</a:t>
            </a:r>
            <a:r>
              <a:rPr lang="en-US" sz="1400" dirty="0"/>
              <a:t>’: </a:t>
            </a:r>
            <a:r>
              <a:rPr lang="en-US" sz="1400" dirty="0" err="1"/>
              <a:t>Variabile</a:t>
            </a:r>
            <a:r>
              <a:rPr lang="en-US" sz="1400" dirty="0"/>
              <a:t> pentru </a:t>
            </a:r>
            <a:r>
              <a:rPr lang="en-US" sz="1400" dirty="0" err="1"/>
              <a:t>butoanele</a:t>
            </a:r>
            <a:r>
              <a:rPr lang="en-US" sz="1400" dirty="0"/>
              <a:t> </a:t>
            </a:r>
            <a:r>
              <a:rPr lang="en-US" sz="1400" dirty="0" err="1"/>
              <a:t>calculatorului</a:t>
            </a:r>
            <a:r>
              <a:rPr lang="en-US" sz="1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8135B-7466-FBEE-5CFC-B85BBAE21F1B}"/>
              </a:ext>
            </a:extLst>
          </p:cNvPr>
          <p:cNvSpPr txBox="1"/>
          <p:nvPr/>
        </p:nvSpPr>
        <p:spPr>
          <a:xfrm>
            <a:off x="3048699" y="4071096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onCreate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FCC08-0E45-DA84-5701-FF30A4C1F0E8}"/>
              </a:ext>
            </a:extLst>
          </p:cNvPr>
          <p:cNvSpPr txBox="1"/>
          <p:nvPr/>
        </p:nvSpPr>
        <p:spPr>
          <a:xfrm>
            <a:off x="838199" y="4403697"/>
            <a:ext cx="104030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@Override</a:t>
            </a:r>
          </a:p>
          <a:p>
            <a:r>
              <a:rPr lang="en-US" sz="1400" dirty="0"/>
              <a:t>protected void </a:t>
            </a:r>
            <a:r>
              <a:rPr lang="en-US" sz="1400" dirty="0" err="1"/>
              <a:t>onCreate</a:t>
            </a:r>
            <a:r>
              <a:rPr lang="en-US" sz="1400" dirty="0"/>
              <a:t>(Bundle </a:t>
            </a:r>
            <a:r>
              <a:rPr lang="en-US" sz="1400" dirty="0" err="1"/>
              <a:t>savedInstanceState</a:t>
            </a:r>
            <a:r>
              <a:rPr lang="en-US" sz="1400" dirty="0"/>
              <a:t>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super.onCreate</a:t>
            </a:r>
            <a:r>
              <a:rPr lang="en-US" sz="1400" dirty="0"/>
              <a:t>(</a:t>
            </a:r>
            <a:r>
              <a:rPr lang="en-US" sz="1400" dirty="0" err="1"/>
              <a:t>savedInstanceState</a:t>
            </a:r>
            <a:r>
              <a:rPr lang="en-US" sz="1400" dirty="0"/>
              <a:t>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R.layout.activity_main</a:t>
            </a:r>
            <a:r>
              <a:rPr lang="en-US" sz="1400" dirty="0"/>
              <a:t>);</a:t>
            </a:r>
          </a:p>
          <a:p>
            <a:r>
              <a:rPr lang="en-US" sz="1400" dirty="0"/>
              <a:t>    // </a:t>
            </a:r>
            <a:r>
              <a:rPr lang="en-US" sz="1400" dirty="0" err="1"/>
              <a:t>Inițializarea</a:t>
            </a:r>
            <a:r>
              <a:rPr lang="en-US" sz="1400" dirty="0"/>
              <a:t> </a:t>
            </a:r>
            <a:r>
              <a:rPr lang="en-US" sz="1400" dirty="0" err="1"/>
              <a:t>interfeței</a:t>
            </a:r>
            <a:r>
              <a:rPr lang="en-US" sz="1400" dirty="0"/>
              <a:t> </a:t>
            </a:r>
            <a:r>
              <a:rPr lang="en-US" sz="1400" dirty="0" err="1"/>
              <a:t>grafice</a:t>
            </a:r>
            <a:endParaRPr lang="en-US" sz="1400" dirty="0"/>
          </a:p>
          <a:p>
            <a:r>
              <a:rPr lang="en-US" sz="1400" dirty="0"/>
              <a:t>    // </a:t>
            </a:r>
            <a:r>
              <a:rPr lang="en-US" sz="1400" dirty="0" err="1"/>
              <a:t>Asignarea</a:t>
            </a:r>
            <a:r>
              <a:rPr lang="en-US" sz="1400" dirty="0"/>
              <a:t> </a:t>
            </a:r>
            <a:r>
              <a:rPr lang="en-US" sz="1400" dirty="0" err="1"/>
              <a:t>identificatorilor</a:t>
            </a:r>
            <a:r>
              <a:rPr lang="en-US" sz="1400" dirty="0"/>
              <a:t> </a:t>
            </a:r>
            <a:r>
              <a:rPr lang="en-US" sz="1400" dirty="0" err="1"/>
              <a:t>butoanelor</a:t>
            </a:r>
            <a:r>
              <a:rPr lang="en-US" sz="1400" dirty="0"/>
              <a:t> la </a:t>
            </a:r>
            <a:r>
              <a:rPr lang="en-US" sz="1400" dirty="0" err="1"/>
              <a:t>variabile</a:t>
            </a:r>
            <a:endParaRPr lang="en-US" sz="1400" dirty="0"/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onCreate</a:t>
            </a:r>
            <a:r>
              <a:rPr lang="en-US" sz="1400" dirty="0"/>
              <a:t>': </a:t>
            </a:r>
            <a:r>
              <a:rPr lang="en-US" sz="1400" dirty="0" err="1"/>
              <a:t>Metoda</a:t>
            </a:r>
            <a:r>
              <a:rPr lang="en-US" sz="1400" dirty="0"/>
              <a:t> </a:t>
            </a:r>
            <a:r>
              <a:rPr lang="en-US" sz="1400" dirty="0" err="1"/>
              <a:t>apelată</a:t>
            </a:r>
            <a:r>
              <a:rPr lang="en-US" sz="1400" dirty="0"/>
              <a:t> </a:t>
            </a:r>
            <a:r>
              <a:rPr lang="en-US" sz="1400" dirty="0" err="1"/>
              <a:t>când</a:t>
            </a:r>
            <a:r>
              <a:rPr lang="en-US" sz="1400" dirty="0"/>
              <a:t> </a:t>
            </a:r>
            <a:r>
              <a:rPr lang="en-US" sz="1400" dirty="0" err="1"/>
              <a:t>activitatea</a:t>
            </a:r>
            <a:r>
              <a:rPr lang="en-US" sz="1400" dirty="0"/>
              <a:t> </a:t>
            </a:r>
            <a:r>
              <a:rPr lang="en-US" sz="1400" dirty="0" err="1"/>
              <a:t>este</a:t>
            </a:r>
            <a:r>
              <a:rPr lang="en-US" sz="1400" dirty="0"/>
              <a:t> </a:t>
            </a:r>
            <a:r>
              <a:rPr lang="en-US" sz="1400" dirty="0" err="1"/>
              <a:t>creată</a:t>
            </a:r>
            <a:r>
              <a:rPr lang="en-US" sz="1400" dirty="0"/>
              <a:t>.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setContentView</a:t>
            </a:r>
            <a:r>
              <a:rPr lang="en-US" sz="1400" dirty="0"/>
              <a:t>(</a:t>
            </a:r>
            <a:r>
              <a:rPr lang="en-US" sz="1400" dirty="0" err="1"/>
              <a:t>R.layout.activity_main</a:t>
            </a:r>
            <a:r>
              <a:rPr lang="en-US" sz="1400" dirty="0"/>
              <a:t>)': Se </a:t>
            </a:r>
            <a:r>
              <a:rPr lang="en-US" sz="1400" dirty="0" err="1"/>
              <a:t>stabilește</a:t>
            </a:r>
            <a:r>
              <a:rPr lang="en-US" sz="1400" dirty="0"/>
              <a:t> </a:t>
            </a:r>
            <a:r>
              <a:rPr lang="en-US" sz="1400" dirty="0" err="1"/>
              <a:t>conținutul</a:t>
            </a:r>
            <a:r>
              <a:rPr lang="en-US" sz="1400" dirty="0"/>
              <a:t> </a:t>
            </a:r>
            <a:r>
              <a:rPr lang="en-US" sz="1400" dirty="0" err="1"/>
              <a:t>activității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fișierul</a:t>
            </a:r>
            <a:r>
              <a:rPr lang="en-US" sz="1400" dirty="0"/>
              <a:t> de aspect 'activity_main.xml'.</a:t>
            </a:r>
          </a:p>
        </p:txBody>
      </p:sp>
    </p:spTree>
    <p:extLst>
      <p:ext uri="{BB962C8B-B14F-4D97-AF65-F5344CB8AC3E}">
        <p14:creationId xmlns:p14="http://schemas.microsoft.com/office/powerpoint/2010/main" val="204691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62870-1D13-E134-E316-F33E8BBD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107" y="0"/>
            <a:ext cx="2525785" cy="582831"/>
          </a:xfrm>
        </p:spPr>
        <p:txBody>
          <a:bodyPr>
            <a:normAutofit/>
          </a:bodyPr>
          <a:lstStyle/>
          <a:p>
            <a:pPr algn="ctr"/>
            <a:r>
              <a:rPr lang="en-US" sz="1800" b="1" dirty="0" err="1"/>
              <a:t>Metoda</a:t>
            </a:r>
            <a:r>
              <a:rPr lang="en-US" sz="1800" b="1" dirty="0"/>
              <a:t> </a:t>
            </a:r>
            <a:r>
              <a:rPr lang="en-US" sz="1800" b="1" dirty="0" err="1"/>
              <a:t>assignId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48F0-3973-7E05-8154-DE71DC034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2831"/>
            <a:ext cx="10515600" cy="423848"/>
          </a:xfrm>
        </p:spPr>
        <p:txBody>
          <a:bodyPr>
            <a:normAutofit/>
          </a:bodyPr>
          <a:lstStyle/>
          <a:p>
            <a:r>
              <a:rPr lang="en-US" sz="1400" dirty="0"/>
              <a:t>'</a:t>
            </a:r>
            <a:r>
              <a:rPr lang="en-US" sz="1400" dirty="0" err="1"/>
              <a:t>assignId</a:t>
            </a:r>
            <a:r>
              <a:rPr lang="en-US" sz="1400" dirty="0"/>
              <a:t>': </a:t>
            </a:r>
            <a:r>
              <a:rPr lang="en-US" sz="1400" dirty="0" err="1"/>
              <a:t>Metoda</a:t>
            </a:r>
            <a:r>
              <a:rPr lang="en-US" sz="1400" dirty="0"/>
              <a:t> pentru </a:t>
            </a:r>
            <a:r>
              <a:rPr lang="en-US" sz="1400" dirty="0" err="1"/>
              <a:t>asignarea</a:t>
            </a:r>
            <a:r>
              <a:rPr lang="en-US" sz="1400" dirty="0"/>
              <a:t> </a:t>
            </a:r>
            <a:r>
              <a:rPr lang="en-US" sz="1400" dirty="0" err="1"/>
              <a:t>identificatorului</a:t>
            </a:r>
            <a:r>
              <a:rPr lang="en-US" sz="1400" dirty="0"/>
              <a:t> la un </a:t>
            </a:r>
            <a:r>
              <a:rPr lang="en-US" sz="1400" dirty="0" err="1"/>
              <a:t>buton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adăugarea</a:t>
            </a:r>
            <a:r>
              <a:rPr lang="en-US" sz="1400" dirty="0"/>
              <a:t> </a:t>
            </a:r>
            <a:r>
              <a:rPr lang="en-US" sz="1400" dirty="0" err="1"/>
              <a:t>ascultătorului</a:t>
            </a:r>
            <a:r>
              <a:rPr lang="en-US" sz="1400" dirty="0"/>
              <a:t> de </a:t>
            </a:r>
            <a:r>
              <a:rPr lang="en-US" sz="1400" dirty="0" err="1"/>
              <a:t>clic</a:t>
            </a:r>
            <a:r>
              <a:rPr lang="en-US" sz="1400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D5435-0CFF-B696-36D6-623BF73170C4}"/>
              </a:ext>
            </a:extLst>
          </p:cNvPr>
          <p:cNvSpPr txBox="1"/>
          <p:nvPr/>
        </p:nvSpPr>
        <p:spPr>
          <a:xfrm>
            <a:off x="3048699" y="1220178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/>
              <a:t>Metoda</a:t>
            </a:r>
            <a:r>
              <a:rPr lang="en-US" b="1" dirty="0"/>
              <a:t> </a:t>
            </a:r>
            <a:r>
              <a:rPr lang="en-US" b="1" dirty="0" err="1"/>
              <a:t>onClick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C217E3-8583-EE70-D4DB-1F866242BF41}"/>
              </a:ext>
            </a:extLst>
          </p:cNvPr>
          <p:cNvSpPr txBox="1"/>
          <p:nvPr/>
        </p:nvSpPr>
        <p:spPr>
          <a:xfrm>
            <a:off x="838198" y="1803009"/>
            <a:ext cx="105155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@Override</a:t>
            </a:r>
          </a:p>
          <a:p>
            <a:r>
              <a:rPr lang="en-US" sz="1400" dirty="0"/>
              <a:t>public void </a:t>
            </a:r>
            <a:r>
              <a:rPr lang="en-US" sz="1400" dirty="0" err="1"/>
              <a:t>onClick</a:t>
            </a:r>
            <a:r>
              <a:rPr lang="en-US" sz="1400" dirty="0"/>
              <a:t>(View view)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MaterialButton</a:t>
            </a:r>
            <a:r>
              <a:rPr lang="en-US" sz="1400" dirty="0"/>
              <a:t> button =(</a:t>
            </a:r>
            <a:r>
              <a:rPr lang="en-US" sz="1400" dirty="0" err="1"/>
              <a:t>MaterialButton</a:t>
            </a:r>
            <a:r>
              <a:rPr lang="en-US" sz="1400" dirty="0"/>
              <a:t>) view;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buttonText</a:t>
            </a:r>
            <a:r>
              <a:rPr lang="en-US" sz="1400" dirty="0"/>
              <a:t> = </a:t>
            </a:r>
            <a:r>
              <a:rPr lang="en-US" sz="1400" dirty="0" err="1"/>
              <a:t>button.getText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String </a:t>
            </a:r>
            <a:r>
              <a:rPr lang="en-US" sz="1400" dirty="0" err="1"/>
              <a:t>dataToCalculate</a:t>
            </a:r>
            <a:r>
              <a:rPr lang="en-US" sz="1400" dirty="0"/>
              <a:t> = </a:t>
            </a:r>
            <a:r>
              <a:rPr lang="en-US" sz="1400" dirty="0" err="1"/>
              <a:t>solutionTv.getText</a:t>
            </a:r>
            <a:r>
              <a:rPr lang="en-US" sz="1400" dirty="0"/>
              <a:t>().</a:t>
            </a:r>
            <a:r>
              <a:rPr lang="en-US" sz="1400" dirty="0" err="1"/>
              <a:t>toString</a:t>
            </a:r>
            <a:r>
              <a:rPr lang="en-US" sz="1400" dirty="0"/>
              <a:t>();</a:t>
            </a:r>
          </a:p>
          <a:p>
            <a:r>
              <a:rPr lang="en-US" sz="1400" dirty="0"/>
              <a:t>    // ...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onClick</a:t>
            </a:r>
            <a:r>
              <a:rPr lang="en-US" sz="1400" dirty="0"/>
              <a:t>': </a:t>
            </a:r>
            <a:r>
              <a:rPr lang="en-US" sz="1400" dirty="0" err="1"/>
              <a:t>Metoda</a:t>
            </a:r>
            <a:r>
              <a:rPr lang="en-US" sz="1400" dirty="0"/>
              <a:t> care </a:t>
            </a:r>
            <a:r>
              <a:rPr lang="en-US" sz="1400" dirty="0" err="1"/>
              <a:t>gestionează</a:t>
            </a:r>
            <a:r>
              <a:rPr lang="en-US" sz="1400" dirty="0"/>
              <a:t> </a:t>
            </a:r>
            <a:r>
              <a:rPr lang="en-US" sz="1400" dirty="0" err="1"/>
              <a:t>evenimentele</a:t>
            </a:r>
            <a:r>
              <a:rPr lang="en-US" sz="1400" dirty="0"/>
              <a:t> de </a:t>
            </a:r>
            <a:r>
              <a:rPr lang="en-US" sz="1400" dirty="0" err="1"/>
              <a:t>clic</a:t>
            </a:r>
            <a:r>
              <a:rPr lang="en-US" sz="1400" dirty="0"/>
              <a:t> pe </a:t>
            </a:r>
            <a:r>
              <a:rPr lang="en-US" sz="1400" dirty="0" err="1"/>
              <a:t>butoane</a:t>
            </a:r>
            <a:r>
              <a:rPr lang="en-US" sz="1400" dirty="0"/>
              <a:t>.</a:t>
            </a:r>
          </a:p>
          <a:p>
            <a:r>
              <a:rPr lang="en-US" sz="1400" dirty="0"/>
              <a:t>'</a:t>
            </a:r>
            <a:r>
              <a:rPr lang="en-US" sz="1400" dirty="0" err="1"/>
              <a:t>MaterialButton</a:t>
            </a:r>
            <a:r>
              <a:rPr lang="en-US" sz="1400" dirty="0"/>
              <a:t> button =(</a:t>
            </a:r>
            <a:r>
              <a:rPr lang="en-US" sz="1400" dirty="0" err="1"/>
              <a:t>MaterialButton</a:t>
            </a:r>
            <a:r>
              <a:rPr lang="en-US" sz="1400" dirty="0"/>
              <a:t>) view;': </a:t>
            </a:r>
            <a:r>
              <a:rPr lang="en-US" sz="1400" dirty="0" err="1"/>
              <a:t>Convertirea</a:t>
            </a:r>
            <a:r>
              <a:rPr lang="en-US" sz="1400" dirty="0"/>
              <a:t> view-</a:t>
            </a:r>
            <a:r>
              <a:rPr lang="en-US" sz="1400" dirty="0" err="1"/>
              <a:t>ului</a:t>
            </a:r>
            <a:r>
              <a:rPr lang="en-US" sz="1400" dirty="0"/>
              <a:t> la un </a:t>
            </a:r>
            <a:r>
              <a:rPr lang="en-US" sz="1400" dirty="0" err="1"/>
              <a:t>obiect</a:t>
            </a:r>
            <a:r>
              <a:rPr lang="en-US" sz="1400" dirty="0"/>
              <a:t> </a:t>
            </a:r>
            <a:r>
              <a:rPr lang="en-US" sz="1400" dirty="0" err="1"/>
              <a:t>MaterialButton</a:t>
            </a:r>
            <a:r>
              <a:rPr lang="en-US" sz="1400" dirty="0"/>
              <a:t> pentru a </a:t>
            </a:r>
            <a:r>
              <a:rPr lang="en-US" sz="1400" dirty="0" err="1"/>
              <a:t>obține</a:t>
            </a:r>
            <a:r>
              <a:rPr lang="en-US" sz="1400" dirty="0"/>
              <a:t> </a:t>
            </a:r>
            <a:r>
              <a:rPr lang="en-US" sz="1400" dirty="0" err="1"/>
              <a:t>textul</a:t>
            </a:r>
            <a:r>
              <a:rPr lang="en-US" sz="1400" dirty="0"/>
              <a:t> </a:t>
            </a:r>
            <a:r>
              <a:rPr lang="en-US" sz="1400" dirty="0" err="1"/>
              <a:t>butonului</a:t>
            </a:r>
            <a:r>
              <a:rPr lang="en-US" sz="1400" dirty="0"/>
              <a:t> </a:t>
            </a:r>
            <a:r>
              <a:rPr lang="en-US" sz="1400" dirty="0" err="1"/>
              <a:t>apăsat</a:t>
            </a:r>
            <a:r>
              <a:rPr lang="en-US" sz="14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64E3A-596C-97B2-D61F-A98B66BEBCC3}"/>
              </a:ext>
            </a:extLst>
          </p:cNvPr>
          <p:cNvSpPr txBox="1"/>
          <p:nvPr/>
        </p:nvSpPr>
        <p:spPr>
          <a:xfrm>
            <a:off x="162886" y="4161664"/>
            <a:ext cx="361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 err="1">
                <a:effectLst/>
                <a:latin typeface="Söhne"/>
              </a:rPr>
              <a:t>Procesarea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Clicurilor</a:t>
            </a:r>
            <a:r>
              <a:rPr lang="en-US" b="1" i="0" dirty="0">
                <a:effectLst/>
                <a:latin typeface="Söhne"/>
              </a:rPr>
              <a:t> pe </a:t>
            </a:r>
            <a:r>
              <a:rPr lang="en-US" b="1" i="0" dirty="0" err="1">
                <a:effectLst/>
                <a:latin typeface="Söhne"/>
              </a:rPr>
              <a:t>Butoane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6A681-629B-49E5-6B24-9B2010E8BF76}"/>
              </a:ext>
            </a:extLst>
          </p:cNvPr>
          <p:cNvSpPr txBox="1"/>
          <p:nvPr/>
        </p:nvSpPr>
        <p:spPr>
          <a:xfrm>
            <a:off x="838201" y="4650547"/>
            <a:ext cx="1051559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if(buttonText.equals("AC")){</a:t>
            </a:r>
          </a:p>
          <a:p>
            <a:r>
              <a:rPr lang="en-US" sz="1400"/>
              <a:t>    // Șterge tot</a:t>
            </a:r>
          </a:p>
          <a:p>
            <a:r>
              <a:rPr lang="en-US" sz="1400"/>
              <a:t>} else if(buttonText.equals("=")){</a:t>
            </a:r>
          </a:p>
          <a:p>
            <a:r>
              <a:rPr lang="en-US" sz="1400"/>
              <a:t>    // Afisează rezultatul și soluția</a:t>
            </a:r>
          </a:p>
          <a:p>
            <a:r>
              <a:rPr lang="en-US" sz="1400"/>
              <a:t>} else if(buttonText.equals("C")){</a:t>
            </a:r>
          </a:p>
          <a:p>
            <a:r>
              <a:rPr lang="en-US" sz="1400"/>
              <a:t>    // Șterge ultimul caracter</a:t>
            </a:r>
          </a:p>
          <a:p>
            <a:r>
              <a:rPr lang="en-US" sz="1400"/>
              <a:t>} else {</a:t>
            </a:r>
          </a:p>
          <a:p>
            <a:r>
              <a:rPr lang="en-US" sz="1400"/>
              <a:t>    // Adaugă caracterul butonului la expresia de calcul</a:t>
            </a:r>
          </a:p>
          <a:p>
            <a:r>
              <a:rPr lang="en-US" sz="1400"/>
              <a:t>}</a:t>
            </a:r>
          </a:p>
          <a:p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31840D-FD12-ED1B-4612-E8CF63B583D6}"/>
              </a:ext>
            </a:extLst>
          </p:cNvPr>
          <p:cNvSpPr txBox="1"/>
          <p:nvPr/>
        </p:nvSpPr>
        <p:spPr>
          <a:xfrm>
            <a:off x="9143301" y="4263277"/>
            <a:ext cx="2218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Metoda</a:t>
            </a:r>
            <a:r>
              <a:rPr lang="en-US" b="1" dirty="0"/>
              <a:t> ‘</a:t>
            </a:r>
            <a:r>
              <a:rPr lang="en-US" b="1" dirty="0" err="1"/>
              <a:t>getResult</a:t>
            </a:r>
            <a:r>
              <a:rPr lang="en-US" b="1" dirty="0"/>
              <a:t>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BA51AC-14CB-0E86-B04A-0A3D46B914FB}"/>
              </a:ext>
            </a:extLst>
          </p:cNvPr>
          <p:cNvSpPr txBox="1"/>
          <p:nvPr/>
        </p:nvSpPr>
        <p:spPr>
          <a:xfrm>
            <a:off x="5977770" y="4447943"/>
            <a:ext cx="609460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String </a:t>
            </a:r>
            <a:r>
              <a:rPr lang="en-US" sz="1400" dirty="0" err="1"/>
              <a:t>getResult</a:t>
            </a:r>
            <a:r>
              <a:rPr lang="en-US" sz="1400" dirty="0"/>
              <a:t>(String data) {</a:t>
            </a:r>
          </a:p>
          <a:p>
            <a:r>
              <a:rPr lang="en-US" sz="1400" dirty="0"/>
              <a:t>    try {</a:t>
            </a:r>
          </a:p>
          <a:p>
            <a:r>
              <a:rPr lang="en-US" sz="1400" dirty="0"/>
              <a:t>        // </a:t>
            </a:r>
            <a:r>
              <a:rPr lang="en-US" sz="1400" dirty="0" err="1"/>
              <a:t>Evaluatează</a:t>
            </a:r>
            <a:r>
              <a:rPr lang="en-US" sz="1400" dirty="0"/>
              <a:t> </a:t>
            </a:r>
            <a:r>
              <a:rPr lang="en-US" sz="1400" dirty="0" err="1"/>
              <a:t>expresia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motorul</a:t>
            </a:r>
            <a:r>
              <a:rPr lang="en-US" sz="1400" dirty="0"/>
              <a:t> JavaScript</a:t>
            </a:r>
          </a:p>
          <a:p>
            <a:r>
              <a:rPr lang="en-US" sz="1400" dirty="0"/>
              <a:t>    } catch (Exception e) {</a:t>
            </a:r>
          </a:p>
          <a:p>
            <a:r>
              <a:rPr lang="en-US" sz="1400" dirty="0"/>
              <a:t>        return "Err";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r>
              <a:rPr lang="en-US" sz="1400" dirty="0"/>
              <a:t>‘</a:t>
            </a:r>
            <a:r>
              <a:rPr lang="en-US" sz="1400" dirty="0" err="1"/>
              <a:t>getResult</a:t>
            </a:r>
            <a:r>
              <a:rPr lang="en-US" sz="1400" dirty="0"/>
              <a:t>’: </a:t>
            </a:r>
            <a:r>
              <a:rPr lang="en-US" sz="1400" dirty="0" err="1"/>
              <a:t>Metoda</a:t>
            </a:r>
            <a:r>
              <a:rPr lang="en-US" sz="1400" dirty="0"/>
              <a:t> care </a:t>
            </a:r>
            <a:r>
              <a:rPr lang="en-US" sz="1400" dirty="0" err="1"/>
              <a:t>primește</a:t>
            </a:r>
            <a:r>
              <a:rPr lang="en-US" sz="1400" dirty="0"/>
              <a:t> un </a:t>
            </a:r>
            <a:r>
              <a:rPr lang="en-US" sz="1400" dirty="0" err="1"/>
              <a:t>șir</a:t>
            </a:r>
            <a:r>
              <a:rPr lang="en-US" sz="1400" dirty="0"/>
              <a:t> de </a:t>
            </a:r>
            <a:r>
              <a:rPr lang="en-US" sz="1400" dirty="0" err="1"/>
              <a:t>caractere</a:t>
            </a:r>
            <a:r>
              <a:rPr lang="en-US" sz="1400" dirty="0"/>
              <a:t> </a:t>
            </a:r>
            <a:r>
              <a:rPr lang="en-US" sz="1400" dirty="0" err="1"/>
              <a:t>și</a:t>
            </a:r>
            <a:r>
              <a:rPr lang="en-US" sz="1400" dirty="0"/>
              <a:t> </a:t>
            </a:r>
            <a:r>
              <a:rPr lang="en-US" sz="1400" dirty="0" err="1"/>
              <a:t>încearcă</a:t>
            </a:r>
            <a:r>
              <a:rPr lang="en-US" sz="1400" dirty="0"/>
              <a:t> să </a:t>
            </a:r>
            <a:r>
              <a:rPr lang="en-US" sz="1400" dirty="0" err="1"/>
              <a:t>evalueze</a:t>
            </a:r>
            <a:r>
              <a:rPr lang="en-US" sz="1400" dirty="0"/>
              <a:t> </a:t>
            </a:r>
            <a:r>
              <a:rPr lang="en-US" sz="1400" dirty="0" err="1"/>
              <a:t>expresia</a:t>
            </a:r>
            <a:r>
              <a:rPr lang="en-US" sz="1400" dirty="0"/>
              <a:t> </a:t>
            </a:r>
            <a:r>
              <a:rPr lang="en-US" sz="1400" dirty="0" err="1"/>
              <a:t>folosind</a:t>
            </a:r>
            <a:r>
              <a:rPr lang="en-US" sz="1400" dirty="0"/>
              <a:t> </a:t>
            </a:r>
            <a:r>
              <a:rPr lang="en-US" sz="1400" dirty="0" err="1"/>
              <a:t>motorul</a:t>
            </a:r>
            <a:r>
              <a:rPr lang="en-US" sz="1400" dirty="0"/>
              <a:t> JavaScript. </a:t>
            </a:r>
            <a:r>
              <a:rPr lang="en-US" sz="1400" dirty="0" err="1"/>
              <a:t>Returnează</a:t>
            </a:r>
            <a:r>
              <a:rPr lang="en-US" sz="1400" dirty="0"/>
              <a:t> </a:t>
            </a:r>
            <a:r>
              <a:rPr lang="en-US" sz="1400" dirty="0" err="1"/>
              <a:t>rezultatul</a:t>
            </a:r>
            <a:r>
              <a:rPr lang="en-US" sz="1400" dirty="0"/>
              <a:t> </a:t>
            </a:r>
            <a:r>
              <a:rPr lang="en-US" sz="1400" dirty="0" err="1"/>
              <a:t>sau</a:t>
            </a:r>
            <a:r>
              <a:rPr lang="en-US" sz="1400" dirty="0"/>
              <a:t> "Err" </a:t>
            </a:r>
            <a:r>
              <a:rPr lang="en-US" sz="1400" dirty="0" err="1"/>
              <a:t>în</a:t>
            </a:r>
            <a:r>
              <a:rPr lang="en-US" sz="1400" dirty="0"/>
              <a:t> </a:t>
            </a:r>
            <a:r>
              <a:rPr lang="en-US" sz="1400" dirty="0" err="1"/>
              <a:t>caz</a:t>
            </a:r>
            <a:r>
              <a:rPr lang="en-US" sz="1400" dirty="0"/>
              <a:t> de </a:t>
            </a:r>
            <a:r>
              <a:rPr lang="en-US" sz="1400" dirty="0" err="1"/>
              <a:t>eroare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5782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527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Söhne</vt:lpstr>
      <vt:lpstr>Office Theme</vt:lpstr>
      <vt:lpstr>Calcul Mobil</vt:lpstr>
      <vt:lpstr>Pachet și Importuri </vt:lpstr>
      <vt:lpstr>Declarații ale claselor și implementarea interfeței</vt:lpstr>
      <vt:lpstr>Metoda assignId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 Mobil</dc:title>
  <dc:creator>Axell Wandell</dc:creator>
  <cp:lastModifiedBy>Axell Wandell</cp:lastModifiedBy>
  <cp:revision>7</cp:revision>
  <dcterms:created xsi:type="dcterms:W3CDTF">2024-01-19T09:25:34Z</dcterms:created>
  <dcterms:modified xsi:type="dcterms:W3CDTF">2024-01-19T09:50:10Z</dcterms:modified>
</cp:coreProperties>
</file>