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April 17,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matchups at the pitch level and not the player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manager is choosing to pinch hit with player A here. He has had great success against this pitcher, batting .300 (3-10) in his career.”</a:t>
            </a:r>
          </a:p>
          <a:p>
            <a:r>
              <a:rPr lang="en-US" dirty="0" smtClean="0"/>
              <a:t>“Now the other manager is countering with another reliever. He has had had much more success against this hitter, holding him to a .200 (2-10) career batting average.”</a:t>
            </a:r>
          </a:p>
          <a:p>
            <a:r>
              <a:rPr lang="en-US" dirty="0" smtClean="0"/>
              <a:t>How much does this one hit difference actually tell us? Probably not a lot.</a:t>
            </a:r>
          </a:p>
          <a:p>
            <a:r>
              <a:rPr lang="en-US" dirty="0" smtClean="0"/>
              <a:t>If specific pitcher batter matchups don’t happen frequently enough to get the required sample sizes, how can they make decisions about who to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individual matchups don’t happen that often, the hitter has probably faced pitchers who throw similar types of pitches much more often. </a:t>
            </a:r>
          </a:p>
          <a:p>
            <a:r>
              <a:rPr lang="en-US" dirty="0" smtClean="0"/>
              <a:t>Maybe seeing how a hitter does against that pitcher type can provide more accurate information about what the actual chance of success would be.</a:t>
            </a:r>
          </a:p>
          <a:p>
            <a:r>
              <a:rPr lang="en-US" dirty="0" smtClean="0"/>
              <a:t>Our goal is to develop a system that based on the current hitter/pitcher, to recommend which pinch hitter or reliever a coach should use from the players on his roster based on how the hitter has fared against pitchers of similar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2006, a system called pitch f/x has been keeping track of every pitch thrown in the major leagues.</a:t>
            </a:r>
          </a:p>
          <a:p>
            <a:r>
              <a:rPr lang="en-US" dirty="0" smtClean="0"/>
              <a:t>Pitch f/x tracks the velocity, pitch type, horizontal and vertical break, as well as several other factors for each pitch.</a:t>
            </a:r>
          </a:p>
          <a:p>
            <a:r>
              <a:rPr lang="en-US" dirty="0" smtClean="0"/>
              <a:t>The data can be pulled directly from the MLB database using an R package, and then turned into a collection of </a:t>
            </a:r>
            <a:r>
              <a:rPr lang="en-US" dirty="0" err="1" smtClean="0"/>
              <a:t>csv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One year’s worth of data is about 500,000 pitches.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all of these pitch attributes, we can classify “similar” pitchers together (i.e. pitchers that throw the same pitch types at the same speeds)</a:t>
            </a:r>
          </a:p>
          <a:p>
            <a:r>
              <a:rPr lang="en-US" dirty="0" smtClean="0"/>
              <a:t>To do this, we will do a clustering analysis on the data to group pitcher types together.</a:t>
            </a:r>
          </a:p>
          <a:p>
            <a:r>
              <a:rPr lang="en-US" dirty="0" smtClean="0"/>
              <a:t>Once we have pitcher clusters, we will be able to see if a hitter’s overall performance against the cluster is predictive for individual cases in the cluster.</a:t>
            </a:r>
          </a:p>
          <a:p>
            <a:r>
              <a:rPr lang="en-US" dirty="0" smtClean="0"/>
              <a:t>We are looking at clustering methods that can use mixed categorical and 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: used to aggregate each pitch to pitchers, with the value being a vector of characteristics of the pitchers. Then, </a:t>
            </a:r>
            <a:r>
              <a:rPr lang="en-US" dirty="0" err="1" smtClean="0"/>
              <a:t>Hadoop</a:t>
            </a:r>
            <a:r>
              <a:rPr lang="en-US" dirty="0" smtClean="0"/>
              <a:t> will be used to run the clustering.</a:t>
            </a:r>
          </a:p>
          <a:p>
            <a:r>
              <a:rPr lang="en-US" dirty="0" smtClean="0"/>
              <a:t>Mahout: a machine learning tool on top of </a:t>
            </a:r>
            <a:r>
              <a:rPr lang="en-US" dirty="0" err="1" smtClean="0"/>
              <a:t>Hadoop</a:t>
            </a:r>
            <a:r>
              <a:rPr lang="en-US" dirty="0" smtClean="0"/>
              <a:t>. This would make it easier, but we believe there are educational advantages to building our own implementation of the clustering algorithm on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Neo4j: a graph database that will allow us to build a recommendation engine on top of it, using Cypher or Gremlin as a traversal language. </a:t>
            </a:r>
          </a:p>
          <a:p>
            <a:r>
              <a:rPr lang="en-US" dirty="0" smtClean="0"/>
              <a:t>Java or Python: Have not decided yet on a language implementation yet, but Java would be easier to use with </a:t>
            </a:r>
            <a:r>
              <a:rPr lang="en-US" dirty="0" err="1" smtClean="0"/>
              <a:t>Hadoop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web-page to access the graph database:</a:t>
            </a:r>
          </a:p>
          <a:p>
            <a:pPr lvl="1"/>
            <a:r>
              <a:rPr lang="en-US" dirty="0"/>
              <a:t>Input : Current </a:t>
            </a:r>
            <a:r>
              <a:rPr lang="en-US" dirty="0" smtClean="0"/>
              <a:t>bench</a:t>
            </a:r>
            <a:r>
              <a:rPr lang="en-US" smtClean="0"/>
              <a:t>/bullpen, </a:t>
            </a:r>
            <a:r>
              <a:rPr lang="en-US" dirty="0"/>
              <a:t>Opposite Player, Hitter or Pitcher</a:t>
            </a:r>
          </a:p>
          <a:p>
            <a:pPr lvl="1"/>
            <a:r>
              <a:rPr lang="en-US" dirty="0"/>
              <a:t>Output: Recommendation of player to put on the field</a:t>
            </a:r>
          </a:p>
          <a:p>
            <a:r>
              <a:rPr lang="en-US" dirty="0" smtClean="0"/>
              <a:t>Given our past project, we could use </a:t>
            </a:r>
            <a:r>
              <a:rPr lang="en-US" dirty="0" err="1" smtClean="0"/>
              <a:t>Django</a:t>
            </a:r>
            <a:r>
              <a:rPr lang="en-US" dirty="0" smtClean="0"/>
              <a:t> again, however maybe too complex for this simple application </a:t>
            </a:r>
          </a:p>
          <a:p>
            <a:r>
              <a:rPr lang="en-US" dirty="0" smtClean="0"/>
              <a:t>Java-based Play framework / Micro Web Framework Spark if Using Java</a:t>
            </a:r>
          </a:p>
        </p:txBody>
      </p:sp>
    </p:spTree>
    <p:extLst>
      <p:ext uri="{BB962C8B-B14F-4D97-AF65-F5344CB8AC3E}">
        <p14:creationId xmlns:p14="http://schemas.microsoft.com/office/powerpoint/2010/main" val="194844226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147</TotalTime>
  <Words>598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Batter-pitcher matchups</vt:lpstr>
      <vt:lpstr>Motivation</vt:lpstr>
      <vt:lpstr>Our Idea</vt:lpstr>
      <vt:lpstr>The Data</vt:lpstr>
      <vt:lpstr>The Method</vt:lpstr>
      <vt:lpstr>Tools</vt:lpstr>
      <vt:lpstr>Implementation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Clement Miao</cp:lastModifiedBy>
  <cp:revision>10</cp:revision>
  <dcterms:created xsi:type="dcterms:W3CDTF">2014-04-17T20:08:20Z</dcterms:created>
  <dcterms:modified xsi:type="dcterms:W3CDTF">2014-04-17T22:35:27Z</dcterms:modified>
</cp:coreProperties>
</file>