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1" r:id="rId4"/>
    <p:sldId id="257" r:id="rId5"/>
    <p:sldId id="259" r:id="rId6"/>
    <p:sldId id="260" r:id="rId7"/>
    <p:sldId id="262" r:id="rId8"/>
    <p:sldId id="263" r:id="rId9"/>
    <p:sldId id="270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4" r:id="rId19"/>
    <p:sldId id="273" r:id="rId20"/>
    <p:sldId id="275" r:id="rId21"/>
    <p:sldId id="277" r:id="rId22"/>
    <p:sldId id="278" r:id="rId23"/>
    <p:sldId id="279" r:id="rId24"/>
    <p:sldId id="276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2630E2-230A-4FCC-B7EC-B1E80C8C32AD}" v="491" dt="2023-10-09T16:48:19.9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wens, Maverick" userId="S::mowens1@mtech.edu::c512faa4-5d5a-4735-99ad-919d4748affe" providerId="AD" clId="Web-{1B2630E2-230A-4FCC-B7EC-B1E80C8C32AD}"/>
    <pc:docChg chg="addSld modSld sldOrd">
      <pc:chgData name="Owens, Maverick" userId="S::mowens1@mtech.edu::c512faa4-5d5a-4735-99ad-919d4748affe" providerId="AD" clId="Web-{1B2630E2-230A-4FCC-B7EC-B1E80C8C32AD}" dt="2023-10-09T16:48:19.958" v="465" actId="1076"/>
      <pc:docMkLst>
        <pc:docMk/>
      </pc:docMkLst>
      <pc:sldChg chg="modSp">
        <pc:chgData name="Owens, Maverick" userId="S::mowens1@mtech.edu::c512faa4-5d5a-4735-99ad-919d4748affe" providerId="AD" clId="Web-{1B2630E2-230A-4FCC-B7EC-B1E80C8C32AD}" dt="2023-10-09T16:37:08.584" v="310" actId="20577"/>
        <pc:sldMkLst>
          <pc:docMk/>
          <pc:sldMk cId="109857222" sldId="256"/>
        </pc:sldMkLst>
        <pc:spChg chg="mod">
          <ac:chgData name="Owens, Maverick" userId="S::mowens1@mtech.edu::c512faa4-5d5a-4735-99ad-919d4748affe" providerId="AD" clId="Web-{1B2630E2-230A-4FCC-B7EC-B1E80C8C32AD}" dt="2023-10-09T16:37:08.584" v="31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Owens, Maverick" userId="S::mowens1@mtech.edu::c512faa4-5d5a-4735-99ad-919d4748affe" providerId="AD" clId="Web-{1B2630E2-230A-4FCC-B7EC-B1E80C8C32AD}" dt="2023-10-09T16:17:37.985" v="8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">
        <pc:chgData name="Owens, Maverick" userId="S::mowens1@mtech.edu::c512faa4-5d5a-4735-99ad-919d4748affe" providerId="AD" clId="Web-{1B2630E2-230A-4FCC-B7EC-B1E80C8C32AD}" dt="2023-10-09T16:19:11.443" v="26" actId="1076"/>
        <pc:sldMkLst>
          <pc:docMk/>
          <pc:sldMk cId="3954696972" sldId="257"/>
        </pc:sldMkLst>
        <pc:spChg chg="del">
          <ac:chgData name="Owens, Maverick" userId="S::mowens1@mtech.edu::c512faa4-5d5a-4735-99ad-919d4748affe" providerId="AD" clId="Web-{1B2630E2-230A-4FCC-B7EC-B1E80C8C32AD}" dt="2023-10-09T16:19:03.052" v="23"/>
          <ac:spMkLst>
            <pc:docMk/>
            <pc:sldMk cId="3954696972" sldId="257"/>
            <ac:spMk id="2" creationId="{E12EBB33-1763-C723-2688-9982E169D2DE}"/>
          </ac:spMkLst>
        </pc:spChg>
        <pc:spChg chg="del mod">
          <ac:chgData name="Owens, Maverick" userId="S::mowens1@mtech.edu::c512faa4-5d5a-4735-99ad-919d4748affe" providerId="AD" clId="Web-{1B2630E2-230A-4FCC-B7EC-B1E80C8C32AD}" dt="2023-10-09T16:18:50.801" v="18"/>
          <ac:spMkLst>
            <pc:docMk/>
            <pc:sldMk cId="3954696972" sldId="257"/>
            <ac:spMk id="3" creationId="{6D08C5E7-C4DA-81C8-FBF5-FDA31E4A12B6}"/>
          </ac:spMkLst>
        </pc:spChg>
        <pc:picChg chg="add mod">
          <ac:chgData name="Owens, Maverick" userId="S::mowens1@mtech.edu::c512faa4-5d5a-4735-99ad-919d4748affe" providerId="AD" clId="Web-{1B2630E2-230A-4FCC-B7EC-B1E80C8C32AD}" dt="2023-10-09T16:19:11.443" v="26" actId="1076"/>
          <ac:picMkLst>
            <pc:docMk/>
            <pc:sldMk cId="3954696972" sldId="257"/>
            <ac:picMk id="4" creationId="{65629714-CF3D-C567-D573-6456D1D3848D}"/>
          </ac:picMkLst>
        </pc:picChg>
      </pc:sldChg>
      <pc:sldChg chg="modSp new">
        <pc:chgData name="Owens, Maverick" userId="S::mowens1@mtech.edu::c512faa4-5d5a-4735-99ad-919d4748affe" providerId="AD" clId="Web-{1B2630E2-230A-4FCC-B7EC-B1E80C8C32AD}" dt="2023-10-09T16:18:07.752" v="14" actId="20577"/>
        <pc:sldMkLst>
          <pc:docMk/>
          <pc:sldMk cId="3086179949" sldId="258"/>
        </pc:sldMkLst>
        <pc:spChg chg="mod">
          <ac:chgData name="Owens, Maverick" userId="S::mowens1@mtech.edu::c512faa4-5d5a-4735-99ad-919d4748affe" providerId="AD" clId="Web-{1B2630E2-230A-4FCC-B7EC-B1E80C8C32AD}" dt="2023-10-09T16:18:07.752" v="14" actId="20577"/>
          <ac:spMkLst>
            <pc:docMk/>
            <pc:sldMk cId="3086179949" sldId="258"/>
            <ac:spMk id="2" creationId="{3C529A09-964F-73BC-B83C-D3E23A417226}"/>
          </ac:spMkLst>
        </pc:spChg>
      </pc:sldChg>
      <pc:sldChg chg="addSp delSp modSp new">
        <pc:chgData name="Owens, Maverick" userId="S::mowens1@mtech.edu::c512faa4-5d5a-4735-99ad-919d4748affe" providerId="AD" clId="Web-{1B2630E2-230A-4FCC-B7EC-B1E80C8C32AD}" dt="2023-10-09T16:20:59.479" v="33" actId="1076"/>
        <pc:sldMkLst>
          <pc:docMk/>
          <pc:sldMk cId="1243016471" sldId="259"/>
        </pc:sldMkLst>
        <pc:spChg chg="del">
          <ac:chgData name="Owens, Maverick" userId="S::mowens1@mtech.edu::c512faa4-5d5a-4735-99ad-919d4748affe" providerId="AD" clId="Web-{1B2630E2-230A-4FCC-B7EC-B1E80C8C32AD}" dt="2023-10-09T16:20:43.150" v="29"/>
          <ac:spMkLst>
            <pc:docMk/>
            <pc:sldMk cId="1243016471" sldId="259"/>
            <ac:spMk id="2" creationId="{B6A81DE5-D067-9424-89F1-FE8484DB7DED}"/>
          </ac:spMkLst>
        </pc:spChg>
        <pc:spChg chg="del">
          <ac:chgData name="Owens, Maverick" userId="S::mowens1@mtech.edu::c512faa4-5d5a-4735-99ad-919d4748affe" providerId="AD" clId="Web-{1B2630E2-230A-4FCC-B7EC-B1E80C8C32AD}" dt="2023-10-09T16:20:41.947" v="28"/>
          <ac:spMkLst>
            <pc:docMk/>
            <pc:sldMk cId="1243016471" sldId="259"/>
            <ac:spMk id="3" creationId="{C026570F-5B21-F89A-B229-A03A45329FAE}"/>
          </ac:spMkLst>
        </pc:spChg>
        <pc:picChg chg="add mod">
          <ac:chgData name="Owens, Maverick" userId="S::mowens1@mtech.edu::c512faa4-5d5a-4735-99ad-919d4748affe" providerId="AD" clId="Web-{1B2630E2-230A-4FCC-B7EC-B1E80C8C32AD}" dt="2023-10-09T16:20:59.479" v="33" actId="1076"/>
          <ac:picMkLst>
            <pc:docMk/>
            <pc:sldMk cId="1243016471" sldId="259"/>
            <ac:picMk id="4" creationId="{4B52DE8C-EF41-A4F0-76AA-402B32DCCFE2}"/>
          </ac:picMkLst>
        </pc:picChg>
      </pc:sldChg>
      <pc:sldChg chg="addSp delSp modSp new">
        <pc:chgData name="Owens, Maverick" userId="S::mowens1@mtech.edu::c512faa4-5d5a-4735-99ad-919d4748affe" providerId="AD" clId="Web-{1B2630E2-230A-4FCC-B7EC-B1E80C8C32AD}" dt="2023-10-09T16:22:00.466" v="40" actId="1076"/>
        <pc:sldMkLst>
          <pc:docMk/>
          <pc:sldMk cId="478899966" sldId="260"/>
        </pc:sldMkLst>
        <pc:spChg chg="del">
          <ac:chgData name="Owens, Maverick" userId="S::mowens1@mtech.edu::c512faa4-5d5a-4735-99ad-919d4748affe" providerId="AD" clId="Web-{1B2630E2-230A-4FCC-B7EC-B1E80C8C32AD}" dt="2023-10-09T16:21:45.996" v="36"/>
          <ac:spMkLst>
            <pc:docMk/>
            <pc:sldMk cId="478899966" sldId="260"/>
            <ac:spMk id="2" creationId="{55F61E49-1F62-BA01-0EC8-F74E29994F20}"/>
          </ac:spMkLst>
        </pc:spChg>
        <pc:spChg chg="del">
          <ac:chgData name="Owens, Maverick" userId="S::mowens1@mtech.edu::c512faa4-5d5a-4735-99ad-919d4748affe" providerId="AD" clId="Web-{1B2630E2-230A-4FCC-B7EC-B1E80C8C32AD}" dt="2023-10-09T16:21:44.184" v="35"/>
          <ac:spMkLst>
            <pc:docMk/>
            <pc:sldMk cId="478899966" sldId="260"/>
            <ac:spMk id="3" creationId="{52F2576F-E01C-D2C7-CACC-8809299FD3FB}"/>
          </ac:spMkLst>
        </pc:spChg>
        <pc:picChg chg="add mod">
          <ac:chgData name="Owens, Maverick" userId="S::mowens1@mtech.edu::c512faa4-5d5a-4735-99ad-919d4748affe" providerId="AD" clId="Web-{1B2630E2-230A-4FCC-B7EC-B1E80C8C32AD}" dt="2023-10-09T16:22:00.466" v="40" actId="1076"/>
          <ac:picMkLst>
            <pc:docMk/>
            <pc:sldMk cId="478899966" sldId="260"/>
            <ac:picMk id="4" creationId="{69313631-87CC-E32C-8AB1-4922F04C8B38}"/>
          </ac:picMkLst>
        </pc:picChg>
      </pc:sldChg>
      <pc:sldChg chg="modSp new ord">
        <pc:chgData name="Owens, Maverick" userId="S::mowens1@mtech.edu::c512faa4-5d5a-4735-99ad-919d4748affe" providerId="AD" clId="Web-{1B2630E2-230A-4FCC-B7EC-B1E80C8C32AD}" dt="2023-10-09T16:26:29.228" v="138" actId="20577"/>
        <pc:sldMkLst>
          <pc:docMk/>
          <pc:sldMk cId="1491240322" sldId="261"/>
        </pc:sldMkLst>
        <pc:spChg chg="mod">
          <ac:chgData name="Owens, Maverick" userId="S::mowens1@mtech.edu::c512faa4-5d5a-4735-99ad-919d4748affe" providerId="AD" clId="Web-{1B2630E2-230A-4FCC-B7EC-B1E80C8C32AD}" dt="2023-10-09T16:24:12.862" v="46" actId="20577"/>
          <ac:spMkLst>
            <pc:docMk/>
            <pc:sldMk cId="1491240322" sldId="261"/>
            <ac:spMk id="2" creationId="{374574E8-BA3B-A46B-6766-FD6B49958C8F}"/>
          </ac:spMkLst>
        </pc:spChg>
        <pc:spChg chg="mod">
          <ac:chgData name="Owens, Maverick" userId="S::mowens1@mtech.edu::c512faa4-5d5a-4735-99ad-919d4748affe" providerId="AD" clId="Web-{1B2630E2-230A-4FCC-B7EC-B1E80C8C32AD}" dt="2023-10-09T16:26:29.228" v="138" actId="20577"/>
          <ac:spMkLst>
            <pc:docMk/>
            <pc:sldMk cId="1491240322" sldId="261"/>
            <ac:spMk id="3" creationId="{FA9C877A-CEA9-2C55-D4D6-18B9366E4F5A}"/>
          </ac:spMkLst>
        </pc:spChg>
      </pc:sldChg>
      <pc:sldChg chg="modSp new">
        <pc:chgData name="Owens, Maverick" userId="S::mowens1@mtech.edu::c512faa4-5d5a-4735-99ad-919d4748affe" providerId="AD" clId="Web-{1B2630E2-230A-4FCC-B7EC-B1E80C8C32AD}" dt="2023-10-09T16:26:53.979" v="147" actId="20577"/>
        <pc:sldMkLst>
          <pc:docMk/>
          <pc:sldMk cId="3605889660" sldId="262"/>
        </pc:sldMkLst>
        <pc:spChg chg="mod">
          <ac:chgData name="Owens, Maverick" userId="S::mowens1@mtech.edu::c512faa4-5d5a-4735-99ad-919d4748affe" providerId="AD" clId="Web-{1B2630E2-230A-4FCC-B7EC-B1E80C8C32AD}" dt="2023-10-09T16:26:53.979" v="147" actId="20577"/>
          <ac:spMkLst>
            <pc:docMk/>
            <pc:sldMk cId="3605889660" sldId="262"/>
            <ac:spMk id="2" creationId="{BF064E9C-EAC8-A1B5-43BD-B7F2B24FF3D9}"/>
          </ac:spMkLst>
        </pc:spChg>
      </pc:sldChg>
      <pc:sldChg chg="modSp new">
        <pc:chgData name="Owens, Maverick" userId="S::mowens1@mtech.edu::c512faa4-5d5a-4735-99ad-919d4748affe" providerId="AD" clId="Web-{1B2630E2-230A-4FCC-B7EC-B1E80C8C32AD}" dt="2023-10-09T16:41:27.799" v="321" actId="20577"/>
        <pc:sldMkLst>
          <pc:docMk/>
          <pc:sldMk cId="656032071" sldId="263"/>
        </pc:sldMkLst>
        <pc:spChg chg="mod">
          <ac:chgData name="Owens, Maverick" userId="S::mowens1@mtech.edu::c512faa4-5d5a-4735-99ad-919d4748affe" providerId="AD" clId="Web-{1B2630E2-230A-4FCC-B7EC-B1E80C8C32AD}" dt="2023-10-09T16:27:06.745" v="150" actId="20577"/>
          <ac:spMkLst>
            <pc:docMk/>
            <pc:sldMk cId="656032071" sldId="263"/>
            <ac:spMk id="2" creationId="{A4B73E70-0181-03AB-1C67-166B5ADE5D38}"/>
          </ac:spMkLst>
        </pc:spChg>
        <pc:spChg chg="mod">
          <ac:chgData name="Owens, Maverick" userId="S::mowens1@mtech.edu::c512faa4-5d5a-4735-99ad-919d4748affe" providerId="AD" clId="Web-{1B2630E2-230A-4FCC-B7EC-B1E80C8C32AD}" dt="2023-10-09T16:41:27.799" v="321" actId="20577"/>
          <ac:spMkLst>
            <pc:docMk/>
            <pc:sldMk cId="656032071" sldId="263"/>
            <ac:spMk id="3" creationId="{70166614-185E-CB1C-7EBD-C2170FE9EF1A}"/>
          </ac:spMkLst>
        </pc:spChg>
      </pc:sldChg>
      <pc:sldChg chg="addSp delSp modSp new">
        <pc:chgData name="Owens, Maverick" userId="S::mowens1@mtech.edu::c512faa4-5d5a-4735-99ad-919d4748affe" providerId="AD" clId="Web-{1B2630E2-230A-4FCC-B7EC-B1E80C8C32AD}" dt="2023-10-09T16:31:34.132" v="285" actId="1076"/>
        <pc:sldMkLst>
          <pc:docMk/>
          <pc:sldMk cId="3795181710" sldId="264"/>
        </pc:sldMkLst>
        <pc:spChg chg="del">
          <ac:chgData name="Owens, Maverick" userId="S::mowens1@mtech.edu::c512faa4-5d5a-4735-99ad-919d4748affe" providerId="AD" clId="Web-{1B2630E2-230A-4FCC-B7EC-B1E80C8C32AD}" dt="2023-10-09T16:30:08.347" v="278"/>
          <ac:spMkLst>
            <pc:docMk/>
            <pc:sldMk cId="3795181710" sldId="264"/>
            <ac:spMk id="2" creationId="{BB4114E8-7E9B-89E9-B974-6A7539F74C8A}"/>
          </ac:spMkLst>
        </pc:spChg>
        <pc:spChg chg="del">
          <ac:chgData name="Owens, Maverick" userId="S::mowens1@mtech.edu::c512faa4-5d5a-4735-99ad-919d4748affe" providerId="AD" clId="Web-{1B2630E2-230A-4FCC-B7EC-B1E80C8C32AD}" dt="2023-10-09T16:30:08.347" v="277"/>
          <ac:spMkLst>
            <pc:docMk/>
            <pc:sldMk cId="3795181710" sldId="264"/>
            <ac:spMk id="3" creationId="{F82B5A0E-E718-68FA-9F65-B3E17D48D58C}"/>
          </ac:spMkLst>
        </pc:spChg>
        <pc:picChg chg="add mod">
          <ac:chgData name="Owens, Maverick" userId="S::mowens1@mtech.edu::c512faa4-5d5a-4735-99ad-919d4748affe" providerId="AD" clId="Web-{1B2630E2-230A-4FCC-B7EC-B1E80C8C32AD}" dt="2023-10-09T16:31:34.132" v="285" actId="1076"/>
          <ac:picMkLst>
            <pc:docMk/>
            <pc:sldMk cId="3795181710" sldId="264"/>
            <ac:picMk id="4" creationId="{159619FC-67B8-49D1-9F8C-CAC2914ECFCA}"/>
          </ac:picMkLst>
        </pc:picChg>
      </pc:sldChg>
      <pc:sldChg chg="addSp delSp modSp add replId">
        <pc:chgData name="Owens, Maverick" userId="S::mowens1@mtech.edu::c512faa4-5d5a-4735-99ad-919d4748affe" providerId="AD" clId="Web-{1B2630E2-230A-4FCC-B7EC-B1E80C8C32AD}" dt="2023-10-09T16:33:07.652" v="292"/>
        <pc:sldMkLst>
          <pc:docMk/>
          <pc:sldMk cId="2148321963" sldId="265"/>
        </pc:sldMkLst>
        <pc:picChg chg="add mod ord">
          <ac:chgData name="Owens, Maverick" userId="S::mowens1@mtech.edu::c512faa4-5d5a-4735-99ad-919d4748affe" providerId="AD" clId="Web-{1B2630E2-230A-4FCC-B7EC-B1E80C8C32AD}" dt="2023-10-09T16:33:02.292" v="291"/>
          <ac:picMkLst>
            <pc:docMk/>
            <pc:sldMk cId="2148321963" sldId="265"/>
            <ac:picMk id="2" creationId="{F372E4D3-FD64-9EBE-223F-A3B0058D759E}"/>
          </ac:picMkLst>
        </pc:picChg>
        <pc:picChg chg="del">
          <ac:chgData name="Owens, Maverick" userId="S::mowens1@mtech.edu::c512faa4-5d5a-4735-99ad-919d4748affe" providerId="AD" clId="Web-{1B2630E2-230A-4FCC-B7EC-B1E80C8C32AD}" dt="2023-10-09T16:33:07.652" v="292"/>
          <ac:picMkLst>
            <pc:docMk/>
            <pc:sldMk cId="2148321963" sldId="265"/>
            <ac:picMk id="4" creationId="{159619FC-67B8-49D1-9F8C-CAC2914ECFCA}"/>
          </ac:picMkLst>
        </pc:picChg>
      </pc:sldChg>
      <pc:sldChg chg="addSp delSp modSp new">
        <pc:chgData name="Owens, Maverick" userId="S::mowens1@mtech.edu::c512faa4-5d5a-4735-99ad-919d4748affe" providerId="AD" clId="Web-{1B2630E2-230A-4FCC-B7EC-B1E80C8C32AD}" dt="2023-10-09T16:34:28.280" v="299" actId="1076"/>
        <pc:sldMkLst>
          <pc:docMk/>
          <pc:sldMk cId="1633950951" sldId="266"/>
        </pc:sldMkLst>
        <pc:spChg chg="del">
          <ac:chgData name="Owens, Maverick" userId="S::mowens1@mtech.edu::c512faa4-5d5a-4735-99ad-919d4748affe" providerId="AD" clId="Web-{1B2630E2-230A-4FCC-B7EC-B1E80C8C32AD}" dt="2023-10-09T16:34:10.139" v="295"/>
          <ac:spMkLst>
            <pc:docMk/>
            <pc:sldMk cId="1633950951" sldId="266"/>
            <ac:spMk id="2" creationId="{784C731A-4DD4-3364-CE37-B217E4781C97}"/>
          </ac:spMkLst>
        </pc:spChg>
        <pc:spChg chg="del">
          <ac:chgData name="Owens, Maverick" userId="S::mowens1@mtech.edu::c512faa4-5d5a-4735-99ad-919d4748affe" providerId="AD" clId="Web-{1B2630E2-230A-4FCC-B7EC-B1E80C8C32AD}" dt="2023-10-09T16:34:10.139" v="294"/>
          <ac:spMkLst>
            <pc:docMk/>
            <pc:sldMk cId="1633950951" sldId="266"/>
            <ac:spMk id="3" creationId="{18EDA0AF-AA60-17D7-66DE-D40974CB3755}"/>
          </ac:spMkLst>
        </pc:spChg>
        <pc:picChg chg="add mod">
          <ac:chgData name="Owens, Maverick" userId="S::mowens1@mtech.edu::c512faa4-5d5a-4735-99ad-919d4748affe" providerId="AD" clId="Web-{1B2630E2-230A-4FCC-B7EC-B1E80C8C32AD}" dt="2023-10-09T16:34:28.280" v="299" actId="1076"/>
          <ac:picMkLst>
            <pc:docMk/>
            <pc:sldMk cId="1633950951" sldId="266"/>
            <ac:picMk id="4" creationId="{951C4F7C-CD6A-7ABE-C970-4CB9CF431701}"/>
          </ac:picMkLst>
        </pc:picChg>
      </pc:sldChg>
      <pc:sldChg chg="addSp delSp modSp new">
        <pc:chgData name="Owens, Maverick" userId="S::mowens1@mtech.edu::c512faa4-5d5a-4735-99ad-919d4748affe" providerId="AD" clId="Web-{1B2630E2-230A-4FCC-B7EC-B1E80C8C32AD}" dt="2023-10-09T16:36:38.895" v="306" actId="1076"/>
        <pc:sldMkLst>
          <pc:docMk/>
          <pc:sldMk cId="1922879111" sldId="267"/>
        </pc:sldMkLst>
        <pc:spChg chg="del">
          <ac:chgData name="Owens, Maverick" userId="S::mowens1@mtech.edu::c512faa4-5d5a-4735-99ad-919d4748affe" providerId="AD" clId="Web-{1B2630E2-230A-4FCC-B7EC-B1E80C8C32AD}" dt="2023-10-09T16:36:10.175" v="302"/>
          <ac:spMkLst>
            <pc:docMk/>
            <pc:sldMk cId="1922879111" sldId="267"/>
            <ac:spMk id="2" creationId="{E2ED6C6E-785B-C9A7-D6BD-FBFC726C5BCC}"/>
          </ac:spMkLst>
        </pc:spChg>
        <pc:spChg chg="del">
          <ac:chgData name="Owens, Maverick" userId="S::mowens1@mtech.edu::c512faa4-5d5a-4735-99ad-919d4748affe" providerId="AD" clId="Web-{1B2630E2-230A-4FCC-B7EC-B1E80C8C32AD}" dt="2023-10-09T16:36:10.175" v="301"/>
          <ac:spMkLst>
            <pc:docMk/>
            <pc:sldMk cId="1922879111" sldId="267"/>
            <ac:spMk id="3" creationId="{29EBDB1D-DC51-DDE0-11E8-34B7A36F6B31}"/>
          </ac:spMkLst>
        </pc:spChg>
        <pc:picChg chg="add mod">
          <ac:chgData name="Owens, Maverick" userId="S::mowens1@mtech.edu::c512faa4-5d5a-4735-99ad-919d4748affe" providerId="AD" clId="Web-{1B2630E2-230A-4FCC-B7EC-B1E80C8C32AD}" dt="2023-10-09T16:36:38.895" v="306" actId="1076"/>
          <ac:picMkLst>
            <pc:docMk/>
            <pc:sldMk cId="1922879111" sldId="267"/>
            <ac:picMk id="4" creationId="{CFED5C43-76B1-21B6-E942-C95686EC81BF}"/>
          </ac:picMkLst>
        </pc:picChg>
      </pc:sldChg>
      <pc:sldChg chg="add replId">
        <pc:chgData name="Owens, Maverick" userId="S::mowens1@mtech.edu::c512faa4-5d5a-4735-99ad-919d4748affe" providerId="AD" clId="Web-{1B2630E2-230A-4FCC-B7EC-B1E80C8C32AD}" dt="2023-10-09T16:41:45.081" v="322"/>
        <pc:sldMkLst>
          <pc:docMk/>
          <pc:sldMk cId="3471258964" sldId="268"/>
        </pc:sldMkLst>
      </pc:sldChg>
      <pc:sldChg chg="modSp new">
        <pc:chgData name="Owens, Maverick" userId="S::mowens1@mtech.edu::c512faa4-5d5a-4735-99ad-919d4748affe" providerId="AD" clId="Web-{1B2630E2-230A-4FCC-B7EC-B1E80C8C32AD}" dt="2023-10-09T16:41:55.909" v="328" actId="20577"/>
        <pc:sldMkLst>
          <pc:docMk/>
          <pc:sldMk cId="2219269306" sldId="269"/>
        </pc:sldMkLst>
        <pc:spChg chg="mod">
          <ac:chgData name="Owens, Maverick" userId="S::mowens1@mtech.edu::c512faa4-5d5a-4735-99ad-919d4748affe" providerId="AD" clId="Web-{1B2630E2-230A-4FCC-B7EC-B1E80C8C32AD}" dt="2023-10-09T16:41:55.909" v="328" actId="20577"/>
          <ac:spMkLst>
            <pc:docMk/>
            <pc:sldMk cId="2219269306" sldId="269"/>
            <ac:spMk id="2" creationId="{E375C7F1-117D-7712-4F33-7C6184D7DC30}"/>
          </ac:spMkLst>
        </pc:spChg>
      </pc:sldChg>
      <pc:sldChg chg="add replId">
        <pc:chgData name="Owens, Maverick" userId="S::mowens1@mtech.edu::c512faa4-5d5a-4735-99ad-919d4748affe" providerId="AD" clId="Web-{1B2630E2-230A-4FCC-B7EC-B1E80C8C32AD}" dt="2023-10-09T16:42:08.269" v="329"/>
        <pc:sldMkLst>
          <pc:docMk/>
          <pc:sldMk cId="445230970" sldId="270"/>
        </pc:sldMkLst>
      </pc:sldChg>
      <pc:sldChg chg="modSp add replId">
        <pc:chgData name="Owens, Maverick" userId="S::mowens1@mtech.edu::c512faa4-5d5a-4735-99ad-919d4748affe" providerId="AD" clId="Web-{1B2630E2-230A-4FCC-B7EC-B1E80C8C32AD}" dt="2023-10-09T16:45:47.373" v="450" actId="20577"/>
        <pc:sldMkLst>
          <pc:docMk/>
          <pc:sldMk cId="3348795665" sldId="271"/>
        </pc:sldMkLst>
        <pc:spChg chg="mod">
          <ac:chgData name="Owens, Maverick" userId="S::mowens1@mtech.edu::c512faa4-5d5a-4735-99ad-919d4748affe" providerId="AD" clId="Web-{1B2630E2-230A-4FCC-B7EC-B1E80C8C32AD}" dt="2023-10-09T16:45:47.373" v="450" actId="20577"/>
          <ac:spMkLst>
            <pc:docMk/>
            <pc:sldMk cId="3348795665" sldId="271"/>
            <ac:spMk id="3" creationId="{70166614-185E-CB1C-7EBD-C2170FE9EF1A}"/>
          </ac:spMkLst>
        </pc:spChg>
      </pc:sldChg>
      <pc:sldChg chg="add replId">
        <pc:chgData name="Owens, Maverick" userId="S::mowens1@mtech.edu::c512faa4-5d5a-4735-99ad-919d4748affe" providerId="AD" clId="Web-{1B2630E2-230A-4FCC-B7EC-B1E80C8C32AD}" dt="2023-10-09T16:45:53.670" v="451"/>
        <pc:sldMkLst>
          <pc:docMk/>
          <pc:sldMk cId="969776000" sldId="272"/>
        </pc:sldMkLst>
      </pc:sldChg>
      <pc:sldChg chg="addSp delSp modSp new">
        <pc:chgData name="Owens, Maverick" userId="S::mowens1@mtech.edu::c512faa4-5d5a-4735-99ad-919d4748affe" providerId="AD" clId="Web-{1B2630E2-230A-4FCC-B7EC-B1E80C8C32AD}" dt="2023-10-09T16:47:21.018" v="458" actId="1076"/>
        <pc:sldMkLst>
          <pc:docMk/>
          <pc:sldMk cId="3671285781" sldId="273"/>
        </pc:sldMkLst>
        <pc:spChg chg="del">
          <ac:chgData name="Owens, Maverick" userId="S::mowens1@mtech.edu::c512faa4-5d5a-4735-99ad-919d4748affe" providerId="AD" clId="Web-{1B2630E2-230A-4FCC-B7EC-B1E80C8C32AD}" dt="2023-10-09T16:46:53.485" v="454"/>
          <ac:spMkLst>
            <pc:docMk/>
            <pc:sldMk cId="3671285781" sldId="273"/>
            <ac:spMk id="2" creationId="{9181CAF5-3557-185C-34BF-A4660F6FD433}"/>
          </ac:spMkLst>
        </pc:spChg>
        <pc:spChg chg="del">
          <ac:chgData name="Owens, Maverick" userId="S::mowens1@mtech.edu::c512faa4-5d5a-4735-99ad-919d4748affe" providerId="AD" clId="Web-{1B2630E2-230A-4FCC-B7EC-B1E80C8C32AD}" dt="2023-10-09T16:46:53.485" v="453"/>
          <ac:spMkLst>
            <pc:docMk/>
            <pc:sldMk cId="3671285781" sldId="273"/>
            <ac:spMk id="3" creationId="{955CFE4D-6C7E-F356-782D-B1E9AB2A7C56}"/>
          </ac:spMkLst>
        </pc:spChg>
        <pc:picChg chg="add mod">
          <ac:chgData name="Owens, Maverick" userId="S::mowens1@mtech.edu::c512faa4-5d5a-4735-99ad-919d4748affe" providerId="AD" clId="Web-{1B2630E2-230A-4FCC-B7EC-B1E80C8C32AD}" dt="2023-10-09T16:47:21.018" v="458" actId="1076"/>
          <ac:picMkLst>
            <pc:docMk/>
            <pc:sldMk cId="3671285781" sldId="273"/>
            <ac:picMk id="4" creationId="{5ED0E929-1D9C-27C4-2BB5-9400FD871FCA}"/>
          </ac:picMkLst>
        </pc:picChg>
      </pc:sldChg>
      <pc:sldChg chg="addSp delSp modSp new">
        <pc:chgData name="Owens, Maverick" userId="S::mowens1@mtech.edu::c512faa4-5d5a-4735-99ad-919d4748affe" providerId="AD" clId="Web-{1B2630E2-230A-4FCC-B7EC-B1E80C8C32AD}" dt="2023-10-09T16:48:19.958" v="465" actId="1076"/>
        <pc:sldMkLst>
          <pc:docMk/>
          <pc:sldMk cId="1396938700" sldId="274"/>
        </pc:sldMkLst>
        <pc:spChg chg="del">
          <ac:chgData name="Owens, Maverick" userId="S::mowens1@mtech.edu::c512faa4-5d5a-4735-99ad-919d4748affe" providerId="AD" clId="Web-{1B2630E2-230A-4FCC-B7EC-B1E80C8C32AD}" dt="2023-10-09T16:47:29.987" v="461"/>
          <ac:spMkLst>
            <pc:docMk/>
            <pc:sldMk cId="1396938700" sldId="274"/>
            <ac:spMk id="2" creationId="{9F8915AB-8C09-8E03-4A54-E704BFB4A732}"/>
          </ac:spMkLst>
        </pc:spChg>
        <pc:spChg chg="del">
          <ac:chgData name="Owens, Maverick" userId="S::mowens1@mtech.edu::c512faa4-5d5a-4735-99ad-919d4748affe" providerId="AD" clId="Web-{1B2630E2-230A-4FCC-B7EC-B1E80C8C32AD}" dt="2023-10-09T16:47:29.987" v="460"/>
          <ac:spMkLst>
            <pc:docMk/>
            <pc:sldMk cId="1396938700" sldId="274"/>
            <ac:spMk id="3" creationId="{4907B2ED-3A82-766E-BCC8-F1CD8A60CE0C}"/>
          </ac:spMkLst>
        </pc:spChg>
        <pc:picChg chg="add mod">
          <ac:chgData name="Owens, Maverick" userId="S::mowens1@mtech.edu::c512faa4-5d5a-4735-99ad-919d4748affe" providerId="AD" clId="Web-{1B2630E2-230A-4FCC-B7EC-B1E80C8C32AD}" dt="2023-10-09T16:48:19.958" v="465" actId="1076"/>
          <ac:picMkLst>
            <pc:docMk/>
            <pc:sldMk cId="1396938700" sldId="274"/>
            <ac:picMk id="4" creationId="{B628C515-95C2-B9DC-3739-4CDFD09E3BC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75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0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18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852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01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08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50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81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6CE7D5-CF57-46EF-B807-FDD0502418D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0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4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61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Site Storyboard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Maverick Owens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7211D9-E545-4D00-9874-641EC7C7B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BBC34A-8C43-4368-951E-A04EB7C00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login form&#10;&#10;Description automatically generated">
            <a:extLst>
              <a:ext uri="{FF2B5EF4-FFF2-40B4-BE49-F238E27FC236}">
                <a16:creationId xmlns:a16="http://schemas.microsoft.com/office/drawing/2014/main" id="{159619FC-67B8-49D1-9F8C-CAC2914EC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085" y="801793"/>
            <a:ext cx="9544242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81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7211D9-E545-4D00-9874-641EC7C7B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BBC34A-8C43-4368-951E-A04EB7C00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web page&#10;&#10;Description automatically generated">
            <a:extLst>
              <a:ext uri="{FF2B5EF4-FFF2-40B4-BE49-F238E27FC236}">
                <a16:creationId xmlns:a16="http://schemas.microsoft.com/office/drawing/2014/main" id="{F372E4D3-FD64-9EBE-223F-A3B0058D7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085" y="801793"/>
            <a:ext cx="9544242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21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7211D9-E545-4D00-9874-641EC7C7B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BBC34A-8C43-4368-951E-A04EB7C00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51C4F7C-CD6A-7ABE-C970-4CB9CF431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085" y="801793"/>
            <a:ext cx="9544242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50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7211D9-E545-4D00-9874-641EC7C7B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BBC34A-8C43-4368-951E-A04EB7C00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web page&#10;&#10;Description automatically generated">
            <a:extLst>
              <a:ext uri="{FF2B5EF4-FFF2-40B4-BE49-F238E27FC236}">
                <a16:creationId xmlns:a16="http://schemas.microsoft.com/office/drawing/2014/main" id="{CFED5C43-76B1-21B6-E942-C95686EC8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679" y="801793"/>
            <a:ext cx="9501053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879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7211D9-E545-4D00-9874-641EC7C7B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BBC34A-8C43-4368-951E-A04EB7C00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web page&#10;&#10;Description automatically generated">
            <a:extLst>
              <a:ext uri="{FF2B5EF4-FFF2-40B4-BE49-F238E27FC236}">
                <a16:creationId xmlns:a16="http://schemas.microsoft.com/office/drawing/2014/main" id="{65629714-CF3D-C567-D573-6456D1D38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077" y="801793"/>
            <a:ext cx="9458257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58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5C7F1-117D-7712-4F33-7C6184D7D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Admin Sign In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327BD-ECCC-FF3D-F754-1807BA1A4F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69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3E70-0181-03AB-1C67-166B5ADE5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The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66614-185E-CB1C-7EBD-C2170FE9E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43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Admin signs in</a:t>
            </a:r>
          </a:p>
          <a:p>
            <a:r>
              <a:rPr lang="en-US" dirty="0">
                <a:ea typeface="Calibri"/>
                <a:cs typeface="Calibri"/>
              </a:rPr>
              <a:t>Admin then is able to view the admin management page</a:t>
            </a:r>
          </a:p>
          <a:p>
            <a:r>
              <a:rPr lang="en-US" dirty="0">
                <a:ea typeface="Calibri"/>
                <a:cs typeface="Calibri"/>
              </a:rPr>
              <a:t>All other pages have admin tools-Shop has remove art button, </a:t>
            </a:r>
            <a:r>
              <a:rPr lang="en-US" dirty="0" err="1">
                <a:ea typeface="Calibri"/>
                <a:cs typeface="Calibri"/>
              </a:rPr>
              <a:t>etc</a:t>
            </a:r>
          </a:p>
          <a:p>
            <a:r>
              <a:rPr lang="en-US" dirty="0">
                <a:ea typeface="Calibri"/>
                <a:cs typeface="Calibri"/>
              </a:rPr>
              <a:t>After doing admin things, admin signs out, getting returned home</a:t>
            </a:r>
          </a:p>
        </p:txBody>
      </p:sp>
    </p:spTree>
    <p:extLst>
      <p:ext uri="{BB962C8B-B14F-4D97-AF65-F5344CB8AC3E}">
        <p14:creationId xmlns:p14="http://schemas.microsoft.com/office/powerpoint/2010/main" val="3348795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7211D9-E545-4D00-9874-641EC7C7B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BBC34A-8C43-4368-951E-A04EB7C00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web page&#10;&#10;Description automatically generated">
            <a:extLst>
              <a:ext uri="{FF2B5EF4-FFF2-40B4-BE49-F238E27FC236}">
                <a16:creationId xmlns:a16="http://schemas.microsoft.com/office/drawing/2014/main" id="{65629714-CF3D-C567-D573-6456D1D38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077" y="801793"/>
            <a:ext cx="9458257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76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7211D9-E545-4D00-9874-641EC7C7B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BBC34A-8C43-4368-951E-A04EB7C00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login form&#10;&#10;Description automatically generated">
            <a:extLst>
              <a:ext uri="{FF2B5EF4-FFF2-40B4-BE49-F238E27FC236}">
                <a16:creationId xmlns:a16="http://schemas.microsoft.com/office/drawing/2014/main" id="{B628C515-95C2-B9DC-3739-4CDFD09E3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679" y="801793"/>
            <a:ext cx="9501053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38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7211D9-E545-4D00-9874-641EC7C7B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BBC34A-8C43-4368-951E-A04EB7C00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web page&#10;&#10;Description automatically generated">
            <a:extLst>
              <a:ext uri="{FF2B5EF4-FFF2-40B4-BE49-F238E27FC236}">
                <a16:creationId xmlns:a16="http://schemas.microsoft.com/office/drawing/2014/main" id="{5ED0E929-1D9C-27C4-2BB5-9400FD871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679" y="801793"/>
            <a:ext cx="9501053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8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29A09-964F-73BC-B83C-D3E23A417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Buyers Experience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4DE2B-3330-C53D-99C7-7DEF0E9CB9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79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7211D9-E545-4D00-9874-641EC7C7B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BBC34A-8C43-4368-951E-A04EB7C00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web page&#10;&#10;Description automatically generated">
            <a:extLst>
              <a:ext uri="{FF2B5EF4-FFF2-40B4-BE49-F238E27FC236}">
                <a16:creationId xmlns:a16="http://schemas.microsoft.com/office/drawing/2014/main" id="{65629714-CF3D-C567-D573-6456D1D38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077" y="801793"/>
            <a:ext cx="9458257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10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DD27-8B89-ABE0-882D-E0527448E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Forgot Password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4053C-8995-2668-2291-513FCC5B0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70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AEC6E-F1A8-A61F-AA4B-0259BDB00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E02AB-ED88-0CC8-4543-6E98E2675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enters site</a:t>
            </a:r>
          </a:p>
          <a:p>
            <a:r>
              <a:rPr lang="en-US" dirty="0"/>
              <a:t>User attempts to sign in</a:t>
            </a:r>
          </a:p>
          <a:p>
            <a:r>
              <a:rPr lang="en-US" dirty="0"/>
              <a:t>User fails</a:t>
            </a:r>
          </a:p>
          <a:p>
            <a:r>
              <a:rPr lang="en-US" dirty="0"/>
              <a:t>User goes through password recovery</a:t>
            </a:r>
          </a:p>
          <a:p>
            <a:r>
              <a:rPr lang="en-US" dirty="0"/>
              <a:t>User uses issued password to change account</a:t>
            </a:r>
          </a:p>
        </p:txBody>
      </p:sp>
    </p:spTree>
    <p:extLst>
      <p:ext uri="{BB962C8B-B14F-4D97-AF65-F5344CB8AC3E}">
        <p14:creationId xmlns:p14="http://schemas.microsoft.com/office/powerpoint/2010/main" val="4062438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7211D9-E545-4D00-9874-641EC7C7B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BBC34A-8C43-4368-951E-A04EB7C00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web page&#10;&#10;Description automatically generated">
            <a:extLst>
              <a:ext uri="{FF2B5EF4-FFF2-40B4-BE49-F238E27FC236}">
                <a16:creationId xmlns:a16="http://schemas.microsoft.com/office/drawing/2014/main" id="{65629714-CF3D-C567-D573-6456D1D38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077" y="801793"/>
            <a:ext cx="9458257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04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7211D9-E545-4D00-9874-641EC7C7B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BBC34A-8C43-4368-951E-A04EB7C00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ED4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C6F93F-7676-94A2-09DC-1846A719B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305" y="801793"/>
            <a:ext cx="9631801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037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7211D9-E545-4D00-9874-641EC7C7B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BBC34A-8C43-4368-951E-A04EB7C00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F8FB6C-3EE4-8233-D4D5-03371E5B7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085" y="801793"/>
            <a:ext cx="9544242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50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7211D9-E545-4D00-9874-641EC7C7B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BBC34A-8C43-4368-951E-A04EB7C00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login form&#10;&#10;Description automatically generated">
            <a:extLst>
              <a:ext uri="{FF2B5EF4-FFF2-40B4-BE49-F238E27FC236}">
                <a16:creationId xmlns:a16="http://schemas.microsoft.com/office/drawing/2014/main" id="{B628C515-95C2-B9DC-3739-4CDFD09E3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679" y="801793"/>
            <a:ext cx="9501053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4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7211D9-E545-4D00-9874-641EC7C7B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BBC34A-8C43-4368-951E-A04EB7C00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8A3756-9F85-7DD7-A084-D0651AD4F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085" y="801793"/>
            <a:ext cx="9544242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3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574E8-BA3B-A46B-6766-FD6B4995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The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C877A-CEA9-2C55-D4D6-18B9366E4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Users will start at homepage</a:t>
            </a:r>
          </a:p>
          <a:p>
            <a:r>
              <a:rPr lang="en-US" dirty="0">
                <a:ea typeface="Calibri"/>
                <a:cs typeface="Calibri"/>
              </a:rPr>
              <a:t>Users will either buy the featured art, or go browse the shop</a:t>
            </a:r>
          </a:p>
          <a:p>
            <a:r>
              <a:rPr lang="en-US" dirty="0">
                <a:ea typeface="Calibri"/>
                <a:cs typeface="Calibri"/>
              </a:rPr>
              <a:t>If they buy the featured art, they will be immediately sent to the checkout page</a:t>
            </a:r>
          </a:p>
          <a:p>
            <a:r>
              <a:rPr lang="en-US" dirty="0">
                <a:ea typeface="Calibri"/>
                <a:cs typeface="Calibri"/>
              </a:rPr>
              <a:t>Otherwise, they will proceed to the shop</a:t>
            </a:r>
          </a:p>
          <a:p>
            <a:r>
              <a:rPr lang="en-US" dirty="0">
                <a:ea typeface="Calibri"/>
                <a:cs typeface="Calibri"/>
              </a:rPr>
              <a:t>They will be able to search and add art</a:t>
            </a:r>
          </a:p>
          <a:p>
            <a:r>
              <a:rPr lang="en-US" dirty="0">
                <a:ea typeface="Calibri"/>
                <a:cs typeface="Calibri"/>
              </a:rPr>
              <a:t>Then proceed to Checkout/Cart to confirm and proceed to payment, a third party service</a:t>
            </a:r>
          </a:p>
        </p:txBody>
      </p:sp>
    </p:spTree>
    <p:extLst>
      <p:ext uri="{BB962C8B-B14F-4D97-AF65-F5344CB8AC3E}">
        <p14:creationId xmlns:p14="http://schemas.microsoft.com/office/powerpoint/2010/main" val="1491240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7211D9-E545-4D00-9874-641EC7C7B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BBC34A-8C43-4368-951E-A04EB7C00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web page&#10;&#10;Description automatically generated">
            <a:extLst>
              <a:ext uri="{FF2B5EF4-FFF2-40B4-BE49-F238E27FC236}">
                <a16:creationId xmlns:a16="http://schemas.microsoft.com/office/drawing/2014/main" id="{65629714-CF3D-C567-D573-6456D1D38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077" y="801793"/>
            <a:ext cx="9458257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696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7211D9-E545-4D00-9874-641EC7C7B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BBC34A-8C43-4368-951E-A04EB7C00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web page&#10;&#10;Description automatically generated">
            <a:extLst>
              <a:ext uri="{FF2B5EF4-FFF2-40B4-BE49-F238E27FC236}">
                <a16:creationId xmlns:a16="http://schemas.microsoft.com/office/drawing/2014/main" id="{4B52DE8C-EF41-A4F0-76AA-402B32DCC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085" y="801793"/>
            <a:ext cx="9544242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16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7211D9-E545-4D00-9874-641EC7C7B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BBC34A-8C43-4368-951E-A04EB7C00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web page&#10;&#10;Description automatically generated">
            <a:extLst>
              <a:ext uri="{FF2B5EF4-FFF2-40B4-BE49-F238E27FC236}">
                <a16:creationId xmlns:a16="http://schemas.microsoft.com/office/drawing/2014/main" id="{69313631-87CC-E32C-8AB1-4922F04C8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085" y="801793"/>
            <a:ext cx="9544242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899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4E9C-EAC8-A1B5-43BD-B7F2B24FF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Artist Sign Up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FFD76-4CF4-6569-1FC9-11656B824D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89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3E70-0181-03AB-1C67-166B5ADE5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The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66614-185E-CB1C-7EBD-C2170FE9E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43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User goes to sign up page</a:t>
            </a:r>
          </a:p>
          <a:p>
            <a:r>
              <a:rPr lang="en-US" dirty="0">
                <a:ea typeface="Calibri"/>
                <a:cs typeface="Calibri"/>
              </a:rPr>
              <a:t>After sign up, is sent to gallery management page</a:t>
            </a:r>
          </a:p>
          <a:p>
            <a:r>
              <a:rPr lang="en-US" dirty="0">
                <a:ea typeface="Calibri"/>
                <a:cs typeface="Calibri"/>
              </a:rPr>
              <a:t>User will add art</a:t>
            </a:r>
          </a:p>
          <a:p>
            <a:r>
              <a:rPr lang="en-US" dirty="0">
                <a:ea typeface="Calibri"/>
                <a:cs typeface="Calibri"/>
              </a:rPr>
              <a:t>User can verify-sends to third party site. In this scenario, user does verify.</a:t>
            </a:r>
          </a:p>
          <a:p>
            <a:r>
              <a:rPr lang="en-US" dirty="0">
                <a:ea typeface="Calibri"/>
                <a:cs typeface="Calibri"/>
              </a:rPr>
              <a:t>User can Manage Subscription—Sends straight to third party payment page</a:t>
            </a:r>
          </a:p>
          <a:p>
            <a:r>
              <a:rPr lang="en-US" dirty="0">
                <a:ea typeface="Calibri"/>
                <a:cs typeface="Calibri"/>
              </a:rPr>
              <a:t>User can Buy art</a:t>
            </a:r>
          </a:p>
          <a:p>
            <a:r>
              <a:rPr lang="en-US" dirty="0">
                <a:ea typeface="Calibri"/>
                <a:cs typeface="Calibri"/>
              </a:rPr>
              <a:t>After finishing, user hits sign out button-returns to home</a:t>
            </a:r>
          </a:p>
        </p:txBody>
      </p:sp>
    </p:spTree>
    <p:extLst>
      <p:ext uri="{BB962C8B-B14F-4D97-AF65-F5344CB8AC3E}">
        <p14:creationId xmlns:p14="http://schemas.microsoft.com/office/powerpoint/2010/main" val="656032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7211D9-E545-4D00-9874-641EC7C7B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BBC34A-8C43-4368-951E-A04EB7C00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web page&#10;&#10;Description automatically generated">
            <a:extLst>
              <a:ext uri="{FF2B5EF4-FFF2-40B4-BE49-F238E27FC236}">
                <a16:creationId xmlns:a16="http://schemas.microsoft.com/office/drawing/2014/main" id="{65629714-CF3D-C567-D573-6456D1D38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077" y="801793"/>
            <a:ext cx="9458257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309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</TotalTime>
  <Words>211</Words>
  <Application>Microsoft Office PowerPoint</Application>
  <PresentationFormat>Widescreen</PresentationFormat>
  <Paragraphs>32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Calibri</vt:lpstr>
      <vt:lpstr>Calibri Light</vt:lpstr>
      <vt:lpstr>Retrospect</vt:lpstr>
      <vt:lpstr>Site Storyboard</vt:lpstr>
      <vt:lpstr>Buyers Experience</vt:lpstr>
      <vt:lpstr>The Process</vt:lpstr>
      <vt:lpstr>PowerPoint Presentation</vt:lpstr>
      <vt:lpstr>PowerPoint Presentation</vt:lpstr>
      <vt:lpstr>PowerPoint Presentation</vt:lpstr>
      <vt:lpstr>Artist Sign Up</vt:lpstr>
      <vt:lpstr>The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Admin Sign In</vt:lpstr>
      <vt:lpstr>The Process</vt:lpstr>
      <vt:lpstr>PowerPoint Presentation</vt:lpstr>
      <vt:lpstr>PowerPoint Presentation</vt:lpstr>
      <vt:lpstr>PowerPoint Presentation</vt:lpstr>
      <vt:lpstr>PowerPoint Presentation</vt:lpstr>
      <vt:lpstr>Forgot Password</vt:lpstr>
      <vt:lpstr>The Process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Blarg Honk</cp:lastModifiedBy>
  <cp:revision>138</cp:revision>
  <dcterms:created xsi:type="dcterms:W3CDTF">2023-10-09T16:17:22Z</dcterms:created>
  <dcterms:modified xsi:type="dcterms:W3CDTF">2023-10-11T01:28:12Z</dcterms:modified>
</cp:coreProperties>
</file>