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rockallen.com/" TargetMode="External"/><Relationship Id="rId3" Type="http://schemas.openxmlformats.org/officeDocument/2006/relationships/hyperlink" Target="https://identityserver4.readthedocs.io/en/release/index.html" TargetMode="External"/><Relationship Id="rId7" Type="http://schemas.openxmlformats.org/officeDocument/2006/relationships/hyperlink" Target="https://github.com/scottbrady91" TargetMode="External"/><Relationship Id="rId2" Type="http://schemas.openxmlformats.org/officeDocument/2006/relationships/hyperlink" Target="http://identityserver.io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leastprivilege" TargetMode="External"/><Relationship Id="rId5" Type="http://schemas.openxmlformats.org/officeDocument/2006/relationships/hyperlink" Target="https://github.com/brockallen" TargetMode="External"/><Relationship Id="rId10" Type="http://schemas.openxmlformats.org/officeDocument/2006/relationships/hyperlink" Target="https://www.identityserver.com/products/#AdminUI" TargetMode="External"/><Relationship Id="rId4" Type="http://schemas.openxmlformats.org/officeDocument/2006/relationships/hyperlink" Target="https://github.com/IdentityServer" TargetMode="External"/><Relationship Id="rId9" Type="http://schemas.openxmlformats.org/officeDocument/2006/relationships/hyperlink" Target="https://damienbo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3DA-0022-4678-8046-5C2EFBA7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Authentication as a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A4FD2-4D29-4CFE-BDA4-7CF067FE4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IdentityServer4</a:t>
            </a:r>
          </a:p>
        </p:txBody>
      </p:sp>
    </p:spTree>
    <p:extLst>
      <p:ext uri="{BB962C8B-B14F-4D97-AF65-F5344CB8AC3E}">
        <p14:creationId xmlns:p14="http://schemas.microsoft.com/office/powerpoint/2010/main" val="72261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34B3-47CF-4E55-AC33-5706B84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1426129"/>
            <a:ext cx="8391165" cy="3935390"/>
          </a:xfrm>
        </p:spPr>
        <p:txBody>
          <a:bodyPr/>
          <a:lstStyle/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2"/>
              </a:rPr>
              <a:t>http://identityserver.io/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3"/>
              </a:rPr>
              <a:t>https://identityserver4.readthedocs.io/en/release/index.html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4"/>
              </a:rPr>
              <a:t>https://github.com/IdentityServer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5"/>
              </a:rPr>
              <a:t>https://github.com/brockallen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6"/>
              </a:rPr>
              <a:t>https://github.com/leastprivilege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7"/>
              </a:rPr>
              <a:t>https://github.com/scottbrady91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8"/>
              </a:rPr>
              <a:t>https://brockallen.com/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9"/>
              </a:rPr>
              <a:t>https://damienbod.com/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r>
              <a:rPr lang="en-US" dirty="0">
                <a:hlinkClick r:id="rId10"/>
              </a:rPr>
              <a:t>https://www.identityserver.com/products/#AdminUI</a:t>
            </a: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endParaRPr lang="en-US" dirty="0"/>
          </a:p>
          <a:p>
            <a:pPr marL="342900" indent="-342900">
              <a:buFont typeface="Wingdings 3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COMMON APPS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D6384-FE34-42F7-8208-051068C9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1330"/>
            <a:ext cx="8181441" cy="42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What is Authentication</a:t>
            </a:r>
            <a:r>
              <a:rPr lang="ru-RU" sz="1800" dirty="0"/>
              <a:t>?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34B3-47CF-4E55-AC33-5706B84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26129"/>
            <a:ext cx="3854528" cy="3935390"/>
          </a:xfrm>
        </p:spPr>
        <p:txBody>
          <a:bodyPr/>
          <a:lstStyle/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Identification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Authentication</a:t>
            </a:r>
          </a:p>
          <a:p>
            <a:pPr marL="342900" indent="-342900">
              <a:buAutoNum type="arabicPeriod"/>
            </a:pPr>
            <a:r>
              <a:rPr lang="en-US" dirty="0"/>
              <a:t>Authorization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Authentication ways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34B3-47CF-4E55-AC33-5706B84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26129"/>
            <a:ext cx="3854528" cy="3935390"/>
          </a:xfrm>
        </p:spPr>
        <p:txBody>
          <a:bodyPr/>
          <a:lstStyle/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HTTP Basic Authentication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HTTP Digest Authentication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Forms Authentication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Token Authentication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OAuth2 &amp; Open ID Connect</a:t>
            </a:r>
          </a:p>
        </p:txBody>
      </p:sp>
    </p:spTree>
    <p:extLst>
      <p:ext uri="{BB962C8B-B14F-4D97-AF65-F5344CB8AC3E}">
        <p14:creationId xmlns:p14="http://schemas.microsoft.com/office/powerpoint/2010/main" val="74150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OAuth2 &amp; Open ID Connect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34B3-47CF-4E55-AC33-5706B84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26129"/>
            <a:ext cx="8802226" cy="813732"/>
          </a:xfrm>
        </p:spPr>
        <p:txBody>
          <a:bodyPr/>
          <a:lstStyle/>
          <a:p>
            <a:r>
              <a:rPr lang="en-US" dirty="0"/>
              <a:t>OpenID Connect and OAuth 2.0 are very similar – in fact OpenID Connect is an extension on top of OAuth 2.0. The two fundamental security concerns, authentication and API access, are combined into a single protocol</a:t>
            </a:r>
          </a:p>
        </p:txBody>
      </p:sp>
      <p:pic>
        <p:nvPicPr>
          <p:cNvPr id="1026" name="Picture 2" descr="https://identityserver4.readthedocs.io/en/release/_images/protocols.png">
            <a:extLst>
              <a:ext uri="{FF2B5EF4-FFF2-40B4-BE49-F238E27FC236}">
                <a16:creationId xmlns:a16="http://schemas.microsoft.com/office/drawing/2014/main" id="{BD54F0C1-AA04-48CD-8B36-61D0ED02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99252"/>
            <a:ext cx="65246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8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34B3-47CF-4E55-AC33-5706B84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26129"/>
            <a:ext cx="3854528" cy="3935390"/>
          </a:xfrm>
        </p:spPr>
        <p:txBody>
          <a:bodyPr/>
          <a:lstStyle/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OpenID Connect Provider (OP)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Client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User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Scope</a:t>
            </a:r>
          </a:p>
          <a:p>
            <a:pPr marL="799963" lvl="1" indent="-342900">
              <a:buFont typeface="Wingdings 3" charset="2"/>
              <a:buAutoNum type="arabicPeriod"/>
            </a:pPr>
            <a:r>
              <a:rPr lang="en-US" dirty="0"/>
              <a:t>Identity scopes – </a:t>
            </a:r>
            <a:r>
              <a:rPr lang="en-US" dirty="0" err="1"/>
              <a:t>openid</a:t>
            </a:r>
            <a:r>
              <a:rPr lang="en-US" dirty="0"/>
              <a:t>, profile, email</a:t>
            </a:r>
          </a:p>
          <a:p>
            <a:pPr marL="799963" lvl="1" indent="-342900">
              <a:buFont typeface="Wingdings 3" charset="2"/>
              <a:buAutoNum type="arabicPeriod"/>
            </a:pPr>
            <a:r>
              <a:rPr lang="en-US" dirty="0"/>
              <a:t>Resource scopes – various API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Authentication/Token Request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Identity Token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Access Token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22559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Authentication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34B3-47CF-4E55-AC33-5706B84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26129"/>
            <a:ext cx="8802226" cy="813732"/>
          </a:xfrm>
        </p:spPr>
        <p:txBody>
          <a:bodyPr/>
          <a:lstStyle/>
          <a:p>
            <a:r>
              <a:rPr lang="en-US" dirty="0"/>
              <a:t>OpenID Connect and OAuth 2.0 are very similar – in fact OpenID Connect is an extension on top of OAuth 2.0. The two fundamental security concerns, authentication and API access, are combined into a single protocol</a:t>
            </a:r>
          </a:p>
        </p:txBody>
      </p:sp>
      <p:pic>
        <p:nvPicPr>
          <p:cNvPr id="2050" name="Picture 2" descr="https://identityserver4.readthedocs.io/en/release/_images/terminology.png">
            <a:extLst>
              <a:ext uri="{FF2B5EF4-FFF2-40B4-BE49-F238E27FC236}">
                <a16:creationId xmlns:a16="http://schemas.microsoft.com/office/drawing/2014/main" id="{3D4CD8FD-A2FF-4A4E-95DC-E45EC6C8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0" y="2437657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7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DEA-DB38-44D6-BDE7-7BB3B2B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1814"/>
          </a:xfrm>
        </p:spPr>
        <p:txBody>
          <a:bodyPr>
            <a:normAutofit/>
          </a:bodyPr>
          <a:lstStyle/>
          <a:p>
            <a:r>
              <a:rPr lang="en-US" sz="1800" dirty="0"/>
              <a:t>Token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34B3-47CF-4E55-AC33-5706B8463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26129"/>
            <a:ext cx="8802226" cy="813732"/>
          </a:xfrm>
        </p:spPr>
        <p:txBody>
          <a:bodyPr/>
          <a:lstStyle/>
          <a:p>
            <a:r>
              <a:rPr lang="en-US" dirty="0"/>
              <a:t>JSON Web Tokens are an open, industry standard RFC 7519 method for representing claims securely between two parties. </a:t>
            </a:r>
            <a:r>
              <a:rPr lang="en-US" dirty="0">
                <a:hlinkClick r:id="rId2"/>
              </a:rPr>
              <a:t>https://jwt.io/</a:t>
            </a:r>
            <a:endParaRPr lang="en-US" dirty="0"/>
          </a:p>
        </p:txBody>
      </p:sp>
      <p:pic>
        <p:nvPicPr>
          <p:cNvPr id="2052" name="Picture 4" descr="https://www.dataart.ru/blog/wp-content/uploads/2016/09/Picture10.png">
            <a:extLst>
              <a:ext uri="{FF2B5EF4-FFF2-40B4-BE49-F238E27FC236}">
                <a16:creationId xmlns:a16="http://schemas.microsoft.com/office/drawing/2014/main" id="{844546D8-E9E2-46EB-9323-D66276BC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89342"/>
            <a:ext cx="7418042" cy="39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482E-8430-49AE-824E-D0C07E7E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8358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250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Authentication as a Service</vt:lpstr>
      <vt:lpstr>COMMON APPS</vt:lpstr>
      <vt:lpstr>What is Authentication?</vt:lpstr>
      <vt:lpstr>Authentication ways</vt:lpstr>
      <vt:lpstr>OAuth2 &amp; Open ID Connect</vt:lpstr>
      <vt:lpstr>Terminology</vt:lpstr>
      <vt:lpstr>Authentication process</vt:lpstr>
      <vt:lpstr>Token</vt:lpstr>
      <vt:lpstr>Demo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as a Service</dc:title>
  <dc:creator>Alexey Blauta</dc:creator>
  <cp:lastModifiedBy>Alexey Blauta</cp:lastModifiedBy>
  <cp:revision>18</cp:revision>
  <dcterms:created xsi:type="dcterms:W3CDTF">2018-05-02T20:22:53Z</dcterms:created>
  <dcterms:modified xsi:type="dcterms:W3CDTF">2018-05-02T21:20:07Z</dcterms:modified>
</cp:coreProperties>
</file>