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Relationship Id="rId9" Type="http://schemas.openxmlformats.org/officeDocument/2006/relationships/image" Target="../media/image108.png"/><Relationship Id="rId10" Type="http://schemas.openxmlformats.org/officeDocument/2006/relationships/image" Target="../media/image109.png"/><Relationship Id="rId11" Type="http://schemas.openxmlformats.org/officeDocument/2006/relationships/image" Target="../media/image11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Relationship Id="rId8" Type="http://schemas.openxmlformats.org/officeDocument/2006/relationships/image" Target="../media/image117.png"/><Relationship Id="rId9" Type="http://schemas.openxmlformats.org/officeDocument/2006/relationships/image" Target="../media/image118.png"/><Relationship Id="rId10" Type="http://schemas.openxmlformats.org/officeDocument/2006/relationships/image" Target="../media/image119.png"/><Relationship Id="rId11" Type="http://schemas.openxmlformats.org/officeDocument/2006/relationships/image" Target="../media/image12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4.png"/><Relationship Id="rId6" Type="http://schemas.openxmlformats.org/officeDocument/2006/relationships/image" Target="../media/image125.png"/><Relationship Id="rId7" Type="http://schemas.openxmlformats.org/officeDocument/2006/relationships/image" Target="../media/image126.png"/><Relationship Id="rId8" Type="http://schemas.openxmlformats.org/officeDocument/2006/relationships/image" Target="../media/image127.png"/><Relationship Id="rId9" Type="http://schemas.openxmlformats.org/officeDocument/2006/relationships/image" Target="../media/image128.png"/><Relationship Id="rId10" Type="http://schemas.openxmlformats.org/officeDocument/2006/relationships/image" Target="../media/image129.png"/><Relationship Id="rId11" Type="http://schemas.openxmlformats.org/officeDocument/2006/relationships/image" Target="../media/image13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1.png"/><Relationship Id="rId3" Type="http://schemas.openxmlformats.org/officeDocument/2006/relationships/image" Target="../media/image132.png"/><Relationship Id="rId4" Type="http://schemas.openxmlformats.org/officeDocument/2006/relationships/image" Target="../media/image133.png"/><Relationship Id="rId5" Type="http://schemas.openxmlformats.org/officeDocument/2006/relationships/image" Target="../media/image134.png"/><Relationship Id="rId6" Type="http://schemas.openxmlformats.org/officeDocument/2006/relationships/image" Target="../media/image135.png"/><Relationship Id="rId7" Type="http://schemas.openxmlformats.org/officeDocument/2006/relationships/image" Target="../media/image136.png"/><Relationship Id="rId8" Type="http://schemas.openxmlformats.org/officeDocument/2006/relationships/image" Target="../media/image137.png"/><Relationship Id="rId9" Type="http://schemas.openxmlformats.org/officeDocument/2006/relationships/image" Target="../media/image138.png"/><Relationship Id="rId10" Type="http://schemas.openxmlformats.org/officeDocument/2006/relationships/image" Target="../media/image139.png"/><Relationship Id="rId11" Type="http://schemas.openxmlformats.org/officeDocument/2006/relationships/image" Target="../media/image140.png"/><Relationship Id="rId12" Type="http://schemas.openxmlformats.org/officeDocument/2006/relationships/image" Target="../media/image141.png"/><Relationship Id="rId13" Type="http://schemas.openxmlformats.org/officeDocument/2006/relationships/image" Target="../media/image142.png"/><Relationship Id="rId14" Type="http://schemas.openxmlformats.org/officeDocument/2006/relationships/image" Target="../media/image14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4.png"/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image" Target="../media/image147.png"/><Relationship Id="rId6" Type="http://schemas.openxmlformats.org/officeDocument/2006/relationships/image" Target="../media/image148.png"/><Relationship Id="rId7" Type="http://schemas.openxmlformats.org/officeDocument/2006/relationships/image" Target="../media/image149.png"/><Relationship Id="rId8" Type="http://schemas.openxmlformats.org/officeDocument/2006/relationships/image" Target="../media/image150.png"/><Relationship Id="rId9" Type="http://schemas.openxmlformats.org/officeDocument/2006/relationships/image" Target="../media/image151.png"/><Relationship Id="rId10" Type="http://schemas.openxmlformats.org/officeDocument/2006/relationships/image" Target="../media/image152.png"/><Relationship Id="rId11" Type="http://schemas.openxmlformats.org/officeDocument/2006/relationships/image" Target="../media/image153.png"/><Relationship Id="rId12" Type="http://schemas.openxmlformats.org/officeDocument/2006/relationships/image" Target="../media/image154.png"/><Relationship Id="rId13" Type="http://schemas.openxmlformats.org/officeDocument/2006/relationships/image" Target="../media/image155.png"/><Relationship Id="rId14" Type="http://schemas.openxmlformats.org/officeDocument/2006/relationships/image" Target="../media/image15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7.png"/><Relationship Id="rId3" Type="http://schemas.openxmlformats.org/officeDocument/2006/relationships/image" Target="../media/image158.png"/><Relationship Id="rId4" Type="http://schemas.openxmlformats.org/officeDocument/2006/relationships/image" Target="../media/image159.png"/><Relationship Id="rId5" Type="http://schemas.openxmlformats.org/officeDocument/2006/relationships/image" Target="../media/image160.png"/><Relationship Id="rId6" Type="http://schemas.openxmlformats.org/officeDocument/2006/relationships/image" Target="../media/image161.png"/><Relationship Id="rId7" Type="http://schemas.openxmlformats.org/officeDocument/2006/relationships/image" Target="../media/image162.png"/><Relationship Id="rId8" Type="http://schemas.openxmlformats.org/officeDocument/2006/relationships/image" Target="../media/image163.png"/><Relationship Id="rId9" Type="http://schemas.openxmlformats.org/officeDocument/2006/relationships/image" Target="../media/image164.png"/><Relationship Id="rId10" Type="http://schemas.openxmlformats.org/officeDocument/2006/relationships/image" Target="../media/image165.png"/><Relationship Id="rId11" Type="http://schemas.openxmlformats.org/officeDocument/2006/relationships/image" Target="../media/image166.png"/><Relationship Id="rId12" Type="http://schemas.openxmlformats.org/officeDocument/2006/relationships/image" Target="../media/image167.png"/><Relationship Id="rId13" Type="http://schemas.openxmlformats.org/officeDocument/2006/relationships/image" Target="../media/image168.png"/><Relationship Id="rId14" Type="http://schemas.openxmlformats.org/officeDocument/2006/relationships/image" Target="../media/image169.png"/><Relationship Id="rId15" Type="http://schemas.openxmlformats.org/officeDocument/2006/relationships/image" Target="../media/image170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1.png"/><Relationship Id="rId3" Type="http://schemas.openxmlformats.org/officeDocument/2006/relationships/image" Target="../media/image172.png"/><Relationship Id="rId4" Type="http://schemas.openxmlformats.org/officeDocument/2006/relationships/image" Target="../media/image173.png"/><Relationship Id="rId5" Type="http://schemas.openxmlformats.org/officeDocument/2006/relationships/image" Target="../media/image174.png"/><Relationship Id="rId6" Type="http://schemas.openxmlformats.org/officeDocument/2006/relationships/image" Target="../media/image175.png"/><Relationship Id="rId7" Type="http://schemas.openxmlformats.org/officeDocument/2006/relationships/image" Target="../media/image176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7.png"/><Relationship Id="rId3" Type="http://schemas.openxmlformats.org/officeDocument/2006/relationships/image" Target="../media/image178.png"/><Relationship Id="rId4" Type="http://schemas.openxmlformats.org/officeDocument/2006/relationships/image" Target="../media/image179.png"/><Relationship Id="rId5" Type="http://schemas.openxmlformats.org/officeDocument/2006/relationships/image" Target="../media/image180.png"/><Relationship Id="rId6" Type="http://schemas.openxmlformats.org/officeDocument/2006/relationships/image" Target="../media/image181.png"/><Relationship Id="rId7" Type="http://schemas.openxmlformats.org/officeDocument/2006/relationships/image" Target="../media/image182.png"/><Relationship Id="rId8" Type="http://schemas.openxmlformats.org/officeDocument/2006/relationships/image" Target="../media/image183.png"/><Relationship Id="rId9" Type="http://schemas.openxmlformats.org/officeDocument/2006/relationships/image" Target="../media/image184.png"/><Relationship Id="rId10" Type="http://schemas.openxmlformats.org/officeDocument/2006/relationships/image" Target="../media/image185.png"/><Relationship Id="rId11" Type="http://schemas.openxmlformats.org/officeDocument/2006/relationships/image" Target="../media/image186.png"/><Relationship Id="rId12" Type="http://schemas.openxmlformats.org/officeDocument/2006/relationships/image" Target="../media/image187.png"/><Relationship Id="rId13" Type="http://schemas.openxmlformats.org/officeDocument/2006/relationships/image" Target="../media/image188.png"/><Relationship Id="rId14" Type="http://schemas.openxmlformats.org/officeDocument/2006/relationships/image" Target="../media/image189.png"/><Relationship Id="rId15" Type="http://schemas.openxmlformats.org/officeDocument/2006/relationships/image" Target="../media/image190.png"/><Relationship Id="rId16" Type="http://schemas.openxmlformats.org/officeDocument/2006/relationships/image" Target="../media/image191.png"/><Relationship Id="rId17" Type="http://schemas.openxmlformats.org/officeDocument/2006/relationships/image" Target="../media/image192.png"/><Relationship Id="rId18" Type="http://schemas.openxmlformats.org/officeDocument/2006/relationships/image" Target="../media/image193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image" Target="../media/image197.png"/><Relationship Id="rId6" Type="http://schemas.openxmlformats.org/officeDocument/2006/relationships/image" Target="../media/image198.png"/><Relationship Id="rId7" Type="http://schemas.openxmlformats.org/officeDocument/2006/relationships/image" Target="../media/image199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0.png"/><Relationship Id="rId3" Type="http://schemas.openxmlformats.org/officeDocument/2006/relationships/image" Target="../media/image201.png"/><Relationship Id="rId4" Type="http://schemas.openxmlformats.org/officeDocument/2006/relationships/image" Target="../media/image202.png"/><Relationship Id="rId5" Type="http://schemas.openxmlformats.org/officeDocument/2006/relationships/image" Target="../media/image203.png"/><Relationship Id="rId6" Type="http://schemas.openxmlformats.org/officeDocument/2006/relationships/image" Target="../media/image204.png"/><Relationship Id="rId7" Type="http://schemas.openxmlformats.org/officeDocument/2006/relationships/image" Target="../media/image205.png"/><Relationship Id="rId8" Type="http://schemas.openxmlformats.org/officeDocument/2006/relationships/image" Target="../media/image206.png"/><Relationship Id="rId9" Type="http://schemas.openxmlformats.org/officeDocument/2006/relationships/image" Target="../media/image207.png"/><Relationship Id="rId10" Type="http://schemas.openxmlformats.org/officeDocument/2006/relationships/image" Target="../media/image208.png"/><Relationship Id="rId11" Type="http://schemas.openxmlformats.org/officeDocument/2006/relationships/image" Target="../media/image20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0.png"/><Relationship Id="rId3" Type="http://schemas.openxmlformats.org/officeDocument/2006/relationships/image" Target="../media/image211.png"/><Relationship Id="rId4" Type="http://schemas.openxmlformats.org/officeDocument/2006/relationships/image" Target="../media/image212.png"/><Relationship Id="rId5" Type="http://schemas.openxmlformats.org/officeDocument/2006/relationships/image" Target="../media/image213.png"/><Relationship Id="rId6" Type="http://schemas.openxmlformats.org/officeDocument/2006/relationships/image" Target="../media/image214.png"/><Relationship Id="rId7" Type="http://schemas.openxmlformats.org/officeDocument/2006/relationships/image" Target="../media/image215.png"/><Relationship Id="rId8" Type="http://schemas.openxmlformats.org/officeDocument/2006/relationships/image" Target="../media/image216.png"/><Relationship Id="rId9" Type="http://schemas.openxmlformats.org/officeDocument/2006/relationships/image" Target="../media/image217.png"/><Relationship Id="rId10" Type="http://schemas.openxmlformats.org/officeDocument/2006/relationships/image" Target="../media/image218.png"/><Relationship Id="rId11" Type="http://schemas.openxmlformats.org/officeDocument/2006/relationships/image" Target="../media/image219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5" Type="http://schemas.openxmlformats.org/officeDocument/2006/relationships/image" Target="../media/image59.png"/><Relationship Id="rId16" Type="http://schemas.openxmlformats.org/officeDocument/2006/relationships/image" Target="../media/image6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Relationship Id="rId10" Type="http://schemas.openxmlformats.org/officeDocument/2006/relationships/image" Target="../media/image69.png"/><Relationship Id="rId11" Type="http://schemas.openxmlformats.org/officeDocument/2006/relationships/image" Target="../media/image70.png"/><Relationship Id="rId12" Type="http://schemas.openxmlformats.org/officeDocument/2006/relationships/image" Target="../media/image71.png"/><Relationship Id="rId13" Type="http://schemas.openxmlformats.org/officeDocument/2006/relationships/image" Target="../media/image72.png"/><Relationship Id="rId14" Type="http://schemas.openxmlformats.org/officeDocument/2006/relationships/image" Target="../media/image73.png"/><Relationship Id="rId15" Type="http://schemas.openxmlformats.org/officeDocument/2006/relationships/image" Target="../media/image74.png"/><Relationship Id="rId16" Type="http://schemas.openxmlformats.org/officeDocument/2006/relationships/image" Target="../media/image75.png"/><Relationship Id="rId17" Type="http://schemas.openxmlformats.org/officeDocument/2006/relationships/image" Target="../media/image76.png"/><Relationship Id="rId18" Type="http://schemas.openxmlformats.org/officeDocument/2006/relationships/image" Target="../media/image77.png"/><Relationship Id="rId19" Type="http://schemas.openxmlformats.org/officeDocument/2006/relationships/image" Target="../media/image78.png"/><Relationship Id="rId20" Type="http://schemas.openxmlformats.org/officeDocument/2006/relationships/image" Target="../media/image79.png"/><Relationship Id="rId21" Type="http://schemas.openxmlformats.org/officeDocument/2006/relationships/image" Target="../media/image80.png"/><Relationship Id="rId22" Type="http://schemas.openxmlformats.org/officeDocument/2006/relationships/image" Target="../media/image81.png"/><Relationship Id="rId23" Type="http://schemas.openxmlformats.org/officeDocument/2006/relationships/image" Target="../media/image82.png"/><Relationship Id="rId24" Type="http://schemas.openxmlformats.org/officeDocument/2006/relationships/image" Target="../media/image8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9" Type="http://schemas.openxmlformats.org/officeDocument/2006/relationships/image" Target="../media/image98.png"/><Relationship Id="rId10" Type="http://schemas.openxmlformats.org/officeDocument/2006/relationships/image" Target="../media/image99.png"/><Relationship Id="rId11" Type="http://schemas.openxmlformats.org/officeDocument/2006/relationships/image" Target="../media/image10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372" y="832795"/>
            <a:ext cx="16556522" cy="8620124"/>
            <a:chOff x="900372" y="832795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0580" y="-3481491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32795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75339" y="2228044"/>
            <a:ext cx="9961905" cy="29619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95366" y="4369156"/>
            <a:ext cx="12419048" cy="328571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47189" y="6185143"/>
            <a:ext cx="7200000" cy="5809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372" y="832795"/>
            <a:ext cx="16556522" cy="8620124"/>
            <a:chOff x="900372" y="832795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0580" y="-3481491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32795"/>
              <a:ext cx="16556522" cy="86201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00372" y="1474286"/>
            <a:ext cx="878595" cy="411925"/>
            <a:chOff x="900372" y="1474286"/>
            <a:chExt cx="878595" cy="41192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372" y="1474286"/>
              <a:ext cx="878595" cy="41192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20906" y="1341383"/>
            <a:ext cx="2180952" cy="81904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45723" y="2856411"/>
            <a:ext cx="10272644" cy="756936"/>
            <a:chOff x="1645723" y="2856411"/>
            <a:chExt cx="10272644" cy="75693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5723" y="2856411"/>
              <a:ext cx="10272644" cy="75693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89555" y="2870833"/>
            <a:ext cx="8219048" cy="73333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36110" y="3896946"/>
            <a:ext cx="14685944" cy="4013258"/>
            <a:chOff x="1636110" y="3896946"/>
            <a:chExt cx="14685944" cy="40132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36110" y="3896946"/>
              <a:ext cx="14685944" cy="401325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52639" y="4191325"/>
            <a:ext cx="5238095" cy="65714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938049" y="5111839"/>
            <a:ext cx="13314286" cy="240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372" y="832795"/>
            <a:ext cx="16556522" cy="8620124"/>
            <a:chOff x="900372" y="832795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0580" y="-3481491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32795"/>
              <a:ext cx="16556522" cy="86201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00372" y="1474286"/>
            <a:ext cx="878595" cy="411925"/>
            <a:chOff x="900372" y="1474286"/>
            <a:chExt cx="878595" cy="41192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372" y="1474286"/>
              <a:ext cx="878595" cy="41192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20906" y="1341383"/>
            <a:ext cx="2180952" cy="81904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6190" y="2782532"/>
            <a:ext cx="16089927" cy="4312486"/>
            <a:chOff x="276190" y="2782532"/>
            <a:chExt cx="16089927" cy="431248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89786" y="2782532"/>
              <a:ext cx="10272644" cy="756936"/>
              <a:chOff x="1689786" y="2782532"/>
              <a:chExt cx="10272644" cy="756936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89786" y="2782532"/>
                <a:ext cx="10272644" cy="756936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7144" y="2790153"/>
              <a:ext cx="6771429" cy="704762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680173" y="3823067"/>
              <a:ext cx="14685944" cy="3271952"/>
              <a:chOff x="1680173" y="3823067"/>
              <a:chExt cx="14685944" cy="3271952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80173" y="3823067"/>
                <a:ext cx="14685944" cy="3271952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96703" y="4117446"/>
              <a:ext cx="6723810" cy="1314286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82115" y="5386354"/>
              <a:ext cx="11790476" cy="16190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372" y="832795"/>
            <a:ext cx="16556522" cy="8620124"/>
            <a:chOff x="900372" y="832795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0580" y="-3481491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32795"/>
              <a:ext cx="16556522" cy="86201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00372" y="1474286"/>
            <a:ext cx="878595" cy="411925"/>
            <a:chOff x="900372" y="1474286"/>
            <a:chExt cx="878595" cy="41192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372" y="1474286"/>
              <a:ext cx="878595" cy="41192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20906" y="1341383"/>
            <a:ext cx="2180952" cy="81904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97424" y="2782532"/>
            <a:ext cx="10272644" cy="756936"/>
            <a:chOff x="1697424" y="2782532"/>
            <a:chExt cx="10272644" cy="75693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7424" y="2782532"/>
              <a:ext cx="10272644" cy="75693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4782" y="2790154"/>
            <a:ext cx="6504762" cy="70476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87811" y="3823067"/>
            <a:ext cx="14685944" cy="2594820"/>
            <a:chOff x="1687811" y="3823067"/>
            <a:chExt cx="14685944" cy="259482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811" y="3823067"/>
              <a:ext cx="14685944" cy="259482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04344" y="4117449"/>
            <a:ext cx="3714286" cy="65714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989754" y="4900954"/>
            <a:ext cx="11904762" cy="16190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372" y="832795"/>
            <a:ext cx="16556522" cy="8620124"/>
            <a:chOff x="900372" y="832795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0580" y="-3481491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32795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57830" y="2401161"/>
            <a:ext cx="3390476" cy="7904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00372" y="1474286"/>
            <a:ext cx="878595" cy="411925"/>
            <a:chOff x="900372" y="1474286"/>
            <a:chExt cx="878595" cy="41192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372" y="1474286"/>
              <a:ext cx="878595" cy="4119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89829" y="3794626"/>
            <a:ext cx="2996190" cy="1291088"/>
            <a:chOff x="4989829" y="3794626"/>
            <a:chExt cx="2996190" cy="129108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89829" y="3794626"/>
              <a:ext cx="2996190" cy="12910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989480" y="2253396"/>
            <a:ext cx="4189220" cy="6745711"/>
            <a:chOff x="1989480" y="2253396"/>
            <a:chExt cx="4189220" cy="674571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89480" y="2253396"/>
              <a:ext cx="4189220" cy="674571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20906" y="1341383"/>
            <a:ext cx="2180952" cy="81904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548323" y="7016727"/>
            <a:ext cx="2996190" cy="1291088"/>
            <a:chOff x="9548323" y="7016727"/>
            <a:chExt cx="2996190" cy="129108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48323" y="7016727"/>
              <a:ext cx="2996190" cy="129108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635932" y="2109942"/>
            <a:ext cx="4344072" cy="6842142"/>
            <a:chOff x="11635932" y="2109942"/>
            <a:chExt cx="4344072" cy="684214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635932" y="2109942"/>
              <a:ext cx="4344072" cy="6842142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42211" y="3040011"/>
            <a:ext cx="4419048" cy="54285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82858" y="5603395"/>
            <a:ext cx="3704762" cy="79047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021049" y="6228154"/>
            <a:ext cx="3247619" cy="5428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372" y="832795"/>
            <a:ext cx="16556522" cy="8620124"/>
            <a:chOff x="900372" y="832795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0580" y="-3481491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32795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83841" y="2401163"/>
            <a:ext cx="4161905" cy="7904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00372" y="1474286"/>
            <a:ext cx="878595" cy="411925"/>
            <a:chOff x="900372" y="1474286"/>
            <a:chExt cx="878595" cy="41192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372" y="1474286"/>
              <a:ext cx="878595" cy="4119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89829" y="3794626"/>
            <a:ext cx="2996190" cy="1291088"/>
            <a:chOff x="4989829" y="3794626"/>
            <a:chExt cx="2996190" cy="129108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89829" y="3794626"/>
              <a:ext cx="2996190" cy="129108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20906" y="1341383"/>
            <a:ext cx="2180952" cy="81904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199189" y="7556864"/>
            <a:ext cx="2996190" cy="1291088"/>
            <a:chOff x="9199189" y="7556864"/>
            <a:chExt cx="2996190" cy="129108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99189" y="7556864"/>
              <a:ext cx="2996190" cy="129108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99077" y="3078106"/>
            <a:ext cx="4771429" cy="5523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092213" y="5641487"/>
            <a:ext cx="4352381" cy="79047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766605" y="6342439"/>
            <a:ext cx="6714286" cy="112381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28305" y="2271217"/>
            <a:ext cx="4435708" cy="6786259"/>
            <a:chOff x="1528305" y="2271217"/>
            <a:chExt cx="4435708" cy="678625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28305" y="2271217"/>
              <a:ext cx="4435708" cy="678625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613119" y="2157384"/>
            <a:ext cx="4527061" cy="6952975"/>
            <a:chOff x="11613119" y="2157384"/>
            <a:chExt cx="4527061" cy="695297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613119" y="2157384"/>
              <a:ext cx="4527061" cy="69529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372" y="832795"/>
            <a:ext cx="16556522" cy="8620124"/>
            <a:chOff x="900372" y="832795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0580" y="-3481491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32795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94583" y="2420211"/>
            <a:ext cx="4161905" cy="7904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00372" y="1474286"/>
            <a:ext cx="878595" cy="411925"/>
            <a:chOff x="900372" y="1474286"/>
            <a:chExt cx="878595" cy="41192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372" y="1474286"/>
              <a:ext cx="878595" cy="4119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12319" y="4177296"/>
            <a:ext cx="2996190" cy="1291088"/>
            <a:chOff x="4812319" y="4177296"/>
            <a:chExt cx="2996190" cy="129108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12319" y="4177296"/>
              <a:ext cx="2996190" cy="129108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20906" y="1341383"/>
            <a:ext cx="2180952" cy="81904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307296" y="6959975"/>
            <a:ext cx="2996190" cy="1291088"/>
            <a:chOff x="10307296" y="6959975"/>
            <a:chExt cx="2996190" cy="129108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07296" y="6959975"/>
              <a:ext cx="2996190" cy="129108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90773" y="3059058"/>
            <a:ext cx="5057143" cy="112381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062627" y="4977893"/>
            <a:ext cx="2800000" cy="72381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76487" y="5651261"/>
            <a:ext cx="6704762" cy="112381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34908" y="2195479"/>
            <a:ext cx="4163655" cy="6690568"/>
            <a:chOff x="1434908" y="2195479"/>
            <a:chExt cx="4163655" cy="669056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4908" y="2195479"/>
              <a:ext cx="4163655" cy="669056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145583" y="3125938"/>
            <a:ext cx="4157300" cy="4583397"/>
            <a:chOff x="12145583" y="3125938"/>
            <a:chExt cx="4157300" cy="458339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145583" y="3125938"/>
              <a:ext cx="4157300" cy="458339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250345" y="7842669"/>
            <a:ext cx="3477080" cy="476795"/>
            <a:chOff x="12250345" y="7842669"/>
            <a:chExt cx="3477080" cy="47679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250345" y="7842669"/>
              <a:ext cx="3477080" cy="4767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2734907"/>
            <a:ext cx="18728944" cy="7671501"/>
            <a:chOff x="-159006" y="2734907"/>
            <a:chExt cx="18728944" cy="76715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2734907"/>
              <a:ext cx="18728944" cy="76715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372" y="832795"/>
            <a:ext cx="16556522" cy="8620124"/>
            <a:chOff x="900372" y="832795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0580" y="-3481491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32795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8774" y="3226555"/>
            <a:ext cx="3371429" cy="13714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88858" y="-421873"/>
            <a:ext cx="3760582" cy="5020621"/>
            <a:chOff x="2088858" y="-421873"/>
            <a:chExt cx="3760582" cy="502062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88858" y="-421873"/>
              <a:ext cx="3760582" cy="502062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02284" y="1988103"/>
            <a:ext cx="4095238" cy="404761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372" y="832795"/>
            <a:ext cx="16556522" cy="8620124"/>
            <a:chOff x="900372" y="832795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0580" y="-3481491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32795"/>
              <a:ext cx="16556522" cy="86201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00372" y="1474286"/>
            <a:ext cx="878595" cy="411925"/>
            <a:chOff x="900372" y="1474286"/>
            <a:chExt cx="878595" cy="41192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372" y="1474286"/>
              <a:ext cx="878595" cy="4119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83120" y="4902112"/>
            <a:ext cx="14395664" cy="84267"/>
            <a:chOff x="1983120" y="4902112"/>
            <a:chExt cx="14395664" cy="8426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83120" y="4902112"/>
              <a:ext cx="14395664" cy="8426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945025" y="2795445"/>
            <a:ext cx="14395664" cy="84267"/>
            <a:chOff x="1945025" y="2795445"/>
            <a:chExt cx="14395664" cy="8426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45025" y="2795445"/>
              <a:ext cx="14395664" cy="842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550898" y="5173549"/>
            <a:ext cx="4748850" cy="57765"/>
            <a:chOff x="6550898" y="5173549"/>
            <a:chExt cx="4748850" cy="5776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6550898" y="5173549"/>
              <a:ext cx="4748850" cy="5776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95350" y="3467981"/>
            <a:ext cx="5438095" cy="104761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711796" y="5761457"/>
            <a:ext cx="818704" cy="910987"/>
            <a:chOff x="7711796" y="5761457"/>
            <a:chExt cx="818704" cy="91098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11796" y="5761457"/>
              <a:ext cx="818704" cy="91098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686500" y="3566576"/>
            <a:ext cx="910987" cy="822785"/>
            <a:chOff x="7686500" y="3566576"/>
            <a:chExt cx="910987" cy="82278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86500" y="3566576"/>
              <a:ext cx="910987" cy="82278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498979" y="5790029"/>
            <a:ext cx="841526" cy="841526"/>
            <a:chOff x="9498979" y="5790029"/>
            <a:chExt cx="841526" cy="84152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498979" y="5790029"/>
              <a:ext cx="841526" cy="84152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593041" y="3543573"/>
            <a:ext cx="539755" cy="841526"/>
            <a:chOff x="9593041" y="3543573"/>
            <a:chExt cx="539755" cy="84152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593041" y="3543573"/>
              <a:ext cx="539755" cy="841526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920906" y="1341383"/>
            <a:ext cx="2180952" cy="819048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175983" y="5715744"/>
            <a:ext cx="5438095" cy="104761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652836" y="3467980"/>
            <a:ext cx="3504762" cy="104761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614421" y="5316192"/>
            <a:ext cx="5371429" cy="191428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2007634" y="7533899"/>
            <a:ext cx="14395664" cy="84267"/>
            <a:chOff x="2007634" y="7533899"/>
            <a:chExt cx="14395664" cy="8426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007634" y="7533899"/>
              <a:ext cx="14395664" cy="84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2734907"/>
            <a:ext cx="18728944" cy="7671501"/>
            <a:chOff x="-159006" y="2734907"/>
            <a:chExt cx="18728944" cy="76715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2734907"/>
              <a:ext cx="18728944" cy="76715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372" y="832795"/>
            <a:ext cx="16556522" cy="8620124"/>
            <a:chOff x="900372" y="832795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0580" y="-3481491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32795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8774" y="3226555"/>
            <a:ext cx="3371429" cy="13619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88858" y="-421873"/>
            <a:ext cx="3760582" cy="5020621"/>
            <a:chOff x="2088858" y="-421873"/>
            <a:chExt cx="3760582" cy="502062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88858" y="-421873"/>
              <a:ext cx="3760582" cy="502062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02284" y="1988103"/>
            <a:ext cx="4095238" cy="404761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372" y="832795"/>
            <a:ext cx="16556522" cy="8620124"/>
            <a:chOff x="900372" y="832795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0580" y="-3481491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32795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20906" y="1341383"/>
            <a:ext cx="2180952" cy="81904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54397" y="2109738"/>
            <a:ext cx="6580952" cy="7428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00372" y="1474286"/>
            <a:ext cx="878595" cy="411925"/>
            <a:chOff x="900372" y="1474286"/>
            <a:chExt cx="878595" cy="41192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0372" y="1474286"/>
              <a:ext cx="878595" cy="41192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699460" y="7395479"/>
            <a:ext cx="2685714" cy="64761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636275" y="6447127"/>
            <a:ext cx="1145002" cy="802040"/>
            <a:chOff x="9636275" y="6447127"/>
            <a:chExt cx="1145002" cy="8020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36275" y="6447127"/>
              <a:ext cx="1145002" cy="80204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798605" y="7210087"/>
            <a:ext cx="1657091" cy="34266"/>
            <a:chOff x="10798605" y="7210087"/>
            <a:chExt cx="1657091" cy="3426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10798605" y="7210087"/>
              <a:ext cx="1657091" cy="342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912301" y="2915730"/>
            <a:ext cx="12159669" cy="6003837"/>
            <a:chOff x="1912301" y="2915730"/>
            <a:chExt cx="12159669" cy="600383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12301" y="2915730"/>
              <a:ext cx="12159669" cy="60038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372" y="832795"/>
            <a:ext cx="16556522" cy="8620124"/>
            <a:chOff x="900372" y="832795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0580" y="-3481491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32795"/>
              <a:ext cx="16556522" cy="86201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36744" y="2826558"/>
            <a:ext cx="4623876" cy="4623876"/>
            <a:chOff x="2636744" y="2826558"/>
            <a:chExt cx="4623876" cy="462387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36744" y="2826558"/>
              <a:ext cx="4623876" cy="462387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21463" y="4368255"/>
            <a:ext cx="5409524" cy="178095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83595" y="4133119"/>
            <a:ext cx="3400000" cy="9619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406038" y="2421307"/>
            <a:ext cx="7821444" cy="5384570"/>
            <a:chOff x="8406038" y="2421307"/>
            <a:chExt cx="7821444" cy="538457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425086" y="2421307"/>
              <a:ext cx="7783349" cy="935170"/>
              <a:chOff x="8425086" y="2421307"/>
              <a:chExt cx="7783349" cy="935170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367944" y="2364166"/>
                <a:ext cx="3190476" cy="676190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379373" y="2945059"/>
                <a:ext cx="4238095" cy="54285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406038" y="3534667"/>
              <a:ext cx="7783349" cy="935162"/>
              <a:chOff x="8406038" y="3534667"/>
              <a:chExt cx="7783349" cy="935162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348897" y="3477526"/>
                <a:ext cx="2866667" cy="676190"/>
              </a:xfrm>
              <a:prstGeom prst="rect">
                <a:avLst/>
              </a:prstGeom>
            </p:spPr>
          </p:pic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8360325" y="4058411"/>
                <a:ext cx="7571429" cy="542857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8425086" y="4670858"/>
              <a:ext cx="7783349" cy="935162"/>
              <a:chOff x="8425086" y="4670858"/>
              <a:chExt cx="7783349" cy="935162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367944" y="4613717"/>
                <a:ext cx="1847619" cy="685714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8379373" y="5194602"/>
                <a:ext cx="4809524" cy="54285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8444133" y="5749111"/>
              <a:ext cx="7783349" cy="935166"/>
              <a:chOff x="8444133" y="5749111"/>
              <a:chExt cx="7783349" cy="935166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386992" y="5691970"/>
                <a:ext cx="1857143" cy="685714"/>
              </a:xfrm>
              <a:prstGeom prst="rect">
                <a:avLst/>
              </a:prstGeom>
            </p:spPr>
          </p:pic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8398420" y="6272859"/>
                <a:ext cx="5733333" cy="542857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8406038" y="6870707"/>
              <a:ext cx="7783349" cy="935170"/>
              <a:chOff x="8406038" y="6870707"/>
              <a:chExt cx="7783349" cy="935170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8348897" y="6813566"/>
                <a:ext cx="1847619" cy="676190"/>
              </a:xfrm>
              <a:prstGeom prst="rect">
                <a:avLst/>
              </a:prstGeom>
            </p:spPr>
          </p:pic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8360325" y="7394459"/>
                <a:ext cx="3295238" cy="54285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372" y="832795"/>
            <a:ext cx="16556522" cy="8620124"/>
            <a:chOff x="900372" y="832795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0580" y="-3481491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32795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20906" y="1341383"/>
            <a:ext cx="2180952" cy="8190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00372" y="1474286"/>
            <a:ext cx="878595" cy="411925"/>
            <a:chOff x="900372" y="1474286"/>
            <a:chExt cx="878595" cy="41192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372" y="1474286"/>
              <a:ext cx="878595" cy="41192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99460" y="7395479"/>
            <a:ext cx="2685714" cy="64761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636275" y="6447127"/>
            <a:ext cx="1145002" cy="802040"/>
            <a:chOff x="9636275" y="6447127"/>
            <a:chExt cx="1145002" cy="80204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36275" y="6447127"/>
              <a:ext cx="1145002" cy="80204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78967" y="2954275"/>
            <a:ext cx="10108785" cy="5408200"/>
            <a:chOff x="1778967" y="2954275"/>
            <a:chExt cx="10108785" cy="540820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78967" y="2954275"/>
              <a:ext cx="10108785" cy="540820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55163" y="2109735"/>
            <a:ext cx="6419048" cy="67619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769608" y="2778704"/>
            <a:ext cx="6378963" cy="5759341"/>
            <a:chOff x="9769608" y="2778704"/>
            <a:chExt cx="6378963" cy="575934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69608" y="2778704"/>
              <a:ext cx="6378963" cy="57593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372" y="832795"/>
            <a:ext cx="16556522" cy="8620124"/>
            <a:chOff x="900372" y="832795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0580" y="-3481491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32795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71633" y="4569144"/>
            <a:ext cx="9304762" cy="17619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2734907"/>
            <a:ext cx="18728944" cy="7671501"/>
            <a:chOff x="-159006" y="2734907"/>
            <a:chExt cx="18728944" cy="76715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2734907"/>
              <a:ext cx="18728944" cy="76715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372" y="832795"/>
            <a:ext cx="16556522" cy="8620124"/>
            <a:chOff x="900372" y="832795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0580" y="-3481491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32795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62043" y="3570203"/>
            <a:ext cx="3371429" cy="13619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88858" y="-421873"/>
            <a:ext cx="3760582" cy="5020621"/>
            <a:chOff x="2088858" y="-421873"/>
            <a:chExt cx="3760582" cy="502062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88858" y="-421873"/>
              <a:ext cx="3760582" cy="502062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02281" y="1988101"/>
            <a:ext cx="4171429" cy="40476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372" y="832795"/>
            <a:ext cx="16556522" cy="8620124"/>
            <a:chOff x="900372" y="832795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0580" y="-3481491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32795"/>
              <a:ext cx="16556522" cy="86201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00372" y="1474286"/>
            <a:ext cx="878595" cy="411925"/>
            <a:chOff x="900372" y="1474286"/>
            <a:chExt cx="878595" cy="41192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372" y="1474286"/>
              <a:ext cx="878595" cy="41192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55373" y="1319611"/>
            <a:ext cx="4257143" cy="81904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963749" y="5896744"/>
            <a:ext cx="3447619" cy="68571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608135" y="6535223"/>
            <a:ext cx="3857143" cy="220000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78967" y="2462112"/>
            <a:ext cx="8362430" cy="6282275"/>
            <a:chOff x="1778967" y="2462112"/>
            <a:chExt cx="8362430" cy="628227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78967" y="2462112"/>
              <a:ext cx="8362430" cy="628227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762133" y="2324699"/>
            <a:ext cx="3676190" cy="96190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298477" y="3105058"/>
            <a:ext cx="4447619" cy="220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2734907"/>
            <a:ext cx="18728944" cy="7671501"/>
            <a:chOff x="-159006" y="2734907"/>
            <a:chExt cx="18728944" cy="76715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2734907"/>
              <a:ext cx="18728944" cy="76715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372" y="832795"/>
            <a:ext cx="16556522" cy="8620124"/>
            <a:chOff x="900372" y="832795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0580" y="-3481491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32795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8776" y="3226555"/>
            <a:ext cx="5628571" cy="13619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65439" y="4398239"/>
            <a:ext cx="10247619" cy="5619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88858" y="-421873"/>
            <a:ext cx="3760582" cy="5020621"/>
            <a:chOff x="2088858" y="-421873"/>
            <a:chExt cx="3760582" cy="50206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88858" y="-421873"/>
              <a:ext cx="3760582" cy="502062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02283" y="1988102"/>
            <a:ext cx="4095238" cy="40476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372" y="873611"/>
            <a:ext cx="16556522" cy="8620124"/>
            <a:chOff x="900372" y="873611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0580" y="-3440674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73611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20906" y="1341383"/>
            <a:ext cx="3600000" cy="81904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76299" y="2309733"/>
            <a:ext cx="9228571" cy="7904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00372" y="1474286"/>
            <a:ext cx="878595" cy="411925"/>
            <a:chOff x="900372" y="1474286"/>
            <a:chExt cx="878595" cy="41192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0372" y="1474286"/>
              <a:ext cx="878595" cy="4119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001031" y="3196806"/>
            <a:ext cx="4004936" cy="4678319"/>
            <a:chOff x="3001031" y="3196806"/>
            <a:chExt cx="4004936" cy="46783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01031" y="3196806"/>
              <a:ext cx="4004936" cy="46783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001031" y="8166313"/>
            <a:ext cx="3964120" cy="675270"/>
            <a:chOff x="3001031" y="8166313"/>
            <a:chExt cx="3964120" cy="67527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01031" y="8166313"/>
              <a:ext cx="3964120" cy="67527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891228" y="8168467"/>
            <a:ext cx="1723810" cy="67619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358075" y="3196806"/>
            <a:ext cx="3769230" cy="4700700"/>
            <a:chOff x="7358075" y="3196806"/>
            <a:chExt cx="3769230" cy="470070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58075" y="3196806"/>
              <a:ext cx="3769230" cy="470070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289202" y="8166313"/>
            <a:ext cx="3964120" cy="675270"/>
            <a:chOff x="7289202" y="8166313"/>
            <a:chExt cx="3964120" cy="67527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89202" y="8166313"/>
              <a:ext cx="3964120" cy="675270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179399" y="8168467"/>
            <a:ext cx="1914286" cy="67619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486597" y="3196806"/>
            <a:ext cx="3645909" cy="4678319"/>
            <a:chOff x="11486597" y="3196806"/>
            <a:chExt cx="3645909" cy="467831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486597" y="3196806"/>
              <a:ext cx="3645909" cy="467831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486597" y="8166313"/>
            <a:ext cx="3964120" cy="675270"/>
            <a:chOff x="11486597" y="8166313"/>
            <a:chExt cx="3964120" cy="67527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486597" y="8166313"/>
              <a:ext cx="3964120" cy="675270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376818" y="8168467"/>
            <a:ext cx="1914286" cy="6761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372" y="832795"/>
            <a:ext cx="16556522" cy="8620124"/>
            <a:chOff x="900372" y="832795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0580" y="-3481491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32795"/>
              <a:ext cx="16556522" cy="86201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00372" y="1474286"/>
            <a:ext cx="878595" cy="411925"/>
            <a:chOff x="900372" y="1474286"/>
            <a:chExt cx="878595" cy="41192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372" y="1474286"/>
              <a:ext cx="878595" cy="4119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13286" y="2794715"/>
            <a:ext cx="4546789" cy="5417294"/>
            <a:chOff x="1913286" y="2794715"/>
            <a:chExt cx="4546789" cy="541729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989480" y="3428571"/>
              <a:ext cx="4351273" cy="4695630"/>
              <a:chOff x="1989480" y="3428571"/>
              <a:chExt cx="4351273" cy="469563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989480" y="3428571"/>
                <a:ext cx="4351273" cy="469563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989480" y="6449216"/>
              <a:ext cx="4351273" cy="1762792"/>
              <a:chOff x="1989480" y="6449216"/>
              <a:chExt cx="4351273" cy="1762792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89480" y="6449216"/>
                <a:ext cx="4351273" cy="176279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3490443" y="2794715"/>
              <a:ext cx="1267714" cy="1267714"/>
              <a:chOff x="3490443" y="2794715"/>
              <a:chExt cx="1267714" cy="1267714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490443" y="2794715"/>
                <a:ext cx="1267714" cy="1267714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74295" y="3104770"/>
              <a:ext cx="933333" cy="752381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52335" y="6636621"/>
              <a:ext cx="4180952" cy="1514286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18801" y="4218096"/>
              <a:ext cx="3571429" cy="1714286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920906" y="1341383"/>
            <a:ext cx="3600000" cy="81904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850419" y="2813762"/>
            <a:ext cx="4546789" cy="5417294"/>
            <a:chOff x="6850419" y="2813762"/>
            <a:chExt cx="4546789" cy="5417294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6926609" y="3447619"/>
              <a:ext cx="4351273" cy="4695630"/>
              <a:chOff x="6926609" y="3447619"/>
              <a:chExt cx="4351273" cy="4695630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926609" y="3447619"/>
                <a:ext cx="4351273" cy="469563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926609" y="6468264"/>
              <a:ext cx="4351273" cy="1762792"/>
              <a:chOff x="6926609" y="6468264"/>
              <a:chExt cx="4351273" cy="1762792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926609" y="6468264"/>
                <a:ext cx="4351273" cy="1762792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8427572" y="2813762"/>
              <a:ext cx="1267714" cy="1267714"/>
              <a:chOff x="8427572" y="2813762"/>
              <a:chExt cx="1267714" cy="126771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8427572" y="2813762"/>
                <a:ext cx="1267714" cy="1267714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611420" y="3123820"/>
              <a:ext cx="952381" cy="752381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89468" y="6655668"/>
              <a:ext cx="4380952" cy="1514286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255934" y="4237144"/>
              <a:ext cx="3266667" cy="171428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764571" y="2823286"/>
            <a:ext cx="4546789" cy="5417294"/>
            <a:chOff x="11764571" y="2823286"/>
            <a:chExt cx="4546789" cy="5417294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1840769" y="3457143"/>
              <a:ext cx="4351273" cy="4695630"/>
              <a:chOff x="11840769" y="3457143"/>
              <a:chExt cx="4351273" cy="4695630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1840769" y="3457143"/>
                <a:ext cx="4351273" cy="4695630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1840769" y="6477788"/>
              <a:ext cx="4351273" cy="1762792"/>
              <a:chOff x="11840769" y="6477788"/>
              <a:chExt cx="4351273" cy="1762792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1840769" y="6477788"/>
                <a:ext cx="4351273" cy="1762792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3341732" y="2823286"/>
              <a:ext cx="1267714" cy="1267714"/>
              <a:chOff x="13341732" y="2823286"/>
              <a:chExt cx="1267714" cy="1267714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3341732" y="2823286"/>
                <a:ext cx="1267714" cy="1267714"/>
              </a:xfrm>
              <a:prstGeom prst="rect">
                <a:avLst/>
              </a:prstGeom>
            </p:spPr>
          </p:pic>
        </p:grpSp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525620" y="3133344"/>
              <a:ext cx="952381" cy="752381"/>
            </a:xfrm>
            <a:prstGeom prst="rect">
              <a:avLst/>
            </a:prstGeom>
          </p:spPr>
        </p:pic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703621" y="6665192"/>
              <a:ext cx="4180952" cy="1514286"/>
            </a:xfrm>
            <a:prstGeom prst="rect">
              <a:avLst/>
            </a:prstGeom>
          </p:spPr>
        </p:pic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170096" y="4246668"/>
              <a:ext cx="3580952" cy="1714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2734907"/>
            <a:ext cx="18728944" cy="7671501"/>
            <a:chOff x="-159006" y="2734907"/>
            <a:chExt cx="18728944" cy="76715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2734907"/>
              <a:ext cx="18728944" cy="76715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372" y="832795"/>
            <a:ext cx="16556522" cy="8620124"/>
            <a:chOff x="900372" y="832795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0580" y="-3481491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32795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8774" y="3226555"/>
            <a:ext cx="3371429" cy="137142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65439" y="4398239"/>
            <a:ext cx="9752381" cy="5619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88858" y="-421873"/>
            <a:ext cx="3760582" cy="5020621"/>
            <a:chOff x="2088858" y="-421873"/>
            <a:chExt cx="3760582" cy="50206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88858" y="-421873"/>
              <a:ext cx="3760582" cy="502062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02284" y="1988103"/>
            <a:ext cx="4095238" cy="40476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5361491"/>
            <a:chOff x="-159006" y="-218634"/>
            <a:chExt cx="18728944" cy="5361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5361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372" y="832795"/>
            <a:ext cx="16556522" cy="8620124"/>
            <a:chOff x="900372" y="832795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0580" y="-3481491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32795"/>
              <a:ext cx="16556522" cy="86201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00372" y="1474286"/>
            <a:ext cx="878595" cy="411925"/>
            <a:chOff x="900372" y="1474286"/>
            <a:chExt cx="878595" cy="41192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372" y="1474286"/>
              <a:ext cx="878595" cy="41192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20906" y="1341383"/>
            <a:ext cx="2180952" cy="81904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39670" y="2856411"/>
            <a:ext cx="14982385" cy="4572891"/>
            <a:chOff x="1339670" y="2856411"/>
            <a:chExt cx="14982385" cy="457289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339670" y="2856411"/>
              <a:ext cx="6413752" cy="756936"/>
              <a:chOff x="1339670" y="2856411"/>
              <a:chExt cx="6413752" cy="756936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645723" y="2856411"/>
                <a:ext cx="6107699" cy="756936"/>
                <a:chOff x="1645723" y="2856411"/>
                <a:chExt cx="6107699" cy="756936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645723" y="2856411"/>
                  <a:ext cx="6107699" cy="756936"/>
                </a:xfrm>
                <a:prstGeom prst="rect">
                  <a:avLst/>
                </a:prstGeom>
              </p:spPr>
            </p:pic>
          </p:grpSp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80624" y="2902127"/>
                <a:ext cx="3819048" cy="70476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636110" y="3896946"/>
              <a:ext cx="14685944" cy="3532357"/>
              <a:chOff x="1636110" y="3896946"/>
              <a:chExt cx="14685944" cy="3532357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36110" y="3896946"/>
                <a:ext cx="14685944" cy="3532357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52639" y="4191321"/>
              <a:ext cx="6723810" cy="1314286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76857" y="5815779"/>
              <a:ext cx="13828571" cy="12761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2020-12-10T03:56:59Z</dcterms:created>
  <dcterms:modified xsi:type="dcterms:W3CDTF">2020-12-10T03:56:59Z</dcterms:modified>
</cp:coreProperties>
</file>