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5"/>
            <a:ext cx="9162288" cy="3086303"/>
            <a:chOff x="-7937" y="4255638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6" y="4315963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8"/>
              <a:ext cx="348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8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3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8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8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8" y="4315963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3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8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3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6" y="4328663"/>
              <a:ext cx="246063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8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1" y="4341363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8"/>
              <a:ext cx="381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6" y="4290563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1" y="4287388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3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8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3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8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8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3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6" y="4306438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8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3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3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3" y="4315963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8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1" y="4290563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6" y="4331838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1" y="4335013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6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0" y="4082016"/>
            <a:ext cx="9162288" cy="1073168"/>
            <a:chOff x="-7937" y="4255638"/>
            <a:chExt cx="9144000" cy="2606675"/>
          </a:xfrm>
        </p:grpSpPr>
        <p:sp>
          <p:nvSpPr>
            <p:cNvPr id="71" name="Shape 71"/>
            <p:cNvSpPr/>
            <p:nvPr/>
          </p:nvSpPr>
          <p:spPr>
            <a:xfrm>
              <a:off x="1958976" y="4315963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777288" y="4306438"/>
              <a:ext cx="348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12213" y="4306438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943476" y="4322313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18051" y="4319138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27476" y="4331838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792538" y="4315963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363788" y="4328663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509838" y="4331838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224213" y="4328663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155826" y="4328663"/>
              <a:ext cx="246063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538413" y="4312788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860551" y="4341363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697913" y="4306438"/>
              <a:ext cx="381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788276" y="4290563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581901" y="4287388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56126" y="4335013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30726" y="4338188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21201" y="4341363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546601" y="4338188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7937" y="4255638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3901" y="4328663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15326" y="4306438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794251" y="4319138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587876" y="4315963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863976" y="4328663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738563" y="4315963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894013" y="4344538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213601" y="4290563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87526" y="4331838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16101" y="4335013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ketched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9159875" cy="5148513"/>
            <a:chOff x="0" y="0"/>
            <a:chExt cx="5770" cy="4324"/>
          </a:xfrm>
        </p:grpSpPr>
        <p:sp>
          <p:nvSpPr>
            <p:cNvPr id="7" name="Shape 7"/>
            <p:cNvSpPr/>
            <p:nvPr/>
          </p:nvSpPr>
          <p:spPr>
            <a:xfrm>
              <a:off x="70" y="91"/>
              <a:ext cx="5700" cy="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0"/>
              <a:ext cx="5761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" name="Shape 9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10" name="Shape 10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Georgia"/>
              <a:buChar char="●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○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■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○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■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○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■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sce.unl.edu:8080/ProjectMockup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85800" y="1739636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Testing Webapp</a:t>
            </a:r>
            <a:endParaRPr/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Group 13: Alex Tobias, James Duin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Sahi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75" y="1200225"/>
            <a:ext cx="70008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along the way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Network settings between the VMs with different operating systems and the host PC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Database structure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Updating Jenkins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Resolving Conflicts in run time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-Configuring servlets to jsp pages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55625"/>
            <a:ext cx="8229600" cy="7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Demand for cross browser/os testing tools</a:t>
            </a:r>
            <a:endParaRPr sz="3000"/>
          </a:p>
        </p:txBody>
      </p:sp>
      <p:pic>
        <p:nvPicPr>
          <p:cNvPr descr="modernid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825" y="918525"/>
            <a:ext cx="5842999" cy="40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-Java Webapp, Mysql Database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-VirtualBox, 6 Virtual Machines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-Jenkins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-Sahi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8650" y="183053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Gen. Requirements Phase 1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Users can save scripts on the scripts page.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Users can save a test schedule for a single script on IE9/Win7.  (no test suites yet).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The system executes the saved test schedule on the IE9/Win7 Virtual Machine and posts results for each script to the reports page.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8650" y="183053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Gen. Requirements Phase 2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User can upload and save multiple scripts and group them into multiple test suites.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User can save test schedules for each test suite.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- 6 supported VM’s.  IE9 Win7, IE8 XP, IE10 Win7, IE11 Win7, IE10 Win8, IE11 Win8.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Supports Running Test Suites on a specific Browser/VM combination, live or dev environment, hour of the day weekly schedule, scripts can be assigned to multiple test suites.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-Does not support test suites overlapping in schedule, only one test schedule per test suite.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WebApp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-Developed in Eclipse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-java and jdbc to connect to database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-jsp pages with javascript and jQuery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WebApp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Database</a:t>
            </a:r>
            <a:endParaRPr/>
          </a:p>
        </p:txBody>
      </p:sp>
      <p:pic>
        <p:nvPicPr>
          <p:cNvPr descr="Screenshot at 2014-04-28 14:31:31.png" id="145" name="Shape 145"/>
          <p:cNvPicPr preferRelativeResize="0"/>
          <p:nvPr/>
        </p:nvPicPr>
        <p:blipFill rotWithShape="1">
          <a:blip r:embed="rId3">
            <a:alphaModFix/>
          </a:blip>
          <a:srcRect b="30616" l="23760" r="21991" t="29776"/>
          <a:stretch/>
        </p:blipFill>
        <p:spPr>
          <a:xfrm>
            <a:off x="1022437" y="1200225"/>
            <a:ext cx="7099125" cy="3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7151775" y="3503650"/>
            <a:ext cx="195000" cy="18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75" y="1654400"/>
            <a:ext cx="31242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725" y="155625"/>
            <a:ext cx="36766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Sahi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75" y="1128975"/>
            <a:ext cx="4479862" cy="24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275" y="1128975"/>
            <a:ext cx="1895475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300" y="3751450"/>
            <a:ext cx="27146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