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1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37872-0E94-445B-A19A-117C7CB04DF9}" v="38" dt="2019-10-24T00:50:44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Tochetto" userId="838836e4146fc235" providerId="LiveId" clId="{40937872-0E94-445B-A19A-117C7CB04DF9}"/>
    <pc:docChg chg="undo custSel addSld delSld modSld sldOrd">
      <pc:chgData name="Alex Tochetto" userId="838836e4146fc235" providerId="LiveId" clId="{40937872-0E94-445B-A19A-117C7CB04DF9}" dt="2019-10-24T00:51:11.805" v="1090" actId="1076"/>
      <pc:docMkLst>
        <pc:docMk/>
      </pc:docMkLst>
      <pc:sldChg chg="modSp">
        <pc:chgData name="Alex Tochetto" userId="838836e4146fc235" providerId="LiveId" clId="{40937872-0E94-445B-A19A-117C7CB04DF9}" dt="2019-10-24T00:45:03.519" v="1072" actId="255"/>
        <pc:sldMkLst>
          <pc:docMk/>
          <pc:sldMk cId="343349218" sldId="256"/>
        </pc:sldMkLst>
        <pc:spChg chg="mod">
          <ac:chgData name="Alex Tochetto" userId="838836e4146fc235" providerId="LiveId" clId="{40937872-0E94-445B-A19A-117C7CB04DF9}" dt="2019-10-24T00:44:33.129" v="1071" actId="207"/>
          <ac:spMkLst>
            <pc:docMk/>
            <pc:sldMk cId="343349218" sldId="256"/>
            <ac:spMk id="8" creationId="{EBE179EC-3FB0-439B-AA37-65FE1254D9F7}"/>
          </ac:spMkLst>
        </pc:spChg>
        <pc:spChg chg="mod">
          <ac:chgData name="Alex Tochetto" userId="838836e4146fc235" providerId="LiveId" clId="{40937872-0E94-445B-A19A-117C7CB04DF9}" dt="2019-10-24T00:45:03.519" v="1072" actId="255"/>
          <ac:spMkLst>
            <pc:docMk/>
            <pc:sldMk cId="343349218" sldId="256"/>
            <ac:spMk id="17" creationId="{F1B5F34C-5BAB-45C4-BA24-58FC6AA15D0D}"/>
          </ac:spMkLst>
        </pc:spChg>
      </pc:sldChg>
      <pc:sldChg chg="addSp delSp modSp add">
        <pc:chgData name="Alex Tochetto" userId="838836e4146fc235" providerId="LiveId" clId="{40937872-0E94-445B-A19A-117C7CB04DF9}" dt="2019-10-24T00:42:41.967" v="1065" actId="255"/>
        <pc:sldMkLst>
          <pc:docMk/>
          <pc:sldMk cId="3319473654" sldId="257"/>
        </pc:sldMkLst>
        <pc:spChg chg="del">
          <ac:chgData name="Alex Tochetto" userId="838836e4146fc235" providerId="LiveId" clId="{40937872-0E94-445B-A19A-117C7CB04DF9}" dt="2019-10-23T22:04:40.414" v="1" actId="478"/>
          <ac:spMkLst>
            <pc:docMk/>
            <pc:sldMk cId="3319473654" sldId="257"/>
            <ac:spMk id="2" creationId="{2C1932DD-5DE9-45B7-9140-FC9C239DF4AB}"/>
          </ac:spMkLst>
        </pc:spChg>
        <pc:spChg chg="del">
          <ac:chgData name="Alex Tochetto" userId="838836e4146fc235" providerId="LiveId" clId="{40937872-0E94-445B-A19A-117C7CB04DF9}" dt="2019-10-23T22:04:43.203" v="2" actId="478"/>
          <ac:spMkLst>
            <pc:docMk/>
            <pc:sldMk cId="3319473654" sldId="257"/>
            <ac:spMk id="3" creationId="{78DBD46A-D5C0-4279-A226-E83769824A4B}"/>
          </ac:spMkLst>
        </pc:spChg>
        <pc:spChg chg="add del mod">
          <ac:chgData name="Alex Tochetto" userId="838836e4146fc235" providerId="LiveId" clId="{40937872-0E94-445B-A19A-117C7CB04DF9}" dt="2019-10-24T00:38:23.628" v="1057"/>
          <ac:spMkLst>
            <pc:docMk/>
            <pc:sldMk cId="3319473654" sldId="257"/>
            <ac:spMk id="10" creationId="{97F081D4-2627-43B8-84FF-2A2F01BAE7BF}"/>
          </ac:spMkLst>
        </pc:spChg>
        <pc:spChg chg="add mod">
          <ac:chgData name="Alex Tochetto" userId="838836e4146fc235" providerId="LiveId" clId="{40937872-0E94-445B-A19A-117C7CB04DF9}" dt="2019-10-24T00:42:41.967" v="1065" actId="255"/>
          <ac:spMkLst>
            <pc:docMk/>
            <pc:sldMk cId="3319473654" sldId="257"/>
            <ac:spMk id="11" creationId="{87AC5169-E37E-414E-9CB9-4D8FA6FA2AA0}"/>
          </ac:spMkLst>
        </pc:spChg>
        <pc:spChg chg="add del mod">
          <ac:chgData name="Alex Tochetto" userId="838836e4146fc235" providerId="LiveId" clId="{40937872-0E94-445B-A19A-117C7CB04DF9}" dt="2019-10-24T00:30:40.165" v="1021" actId="478"/>
          <ac:spMkLst>
            <pc:docMk/>
            <pc:sldMk cId="3319473654" sldId="257"/>
            <ac:spMk id="12" creationId="{20239A70-797B-4BEE-ABE3-3A18085DF1F4}"/>
          </ac:spMkLst>
        </pc:spChg>
        <pc:picChg chg="add mod">
          <ac:chgData name="Alex Tochetto" userId="838836e4146fc235" providerId="LiveId" clId="{40937872-0E94-445B-A19A-117C7CB04DF9}" dt="2019-10-24T00:42:16.087" v="1061" actId="1076"/>
          <ac:picMkLst>
            <pc:docMk/>
            <pc:sldMk cId="3319473654" sldId="257"/>
            <ac:picMk id="3" creationId="{0E4931F8-D31A-4B4E-A92F-AED8DB658BE6}"/>
          </ac:picMkLst>
        </pc:picChg>
        <pc:picChg chg="add del mod">
          <ac:chgData name="Alex Tochetto" userId="838836e4146fc235" providerId="LiveId" clId="{40937872-0E94-445B-A19A-117C7CB04DF9}" dt="2019-10-24T00:30:36.731" v="1020" actId="478"/>
          <ac:picMkLst>
            <pc:docMk/>
            <pc:sldMk cId="3319473654" sldId="257"/>
            <ac:picMk id="5" creationId="{9872E9E9-1837-4A48-B373-800BDFEFD94B}"/>
          </ac:picMkLst>
        </pc:picChg>
        <pc:picChg chg="add del mod">
          <ac:chgData name="Alex Tochetto" userId="838836e4146fc235" providerId="LiveId" clId="{40937872-0E94-445B-A19A-117C7CB04DF9}" dt="2019-10-24T00:30:40.165" v="1021" actId="478"/>
          <ac:picMkLst>
            <pc:docMk/>
            <pc:sldMk cId="3319473654" sldId="257"/>
            <ac:picMk id="7" creationId="{E863746F-1EE7-42EC-996E-B3D842ABC5EF}"/>
          </ac:picMkLst>
        </pc:picChg>
        <pc:cxnChg chg="add del mod">
          <ac:chgData name="Alex Tochetto" userId="838836e4146fc235" providerId="LiveId" clId="{40937872-0E94-445B-A19A-117C7CB04DF9}" dt="2019-10-24T00:30:40.165" v="1021" actId="478"/>
          <ac:cxnSpMkLst>
            <pc:docMk/>
            <pc:sldMk cId="3319473654" sldId="257"/>
            <ac:cxnSpMk id="9" creationId="{D72DF136-919B-4A22-A474-D8AE5E908512}"/>
          </ac:cxnSpMkLst>
        </pc:cxnChg>
      </pc:sldChg>
      <pc:sldChg chg="addSp delSp modSp add">
        <pc:chgData name="Alex Tochetto" userId="838836e4146fc235" providerId="LiveId" clId="{40937872-0E94-445B-A19A-117C7CB04DF9}" dt="2019-10-23T22:27:47.832" v="313" actId="1076"/>
        <pc:sldMkLst>
          <pc:docMk/>
          <pc:sldMk cId="2070741676" sldId="258"/>
        </pc:sldMkLst>
        <pc:spChg chg="mod ord">
          <ac:chgData name="Alex Tochetto" userId="838836e4146fc235" providerId="LiveId" clId="{40937872-0E94-445B-A19A-117C7CB04DF9}" dt="2019-10-23T22:27:47.832" v="313" actId="1076"/>
          <ac:spMkLst>
            <pc:docMk/>
            <pc:sldMk cId="2070741676" sldId="258"/>
            <ac:spMk id="12" creationId="{20239A70-797B-4BEE-ABE3-3A18085DF1F4}"/>
          </ac:spMkLst>
        </pc:spChg>
        <pc:picChg chg="add mod">
          <ac:chgData name="Alex Tochetto" userId="838836e4146fc235" providerId="LiveId" clId="{40937872-0E94-445B-A19A-117C7CB04DF9}" dt="2019-10-23T22:26:59.196" v="303" actId="14100"/>
          <ac:picMkLst>
            <pc:docMk/>
            <pc:sldMk cId="2070741676" sldId="258"/>
            <ac:picMk id="3" creationId="{23863361-FE59-4D41-90AE-4F9D05CE8D9D}"/>
          </ac:picMkLst>
        </pc:picChg>
        <pc:picChg chg="del">
          <ac:chgData name="Alex Tochetto" userId="838836e4146fc235" providerId="LiveId" clId="{40937872-0E94-445B-A19A-117C7CB04DF9}" dt="2019-10-23T22:25:56.905" v="289" actId="478"/>
          <ac:picMkLst>
            <pc:docMk/>
            <pc:sldMk cId="2070741676" sldId="258"/>
            <ac:picMk id="5" creationId="{9872E9E9-1837-4A48-B373-800BDFEFD94B}"/>
          </ac:picMkLst>
        </pc:picChg>
        <pc:picChg chg="add mod">
          <ac:chgData name="Alex Tochetto" userId="838836e4146fc235" providerId="LiveId" clId="{40937872-0E94-445B-A19A-117C7CB04DF9}" dt="2019-10-23T22:27:05.323" v="304" actId="1076"/>
          <ac:picMkLst>
            <pc:docMk/>
            <pc:sldMk cId="2070741676" sldId="258"/>
            <ac:picMk id="6" creationId="{B66F236F-52EA-43DC-9C78-07F3679E50E6}"/>
          </ac:picMkLst>
        </pc:picChg>
        <pc:picChg chg="add mod">
          <ac:chgData name="Alex Tochetto" userId="838836e4146fc235" providerId="LiveId" clId="{40937872-0E94-445B-A19A-117C7CB04DF9}" dt="2019-10-23T22:26:48.519" v="301" actId="1076"/>
          <ac:picMkLst>
            <pc:docMk/>
            <pc:sldMk cId="2070741676" sldId="258"/>
            <ac:picMk id="13" creationId="{D25302F6-3105-42A5-9377-35417D90BB92}"/>
          </ac:picMkLst>
        </pc:picChg>
        <pc:picChg chg="add mod">
          <ac:chgData name="Alex Tochetto" userId="838836e4146fc235" providerId="LiveId" clId="{40937872-0E94-445B-A19A-117C7CB04DF9}" dt="2019-10-23T22:26:41.550" v="299" actId="14100"/>
          <ac:picMkLst>
            <pc:docMk/>
            <pc:sldMk cId="2070741676" sldId="258"/>
            <ac:picMk id="15" creationId="{E6A94CAF-5D22-4CE3-9108-B11C2447B8F2}"/>
          </ac:picMkLst>
        </pc:picChg>
        <pc:cxnChg chg="mod ord">
          <ac:chgData name="Alex Tochetto" userId="838836e4146fc235" providerId="LiveId" clId="{40937872-0E94-445B-A19A-117C7CB04DF9}" dt="2019-10-23T22:27:20.414" v="307" actId="166"/>
          <ac:cxnSpMkLst>
            <pc:docMk/>
            <pc:sldMk cId="2070741676" sldId="258"/>
            <ac:cxnSpMk id="9" creationId="{D72DF136-919B-4A22-A474-D8AE5E908512}"/>
          </ac:cxnSpMkLst>
        </pc:cxnChg>
      </pc:sldChg>
      <pc:sldChg chg="addSp modSp add ord">
        <pc:chgData name="Alex Tochetto" userId="838836e4146fc235" providerId="LiveId" clId="{40937872-0E94-445B-A19A-117C7CB04DF9}" dt="2019-10-23T22:32:03.720" v="322"/>
        <pc:sldMkLst>
          <pc:docMk/>
          <pc:sldMk cId="484314104" sldId="259"/>
        </pc:sldMkLst>
        <pc:picChg chg="add mod">
          <ac:chgData name="Alex Tochetto" userId="838836e4146fc235" providerId="LiveId" clId="{40937872-0E94-445B-A19A-117C7CB04DF9}" dt="2019-10-23T22:29:26.495" v="320" actId="14100"/>
          <ac:picMkLst>
            <pc:docMk/>
            <pc:sldMk cId="484314104" sldId="259"/>
            <ac:picMk id="4" creationId="{10A0CA70-C99E-4686-AB30-DAEF2BB22871}"/>
          </ac:picMkLst>
        </pc:picChg>
      </pc:sldChg>
      <pc:sldChg chg="addSp delSp modSp add ord">
        <pc:chgData name="Alex Tochetto" userId="838836e4146fc235" providerId="LiveId" clId="{40937872-0E94-445B-A19A-117C7CB04DF9}" dt="2019-10-24T00:48:40.146" v="1076"/>
        <pc:sldMkLst>
          <pc:docMk/>
          <pc:sldMk cId="3750065753" sldId="260"/>
        </pc:sldMkLst>
        <pc:spChg chg="del">
          <ac:chgData name="Alex Tochetto" userId="838836e4146fc235" providerId="LiveId" clId="{40937872-0E94-445B-A19A-117C7CB04DF9}" dt="2019-10-23T22:33:22.036" v="324" actId="478"/>
          <ac:spMkLst>
            <pc:docMk/>
            <pc:sldMk cId="3750065753" sldId="260"/>
            <ac:spMk id="10" creationId="{97F081D4-2627-43B8-84FF-2A2F01BAE7BF}"/>
          </ac:spMkLst>
        </pc:spChg>
        <pc:spChg chg="del">
          <ac:chgData name="Alex Tochetto" userId="838836e4146fc235" providerId="LiveId" clId="{40937872-0E94-445B-A19A-117C7CB04DF9}" dt="2019-10-23T22:33:17.842" v="323" actId="478"/>
          <ac:spMkLst>
            <pc:docMk/>
            <pc:sldMk cId="3750065753" sldId="260"/>
            <ac:spMk id="11" creationId="{87AC5169-E37E-414E-9CB9-4D8FA6FA2AA0}"/>
          </ac:spMkLst>
        </pc:spChg>
        <pc:spChg chg="del">
          <ac:chgData name="Alex Tochetto" userId="838836e4146fc235" providerId="LiveId" clId="{40937872-0E94-445B-A19A-117C7CB04DF9}" dt="2019-10-23T22:34:32.421" v="341" actId="478"/>
          <ac:spMkLst>
            <pc:docMk/>
            <pc:sldMk cId="3750065753" sldId="260"/>
            <ac:spMk id="12" creationId="{20239A70-797B-4BEE-ABE3-3A18085DF1F4}"/>
          </ac:spMkLst>
        </pc:spChg>
        <pc:picChg chg="del">
          <ac:chgData name="Alex Tochetto" userId="838836e4146fc235" providerId="LiveId" clId="{40937872-0E94-445B-A19A-117C7CB04DF9}" dt="2019-10-23T22:33:32.696" v="327" actId="478"/>
          <ac:picMkLst>
            <pc:docMk/>
            <pc:sldMk cId="3750065753" sldId="260"/>
            <ac:picMk id="3" creationId="{23863361-FE59-4D41-90AE-4F9D05CE8D9D}"/>
          </ac:picMkLst>
        </pc:picChg>
        <pc:picChg chg="add mod">
          <ac:chgData name="Alex Tochetto" userId="838836e4146fc235" providerId="LiveId" clId="{40937872-0E94-445B-A19A-117C7CB04DF9}" dt="2019-10-23T22:34:10.693" v="337" actId="14100"/>
          <ac:picMkLst>
            <pc:docMk/>
            <pc:sldMk cId="3750065753" sldId="260"/>
            <ac:picMk id="4" creationId="{C7065C01-0FA4-44E3-985D-35D76D05EAAC}"/>
          </ac:picMkLst>
        </pc:picChg>
        <pc:picChg chg="del">
          <ac:chgData name="Alex Tochetto" userId="838836e4146fc235" providerId="LiveId" clId="{40937872-0E94-445B-A19A-117C7CB04DF9}" dt="2019-10-23T22:33:34.614" v="328" actId="478"/>
          <ac:picMkLst>
            <pc:docMk/>
            <pc:sldMk cId="3750065753" sldId="260"/>
            <ac:picMk id="6" creationId="{B66F236F-52EA-43DC-9C78-07F3679E50E6}"/>
          </ac:picMkLst>
        </pc:picChg>
        <pc:picChg chg="add del mod">
          <ac:chgData name="Alex Tochetto" userId="838836e4146fc235" providerId="LiveId" clId="{40937872-0E94-445B-A19A-117C7CB04DF9}" dt="2019-10-23T22:34:22.710" v="339" actId="1076"/>
          <ac:picMkLst>
            <pc:docMk/>
            <pc:sldMk cId="3750065753" sldId="260"/>
            <ac:picMk id="7" creationId="{E863746F-1EE7-42EC-996E-B3D842ABC5EF}"/>
          </ac:picMkLst>
        </pc:picChg>
        <pc:picChg chg="add mod">
          <ac:chgData name="Alex Tochetto" userId="838836e4146fc235" providerId="LiveId" clId="{40937872-0E94-445B-A19A-117C7CB04DF9}" dt="2019-10-23T22:34:13.285" v="338" actId="1076"/>
          <ac:picMkLst>
            <pc:docMk/>
            <pc:sldMk cId="3750065753" sldId="260"/>
            <ac:picMk id="8" creationId="{A701C377-A1F0-421B-A9C3-3B722C113DC2}"/>
          </ac:picMkLst>
        </pc:picChg>
        <pc:picChg chg="del">
          <ac:chgData name="Alex Tochetto" userId="838836e4146fc235" providerId="LiveId" clId="{40937872-0E94-445B-A19A-117C7CB04DF9}" dt="2019-10-23T22:33:35.772" v="329" actId="478"/>
          <ac:picMkLst>
            <pc:docMk/>
            <pc:sldMk cId="3750065753" sldId="260"/>
            <ac:picMk id="13" creationId="{D25302F6-3105-42A5-9377-35417D90BB92}"/>
          </ac:picMkLst>
        </pc:picChg>
        <pc:picChg chg="del">
          <ac:chgData name="Alex Tochetto" userId="838836e4146fc235" providerId="LiveId" clId="{40937872-0E94-445B-A19A-117C7CB04DF9}" dt="2019-10-23T22:33:32.696" v="327" actId="478"/>
          <ac:picMkLst>
            <pc:docMk/>
            <pc:sldMk cId="3750065753" sldId="260"/>
            <ac:picMk id="15" creationId="{E6A94CAF-5D22-4CE3-9108-B11C2447B8F2}"/>
          </ac:picMkLst>
        </pc:picChg>
        <pc:cxnChg chg="mod">
          <ac:chgData name="Alex Tochetto" userId="838836e4146fc235" providerId="LiveId" clId="{40937872-0E94-445B-A19A-117C7CB04DF9}" dt="2019-10-23T22:34:27.696" v="340" actId="1076"/>
          <ac:cxnSpMkLst>
            <pc:docMk/>
            <pc:sldMk cId="3750065753" sldId="260"/>
            <ac:cxnSpMk id="9" creationId="{D72DF136-919B-4A22-A474-D8AE5E908512}"/>
          </ac:cxnSpMkLst>
        </pc:cxnChg>
      </pc:sldChg>
      <pc:sldChg chg="addSp delSp modSp add ord">
        <pc:chgData name="Alex Tochetto" userId="838836e4146fc235" providerId="LiveId" clId="{40937872-0E94-445B-A19A-117C7CB04DF9}" dt="2019-10-23T22:39:03.793" v="347"/>
        <pc:sldMkLst>
          <pc:docMk/>
          <pc:sldMk cId="1373442018" sldId="261"/>
        </pc:sldMkLst>
        <pc:picChg chg="add mod">
          <ac:chgData name="Alex Tochetto" userId="838836e4146fc235" providerId="LiveId" clId="{40937872-0E94-445B-A19A-117C7CB04DF9}" dt="2019-10-23T22:38:32.965" v="346" actId="1076"/>
          <ac:picMkLst>
            <pc:docMk/>
            <pc:sldMk cId="1373442018" sldId="261"/>
            <ac:picMk id="2" creationId="{753BD95C-F7D9-4AAA-B478-4F3CD32C0775}"/>
          </ac:picMkLst>
        </pc:picChg>
        <pc:picChg chg="del">
          <ac:chgData name="Alex Tochetto" userId="838836e4146fc235" providerId="LiveId" clId="{40937872-0E94-445B-A19A-117C7CB04DF9}" dt="2019-10-23T22:37:55.490" v="343" actId="478"/>
          <ac:picMkLst>
            <pc:docMk/>
            <pc:sldMk cId="1373442018" sldId="261"/>
            <ac:picMk id="4" creationId="{C7065C01-0FA4-44E3-985D-35D76D05EAAC}"/>
          </ac:picMkLst>
        </pc:picChg>
        <pc:picChg chg="del">
          <ac:chgData name="Alex Tochetto" userId="838836e4146fc235" providerId="LiveId" clId="{40937872-0E94-445B-A19A-117C7CB04DF9}" dt="2019-10-23T22:37:55.490" v="343" actId="478"/>
          <ac:picMkLst>
            <pc:docMk/>
            <pc:sldMk cId="1373442018" sldId="261"/>
            <ac:picMk id="7" creationId="{E863746F-1EE7-42EC-996E-B3D842ABC5EF}"/>
          </ac:picMkLst>
        </pc:picChg>
        <pc:picChg chg="del">
          <ac:chgData name="Alex Tochetto" userId="838836e4146fc235" providerId="LiveId" clId="{40937872-0E94-445B-A19A-117C7CB04DF9}" dt="2019-10-23T22:37:55.490" v="343" actId="478"/>
          <ac:picMkLst>
            <pc:docMk/>
            <pc:sldMk cId="1373442018" sldId="261"/>
            <ac:picMk id="8" creationId="{A701C377-A1F0-421B-A9C3-3B722C113DC2}"/>
          </ac:picMkLst>
        </pc:picChg>
        <pc:cxnChg chg="del">
          <ac:chgData name="Alex Tochetto" userId="838836e4146fc235" providerId="LiveId" clId="{40937872-0E94-445B-A19A-117C7CB04DF9}" dt="2019-10-23T22:37:55.490" v="343" actId="478"/>
          <ac:cxnSpMkLst>
            <pc:docMk/>
            <pc:sldMk cId="1373442018" sldId="261"/>
            <ac:cxnSpMk id="9" creationId="{D72DF136-919B-4A22-A474-D8AE5E908512}"/>
          </ac:cxnSpMkLst>
        </pc:cxnChg>
      </pc:sldChg>
      <pc:sldChg chg="modSp add ord">
        <pc:chgData name="Alex Tochetto" userId="838836e4146fc235" providerId="LiveId" clId="{40937872-0E94-445B-A19A-117C7CB04DF9}" dt="2019-10-23T22:42:09.657" v="363"/>
        <pc:sldMkLst>
          <pc:docMk/>
          <pc:sldMk cId="3582868437" sldId="262"/>
        </pc:sldMkLst>
        <pc:spChg chg="mod">
          <ac:chgData name="Alex Tochetto" userId="838836e4146fc235" providerId="LiveId" clId="{40937872-0E94-445B-A19A-117C7CB04DF9}" dt="2019-10-23T22:40:26.355" v="359" actId="207"/>
          <ac:spMkLst>
            <pc:docMk/>
            <pc:sldMk cId="3582868437" sldId="262"/>
            <ac:spMk id="3" creationId="{DB0774F0-0936-41B5-AFDA-2CFCEDCB241E}"/>
          </ac:spMkLst>
        </pc:spChg>
      </pc:sldChg>
      <pc:sldChg chg="addSp delSp modSp add">
        <pc:chgData name="Alex Tochetto" userId="838836e4146fc235" providerId="LiveId" clId="{40937872-0E94-445B-A19A-117C7CB04DF9}" dt="2019-10-23T22:50:22.754" v="891" actId="20577"/>
        <pc:sldMkLst>
          <pc:docMk/>
          <pc:sldMk cId="1129905690" sldId="263"/>
        </pc:sldMkLst>
        <pc:spChg chg="add mod">
          <ac:chgData name="Alex Tochetto" userId="838836e4146fc235" providerId="LiveId" clId="{40937872-0E94-445B-A19A-117C7CB04DF9}" dt="2019-10-23T22:50:22.754" v="891" actId="20577"/>
          <ac:spMkLst>
            <pc:docMk/>
            <pc:sldMk cId="1129905690" sldId="263"/>
            <ac:spMk id="7" creationId="{03C443C4-40A0-47B8-8D61-70141E24992D}"/>
          </ac:spMkLst>
        </pc:spChg>
        <pc:picChg chg="del">
          <ac:chgData name="Alex Tochetto" userId="838836e4146fc235" providerId="LiveId" clId="{40937872-0E94-445B-A19A-117C7CB04DF9}" dt="2019-10-23T22:42:11.946" v="364" actId="478"/>
          <ac:picMkLst>
            <pc:docMk/>
            <pc:sldMk cId="1129905690" sldId="263"/>
            <ac:picMk id="2" creationId="{753BD95C-F7D9-4AAA-B478-4F3CD32C0775}"/>
          </ac:picMkLst>
        </pc:picChg>
        <pc:picChg chg="add mod">
          <ac:chgData name="Alex Tochetto" userId="838836e4146fc235" providerId="LiveId" clId="{40937872-0E94-445B-A19A-117C7CB04DF9}" dt="2019-10-23T22:42:53.572" v="372" actId="1076"/>
          <ac:picMkLst>
            <pc:docMk/>
            <pc:sldMk cId="1129905690" sldId="263"/>
            <ac:picMk id="4" creationId="{3B7E14FA-63EB-454E-B3ED-2219F749E728}"/>
          </ac:picMkLst>
        </pc:picChg>
        <pc:picChg chg="add mod">
          <ac:chgData name="Alex Tochetto" userId="838836e4146fc235" providerId="LiveId" clId="{40937872-0E94-445B-A19A-117C7CB04DF9}" dt="2019-10-23T22:42:55.852" v="373" actId="1076"/>
          <ac:picMkLst>
            <pc:docMk/>
            <pc:sldMk cId="1129905690" sldId="263"/>
            <ac:picMk id="6" creationId="{B6C0C181-DF63-4CFB-B0B3-4C50A31FAE5A}"/>
          </ac:picMkLst>
        </pc:picChg>
      </pc:sldChg>
      <pc:sldChg chg="addSp modSp add">
        <pc:chgData name="Alex Tochetto" userId="838836e4146fc235" providerId="LiveId" clId="{40937872-0E94-445B-A19A-117C7CB04DF9}" dt="2019-10-24T00:51:11.805" v="1090" actId="1076"/>
        <pc:sldMkLst>
          <pc:docMk/>
          <pc:sldMk cId="2363674147" sldId="264"/>
        </pc:sldMkLst>
        <pc:spChg chg="add mod">
          <ac:chgData name="Alex Tochetto" userId="838836e4146fc235" providerId="LiveId" clId="{40937872-0E94-445B-A19A-117C7CB04DF9}" dt="2019-10-24T00:51:11.805" v="1090" actId="1076"/>
          <ac:spMkLst>
            <pc:docMk/>
            <pc:sldMk cId="2363674147" sldId="264"/>
            <ac:spMk id="2" creationId="{1B4159E4-5C52-42EF-B998-FB734EE8BEB3}"/>
          </ac:spMkLst>
        </pc:spChg>
        <pc:spChg chg="mod">
          <ac:chgData name="Alex Tochetto" userId="838836e4146fc235" providerId="LiveId" clId="{40937872-0E94-445B-A19A-117C7CB04DF9}" dt="2019-10-24T00:50:25.971" v="1082" actId="20577"/>
          <ac:spMkLst>
            <pc:docMk/>
            <pc:sldMk cId="2363674147" sldId="264"/>
            <ac:spMk id="7" creationId="{03C443C4-40A0-47B8-8D61-70141E24992D}"/>
          </ac:spMkLst>
        </pc:spChg>
        <pc:picChg chg="mod">
          <ac:chgData name="Alex Tochetto" userId="838836e4146fc235" providerId="LiveId" clId="{40937872-0E94-445B-A19A-117C7CB04DF9}" dt="2019-10-24T00:51:07.489" v="1089" actId="1076"/>
          <ac:picMkLst>
            <pc:docMk/>
            <pc:sldMk cId="2363674147" sldId="264"/>
            <ac:picMk id="4" creationId="{3B7E14FA-63EB-454E-B3ED-2219F749E728}"/>
          </ac:picMkLst>
        </pc:picChg>
      </pc:sldChg>
      <pc:sldChg chg="modSp add">
        <pc:chgData name="Alex Tochetto" userId="838836e4146fc235" providerId="LiveId" clId="{40937872-0E94-445B-A19A-117C7CB04DF9}" dt="2019-10-24T00:45:49.596" v="1074" actId="20577"/>
        <pc:sldMkLst>
          <pc:docMk/>
          <pc:sldMk cId="1553540297" sldId="265"/>
        </pc:sldMkLst>
        <pc:spChg chg="mod">
          <ac:chgData name="Alex Tochetto" userId="838836e4146fc235" providerId="LiveId" clId="{40937872-0E94-445B-A19A-117C7CB04DF9}" dt="2019-10-24T00:45:49.596" v="1074" actId="20577"/>
          <ac:spMkLst>
            <pc:docMk/>
            <pc:sldMk cId="1553540297" sldId="265"/>
            <ac:spMk id="12" creationId="{20239A70-797B-4BEE-ABE3-3A18085DF1F4}"/>
          </ac:spMkLst>
        </pc:spChg>
      </pc:sldChg>
      <pc:sldChg chg="add del">
        <pc:chgData name="Alex Tochetto" userId="838836e4146fc235" providerId="LiveId" clId="{40937872-0E94-445B-A19A-117C7CB04DF9}" dt="2019-10-24T00:29:38.633" v="899"/>
        <pc:sldMkLst>
          <pc:docMk/>
          <pc:sldMk cId="368847639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5A70-91D1-414F-B4CC-A991417C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8C073-9D51-437B-970A-BAC0D63A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257F-4FBA-4F89-9726-257C101B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EB6E-3AE2-4E9B-839B-3EA55A42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CC6E-D6C6-48CE-8880-4AA80C7B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FEF6-11FB-4A0A-AA16-558A549D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4933-93D3-4FF7-8439-ACD5EF08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FFC6-A0D0-4141-A78A-76660CB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BA2E-AB5B-4016-97B7-8BC9F36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2DCE-3945-4520-8E51-908A12CC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15F73-E4E6-4C5C-942F-B205EA5B5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F6ADE-5AA8-4665-A6DE-8718E2B1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D2E7-C130-4A63-B266-B6C4E4A0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A10D-4319-43F7-A6C6-11FEF211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6EB8-E63B-4611-9578-A6B830DA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9C8F-22A4-4602-9402-07BF4CBE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922-91D3-408D-8B35-69A26C31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9F35-5DAC-4966-B96D-3435B0C6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07C0-91F6-49FA-9670-882D884C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505C-4C48-4E6F-AF5B-618399E2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0EAB-71CD-426D-9AC7-CB7042D3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8A42-C4E2-4DE7-A2E9-A8EDEBE2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BF52B-1A63-4CF4-B18A-535108FA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0AB2-5B35-44A6-A808-F03D4B27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4708-F7F7-4DB0-BF60-DD548A0A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7E19-C1E9-407F-8FBC-5679105D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CB14-EF0B-4B41-9687-F4693AC6B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BD8B7-1D11-45FB-8691-83DF83A22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69EB3-B4DB-4491-955B-BD5754F3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15CF9-5A87-4EEC-955E-EB163197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C7DE7-B0BD-4EED-80DB-3BFBDE1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233D-A4EB-4234-B140-8BAF4609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8318-0F4D-4C0D-96FA-C5CF6F59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FF875-2130-436F-BF29-EF2BE966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19AE5-C05A-4E08-AD95-25639E4BC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DB2D3-A07D-4C26-8AAF-85B4F1664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9DA49-A1B6-4AAD-805B-837A39EB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8F745-ED20-4FF8-9186-8451BD6B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8439F-6596-4E39-BF16-0879122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7721-DDDE-4D95-BC45-E9A0F265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2B96C-DE86-4546-A0EE-A1D554EB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2546F-AE4F-4FD4-9BC0-BFE15893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646EF-F5C6-4BA6-963B-F32DB9EE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03C14-9EA8-4285-A0AA-907476D7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5455F-B076-42D6-B719-2B3370FB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1A8D-4E1C-4825-98D1-1E1499DC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654E-E142-45C8-93AC-24484B48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B377-4C3C-447E-9BB8-28B6AAC7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3F12-507E-410D-9732-09767E6A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609A9-C6D5-4756-B278-F9782E91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B72D1-C572-4851-997B-EFB845EA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11F94-6B9B-4E50-BE0D-B1085519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290B-00A6-4BB6-B434-6DCB5FF5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F72EE-BAC5-4E62-A3F8-7F2F2F946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EABA1-6B51-40F1-B357-A6841613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8B97-264B-4B73-B292-7D6F5F4E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15726-A194-4C6D-ABD4-33A9DDA4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67D8-6D11-4094-8F41-1A01BDA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8F6F9-06F2-4976-887F-107EDCF5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DAE7A-9534-4829-8B3C-02A5AA22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9A57-C6B6-41FB-A3B3-F3DFE5D0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B75F-892A-4951-8240-6A2EB098C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53C1-B34E-4EC3-94BD-213F546B8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1CB6-D7CD-4D04-AF59-B6E5C720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CCB52-39B3-41D1-82B9-973DE807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gn, phone&#10;&#10;Description automatically generated">
            <a:extLst>
              <a:ext uri="{FF2B5EF4-FFF2-40B4-BE49-F238E27FC236}">
                <a16:creationId xmlns:a16="http://schemas.microsoft.com/office/drawing/2014/main" id="{2B58A26A-2166-48C0-88C2-6BD9C1B7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60"/>
            <a:ext cx="12192000" cy="6380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E179EC-3FB0-439B-AA37-65FE1254D9F7}"/>
              </a:ext>
            </a:extLst>
          </p:cNvPr>
          <p:cNvSpPr/>
          <p:nvPr/>
        </p:nvSpPr>
        <p:spPr>
          <a:xfrm>
            <a:off x="679508" y="3867325"/>
            <a:ext cx="6937696" cy="1073792"/>
          </a:xfrm>
          <a:prstGeom prst="rect">
            <a:avLst/>
          </a:prstGeom>
          <a:solidFill>
            <a:srgbClr val="511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2"/>
                </a:solidFill>
              </a:rPr>
              <a:t>Identity 101</a:t>
            </a:r>
            <a:r>
              <a:rPr lang="en-US" sz="3200" dirty="0">
                <a:solidFill>
                  <a:schemeClr val="accent2"/>
                </a:solidFill>
              </a:rPr>
              <a:t> - How username/password got so complicated</a:t>
            </a:r>
          </a:p>
        </p:txBody>
      </p:sp>
      <p:pic>
        <p:nvPicPr>
          <p:cNvPr id="7" name="Picture 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F1ABE17-D765-4C99-A7E8-C68D86EE9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5" y="476315"/>
            <a:ext cx="1702441" cy="170244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B5F34C-5BAB-45C4-BA24-58FC6AA15D0D}"/>
              </a:ext>
            </a:extLst>
          </p:cNvPr>
          <p:cNvSpPr/>
          <p:nvPr/>
        </p:nvSpPr>
        <p:spPr>
          <a:xfrm>
            <a:off x="2174496" y="527267"/>
            <a:ext cx="4427640" cy="403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/>
              <a:t>Alex Tochetto</a:t>
            </a:r>
          </a:p>
        </p:txBody>
      </p:sp>
    </p:spTree>
    <p:extLst>
      <p:ext uri="{BB962C8B-B14F-4D97-AF65-F5344CB8AC3E}">
        <p14:creationId xmlns:p14="http://schemas.microsoft.com/office/powerpoint/2010/main" val="34334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E14FA-63EB-454E-B3ED-2219F749E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51" y="3475263"/>
            <a:ext cx="5910576" cy="2572839"/>
          </a:xfrm>
          <a:prstGeom prst="rect">
            <a:avLst/>
          </a:prstGeom>
        </p:spPr>
      </p:pic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B6C0C181-DF63-4CFB-B0B3-4C50A31FA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76" y="1096649"/>
            <a:ext cx="2143125" cy="21431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C443C4-40A0-47B8-8D61-70141E24992D}"/>
              </a:ext>
            </a:extLst>
          </p:cNvPr>
          <p:cNvSpPr txBox="1">
            <a:spLocks/>
          </p:cNvSpPr>
          <p:nvPr/>
        </p:nvSpPr>
        <p:spPr>
          <a:xfrm>
            <a:off x="490470" y="1299594"/>
            <a:ext cx="6979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Token falando!!</a:t>
            </a:r>
          </a:p>
          <a:p>
            <a:endParaRPr lang="en-US" sz="5400" dirty="0">
              <a:solidFill>
                <a:schemeClr val="accent1"/>
              </a:solidFill>
            </a:endParaRPr>
          </a:p>
          <a:p>
            <a:r>
              <a:rPr lang="en-US" sz="5400" dirty="0">
                <a:solidFill>
                  <a:schemeClr val="accent1"/>
                </a:solidFill>
              </a:rPr>
              <a:t>Gmail, </a:t>
            </a:r>
            <a:r>
              <a:rPr lang="en-US" sz="5400" dirty="0" err="1">
                <a:solidFill>
                  <a:schemeClr val="accent1"/>
                </a:solidFill>
              </a:rPr>
              <a:t>eu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sou</a:t>
            </a:r>
            <a:r>
              <a:rPr lang="en-US" sz="5400" dirty="0">
                <a:solidFill>
                  <a:schemeClr val="accent1"/>
                </a:solidFill>
              </a:rPr>
              <a:t> o </a:t>
            </a:r>
            <a:r>
              <a:rPr lang="en-US" sz="5400" dirty="0" err="1">
                <a:solidFill>
                  <a:schemeClr val="accent1"/>
                </a:solidFill>
              </a:rPr>
              <a:t>Linkedin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eu</a:t>
            </a:r>
            <a:r>
              <a:rPr lang="en-US" sz="5400" dirty="0">
                <a:solidFill>
                  <a:schemeClr val="accent1"/>
                </a:solidFill>
              </a:rPr>
              <a:t> tenho um token que </a:t>
            </a:r>
            <a:r>
              <a:rPr lang="en-US" sz="5400" dirty="0" err="1">
                <a:solidFill>
                  <a:schemeClr val="accent1"/>
                </a:solidFill>
              </a:rPr>
              <a:t>permite</a:t>
            </a:r>
            <a:r>
              <a:rPr lang="en-US" sz="5400" dirty="0">
                <a:solidFill>
                  <a:schemeClr val="accent1"/>
                </a:solidFill>
              </a:rPr>
              <a:t> que o meu </a:t>
            </a:r>
            <a:r>
              <a:rPr lang="en-US" sz="5400" dirty="0" err="1">
                <a:solidFill>
                  <a:schemeClr val="accent1"/>
                </a:solidFill>
              </a:rPr>
              <a:t>usuário</a:t>
            </a:r>
            <a:r>
              <a:rPr lang="en-US" sz="5400" dirty="0">
                <a:solidFill>
                  <a:schemeClr val="accent1"/>
                </a:solidFill>
              </a:rPr>
              <a:t> tem permissão de </a:t>
            </a:r>
            <a:r>
              <a:rPr lang="en-US" sz="5400" dirty="0" err="1">
                <a:solidFill>
                  <a:schemeClr val="accent1"/>
                </a:solidFill>
              </a:rPr>
              <a:t>acessar</a:t>
            </a:r>
            <a:r>
              <a:rPr lang="en-US" sz="5400" dirty="0">
                <a:solidFill>
                  <a:schemeClr val="accent1"/>
                </a:solidFill>
              </a:rPr>
              <a:t> sua API e </a:t>
            </a:r>
            <a:r>
              <a:rPr lang="en-US" sz="5400" dirty="0" err="1">
                <a:solidFill>
                  <a:schemeClr val="accent1"/>
                </a:solidFill>
              </a:rPr>
              <a:t>obter</a:t>
            </a:r>
            <a:r>
              <a:rPr lang="en-US" sz="5400" dirty="0">
                <a:solidFill>
                  <a:schemeClr val="accent1"/>
                </a:solidFill>
              </a:rPr>
              <a:t> seus dados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159E4-5C52-42EF-B998-FB734EE8BEB3}"/>
              </a:ext>
            </a:extLst>
          </p:cNvPr>
          <p:cNvSpPr txBox="1"/>
          <p:nvPr/>
        </p:nvSpPr>
        <p:spPr>
          <a:xfrm>
            <a:off x="911004" y="5780782"/>
            <a:ext cx="10630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 tudo estiver ok, o Gmail vai gerar o Security Token e redirecionar o usuário </a:t>
            </a:r>
            <a:r>
              <a:rPr lang="pt-BR" sz="3200" dirty="0" err="1"/>
              <a:t>devolta</a:t>
            </a:r>
            <a:r>
              <a:rPr lang="pt-BR" sz="3200" dirty="0"/>
              <a:t> ao </a:t>
            </a:r>
            <a:r>
              <a:rPr lang="pt-BR" sz="3200" dirty="0" err="1"/>
              <a:t>Linkedin</a:t>
            </a:r>
            <a:r>
              <a:rPr lang="pt-BR" sz="3200" dirty="0"/>
              <a:t> já autenticado.</a:t>
            </a:r>
          </a:p>
        </p:txBody>
      </p:sp>
    </p:spTree>
    <p:extLst>
      <p:ext uri="{BB962C8B-B14F-4D97-AF65-F5344CB8AC3E}">
        <p14:creationId xmlns:p14="http://schemas.microsoft.com/office/powerpoint/2010/main" val="23636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AC5169-E37E-414E-9CB9-4D8FA6FA2AA0}"/>
              </a:ext>
            </a:extLst>
          </p:cNvPr>
          <p:cNvSpPr txBox="1"/>
          <p:nvPr/>
        </p:nvSpPr>
        <p:spPr>
          <a:xfrm>
            <a:off x="197476" y="1485364"/>
            <a:ext cx="4472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Qual </a:t>
            </a:r>
            <a:r>
              <a:rPr lang="en-US" sz="4800" b="1" dirty="0" err="1"/>
              <a:t>razão</a:t>
            </a:r>
            <a:r>
              <a:rPr lang="en-US" sz="4800" b="1" dirty="0"/>
              <a:t> leva você a </a:t>
            </a:r>
            <a:r>
              <a:rPr lang="en-US" sz="4800" b="1" dirty="0" err="1"/>
              <a:t>criar</a:t>
            </a:r>
            <a:r>
              <a:rPr lang="en-US" sz="4800" b="1" dirty="0"/>
              <a:t> o seu próprio meio de </a:t>
            </a:r>
            <a:r>
              <a:rPr lang="en-US" sz="4800" b="1" dirty="0" err="1"/>
              <a:t>autenticação</a:t>
            </a:r>
            <a:r>
              <a:rPr lang="en-US" sz="4800" b="1" dirty="0"/>
              <a:t>?</a:t>
            </a:r>
            <a:endParaRPr lang="pt-B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931F8-D31A-4B4E-A92F-AED8DB658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12" y="1521394"/>
            <a:ext cx="7098069" cy="38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7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2E9E9-1837-4A48-B373-800BDFEFD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809" y="4732985"/>
            <a:ext cx="1401149" cy="1722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3746F-1EE7-42EC-996E-B3D842ABC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9" y="4559478"/>
            <a:ext cx="2737988" cy="18155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2DF136-919B-4A22-A474-D8AE5E908512}"/>
              </a:ext>
            </a:extLst>
          </p:cNvPr>
          <p:cNvCxnSpPr/>
          <p:nvPr/>
        </p:nvCxnSpPr>
        <p:spPr>
          <a:xfrm>
            <a:off x="3837904" y="5570113"/>
            <a:ext cx="6117465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F081D4-2627-43B8-84FF-2A2F01BAE7BF}"/>
              </a:ext>
            </a:extLst>
          </p:cNvPr>
          <p:cNvSpPr txBox="1"/>
          <p:nvPr/>
        </p:nvSpPr>
        <p:spPr>
          <a:xfrm>
            <a:off x="507489" y="315533"/>
            <a:ext cx="367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 problema</a:t>
            </a:r>
            <a:endParaRPr lang="pt-BR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C5169-E37E-414E-9CB9-4D8FA6FA2AA0}"/>
              </a:ext>
            </a:extLst>
          </p:cNvPr>
          <p:cNvSpPr txBox="1"/>
          <p:nvPr/>
        </p:nvSpPr>
        <p:spPr>
          <a:xfrm>
            <a:off x="197476" y="1485364"/>
            <a:ext cx="1179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Um </a:t>
            </a:r>
            <a:r>
              <a:rPr lang="en-US" sz="3200" dirty="0" err="1"/>
              <a:t>usuário</a:t>
            </a:r>
            <a:r>
              <a:rPr lang="en-US" sz="3200" dirty="0"/>
              <a:t> precisa </a:t>
            </a:r>
            <a:r>
              <a:rPr lang="en-US" sz="3200" dirty="0" err="1"/>
              <a:t>acessar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dados de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determinada</a:t>
            </a:r>
            <a:r>
              <a:rPr lang="en-US" sz="3200" dirty="0"/>
              <a:t> </a:t>
            </a:r>
            <a:r>
              <a:rPr lang="en-US" sz="3200" dirty="0" err="1"/>
              <a:t>fonte</a:t>
            </a:r>
            <a:r>
              <a:rPr lang="en-US" sz="3200" dirty="0"/>
              <a:t>.</a:t>
            </a:r>
            <a:endParaRPr lang="pt-B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39A70-797B-4BEE-ABE3-3A18085DF1F4}"/>
              </a:ext>
            </a:extLst>
          </p:cNvPr>
          <p:cNvSpPr txBox="1"/>
          <p:nvPr/>
        </p:nvSpPr>
        <p:spPr>
          <a:xfrm>
            <a:off x="3837904" y="4267691"/>
            <a:ext cx="61174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Parece simples né?</a:t>
            </a:r>
          </a:p>
          <a:p>
            <a:pPr algn="ctr"/>
            <a:r>
              <a:rPr lang="en-US" sz="3200" dirty="0"/>
              <a:t>API, </a:t>
            </a:r>
            <a:r>
              <a:rPr lang="en-US" sz="3200" dirty="0" err="1"/>
              <a:t>Segurança</a:t>
            </a:r>
            <a:r>
              <a:rPr lang="en-US" sz="3200" dirty="0"/>
              <a:t>, Custo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err="1"/>
              <a:t>Usuário</a:t>
            </a:r>
            <a:r>
              <a:rPr lang="en-US" sz="3200" dirty="0"/>
              <a:t> e Senha?</a:t>
            </a:r>
          </a:p>
        </p:txBody>
      </p:sp>
    </p:spTree>
    <p:extLst>
      <p:ext uri="{BB962C8B-B14F-4D97-AF65-F5344CB8AC3E}">
        <p14:creationId xmlns:p14="http://schemas.microsoft.com/office/powerpoint/2010/main" val="15535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63746F-1EE7-42EC-996E-B3D842AB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9" y="4559478"/>
            <a:ext cx="2737988" cy="181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F081D4-2627-43B8-84FF-2A2F01BAE7BF}"/>
              </a:ext>
            </a:extLst>
          </p:cNvPr>
          <p:cNvSpPr txBox="1"/>
          <p:nvPr/>
        </p:nvSpPr>
        <p:spPr>
          <a:xfrm>
            <a:off x="507489" y="315533"/>
            <a:ext cx="367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 problema</a:t>
            </a:r>
            <a:endParaRPr lang="pt-BR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C5169-E37E-414E-9CB9-4D8FA6FA2AA0}"/>
              </a:ext>
            </a:extLst>
          </p:cNvPr>
          <p:cNvSpPr txBox="1"/>
          <p:nvPr/>
        </p:nvSpPr>
        <p:spPr>
          <a:xfrm>
            <a:off x="197476" y="1485364"/>
            <a:ext cx="1179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Um </a:t>
            </a:r>
            <a:r>
              <a:rPr lang="en-US" sz="3200" dirty="0" err="1"/>
              <a:t>usuário</a:t>
            </a:r>
            <a:r>
              <a:rPr lang="en-US" sz="3200" dirty="0"/>
              <a:t> precisa </a:t>
            </a:r>
            <a:r>
              <a:rPr lang="en-US" sz="3200" dirty="0" err="1"/>
              <a:t>acessar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dados de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determinada</a:t>
            </a:r>
            <a:r>
              <a:rPr lang="en-US" sz="3200" dirty="0"/>
              <a:t> </a:t>
            </a:r>
            <a:r>
              <a:rPr lang="en-US" sz="3200" dirty="0" err="1"/>
              <a:t>fonte</a:t>
            </a:r>
            <a:r>
              <a:rPr lang="en-US" sz="3200" dirty="0"/>
              <a:t>.</a:t>
            </a:r>
            <a:endParaRPr lang="pt-BR" sz="3200" dirty="0"/>
          </a:p>
        </p:txBody>
      </p:sp>
      <p:pic>
        <p:nvPicPr>
          <p:cNvPr id="3" name="Picture 2" descr="A picture containing clipart, first-aid kit&#10;&#10;Description automatically generated">
            <a:extLst>
              <a:ext uri="{FF2B5EF4-FFF2-40B4-BE49-F238E27FC236}">
                <a16:creationId xmlns:a16="http://schemas.microsoft.com/office/drawing/2014/main" id="{23863361-FE59-4D41-90AE-4F9D05CE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67" y="3527065"/>
            <a:ext cx="1351327" cy="1351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F236F-52EA-43DC-9C78-07F3679E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95" y="4971819"/>
            <a:ext cx="3283137" cy="1726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302F6-3105-42A5-9377-35417D90B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00" y="5121449"/>
            <a:ext cx="1576665" cy="1576665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E6A94CAF-5D22-4CE3-9108-B11C2447B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08" y="3521541"/>
            <a:ext cx="1356851" cy="13568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2DF136-919B-4A22-A474-D8AE5E908512}"/>
              </a:ext>
            </a:extLst>
          </p:cNvPr>
          <p:cNvCxnSpPr>
            <a:cxnSpLocks/>
          </p:cNvCxnSpPr>
          <p:nvPr/>
        </p:nvCxnSpPr>
        <p:spPr>
          <a:xfrm>
            <a:off x="3837904" y="5570113"/>
            <a:ext cx="3200400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239A70-797B-4BEE-ABE3-3A18085DF1F4}"/>
              </a:ext>
            </a:extLst>
          </p:cNvPr>
          <p:cNvSpPr txBox="1"/>
          <p:nvPr/>
        </p:nvSpPr>
        <p:spPr>
          <a:xfrm>
            <a:off x="3258433" y="4787861"/>
            <a:ext cx="418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Usuário</a:t>
            </a:r>
            <a:r>
              <a:rPr lang="en-US" sz="3200" dirty="0"/>
              <a:t> e Senha?</a:t>
            </a:r>
          </a:p>
        </p:txBody>
      </p:sp>
    </p:spTree>
    <p:extLst>
      <p:ext uri="{BB962C8B-B14F-4D97-AF65-F5344CB8AC3E}">
        <p14:creationId xmlns:p14="http://schemas.microsoft.com/office/powerpoint/2010/main" val="207074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63746F-1EE7-42EC-996E-B3D842AB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9" y="4559478"/>
            <a:ext cx="2737988" cy="181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F081D4-2627-43B8-84FF-2A2F01BAE7BF}"/>
              </a:ext>
            </a:extLst>
          </p:cNvPr>
          <p:cNvSpPr txBox="1"/>
          <p:nvPr/>
        </p:nvSpPr>
        <p:spPr>
          <a:xfrm>
            <a:off x="507489" y="315533"/>
            <a:ext cx="367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 problema</a:t>
            </a:r>
            <a:endParaRPr lang="pt-BR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C5169-E37E-414E-9CB9-4D8FA6FA2AA0}"/>
              </a:ext>
            </a:extLst>
          </p:cNvPr>
          <p:cNvSpPr txBox="1"/>
          <p:nvPr/>
        </p:nvSpPr>
        <p:spPr>
          <a:xfrm>
            <a:off x="197476" y="1485364"/>
            <a:ext cx="1179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Um </a:t>
            </a:r>
            <a:r>
              <a:rPr lang="en-US" sz="3200" dirty="0" err="1"/>
              <a:t>usuário</a:t>
            </a:r>
            <a:r>
              <a:rPr lang="en-US" sz="3200" dirty="0"/>
              <a:t> precisa </a:t>
            </a:r>
            <a:r>
              <a:rPr lang="en-US" sz="3200" dirty="0" err="1"/>
              <a:t>acessar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dados de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determinada</a:t>
            </a:r>
            <a:r>
              <a:rPr lang="en-US" sz="3200" dirty="0"/>
              <a:t> </a:t>
            </a:r>
            <a:r>
              <a:rPr lang="en-US" sz="3200" dirty="0" err="1"/>
              <a:t>fonte</a:t>
            </a:r>
            <a:r>
              <a:rPr lang="en-US" sz="3200" dirty="0"/>
              <a:t>.</a:t>
            </a:r>
            <a:endParaRPr lang="pt-BR" sz="3200" dirty="0"/>
          </a:p>
        </p:txBody>
      </p:sp>
      <p:pic>
        <p:nvPicPr>
          <p:cNvPr id="3" name="Picture 2" descr="A picture containing clipart, first-aid kit&#10;&#10;Description automatically generated">
            <a:extLst>
              <a:ext uri="{FF2B5EF4-FFF2-40B4-BE49-F238E27FC236}">
                <a16:creationId xmlns:a16="http://schemas.microsoft.com/office/drawing/2014/main" id="{23863361-FE59-4D41-90AE-4F9D05CE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67" y="3527065"/>
            <a:ext cx="1351327" cy="1351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F236F-52EA-43DC-9C78-07F3679E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95" y="4971819"/>
            <a:ext cx="3283137" cy="1726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302F6-3105-42A5-9377-35417D90B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00" y="5121449"/>
            <a:ext cx="1576665" cy="1576665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E6A94CAF-5D22-4CE3-9108-B11C2447B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08" y="3521541"/>
            <a:ext cx="1356851" cy="13568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2DF136-919B-4A22-A474-D8AE5E908512}"/>
              </a:ext>
            </a:extLst>
          </p:cNvPr>
          <p:cNvCxnSpPr>
            <a:cxnSpLocks/>
          </p:cNvCxnSpPr>
          <p:nvPr/>
        </p:nvCxnSpPr>
        <p:spPr>
          <a:xfrm>
            <a:off x="3837904" y="5570113"/>
            <a:ext cx="3200400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239A70-797B-4BEE-ABE3-3A18085DF1F4}"/>
              </a:ext>
            </a:extLst>
          </p:cNvPr>
          <p:cNvSpPr txBox="1"/>
          <p:nvPr/>
        </p:nvSpPr>
        <p:spPr>
          <a:xfrm>
            <a:off x="3258433" y="4787861"/>
            <a:ext cx="418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Usuário</a:t>
            </a:r>
            <a:r>
              <a:rPr lang="en-US" sz="3200" dirty="0"/>
              <a:t> e Senha?</a:t>
            </a:r>
          </a:p>
        </p:txBody>
      </p:sp>
      <p:pic>
        <p:nvPicPr>
          <p:cNvPr id="4" name="Picture 3" descr="A boy with his mouth open&#10;&#10;Description automatically generated">
            <a:extLst>
              <a:ext uri="{FF2B5EF4-FFF2-40B4-BE49-F238E27FC236}">
                <a16:creationId xmlns:a16="http://schemas.microsoft.com/office/drawing/2014/main" id="{10A0CA70-C99E-4686-AB30-DAEF2BB22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6" y="2626829"/>
            <a:ext cx="6827017" cy="38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63746F-1EE7-42EC-996E-B3D842AB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5" y="2521218"/>
            <a:ext cx="2737988" cy="18155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2DF136-919B-4A22-A474-D8AE5E908512}"/>
              </a:ext>
            </a:extLst>
          </p:cNvPr>
          <p:cNvCxnSpPr>
            <a:cxnSpLocks/>
          </p:cNvCxnSpPr>
          <p:nvPr/>
        </p:nvCxnSpPr>
        <p:spPr>
          <a:xfrm>
            <a:off x="3940935" y="3593206"/>
            <a:ext cx="3200400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7065C01-0FA4-44E3-985D-35D76D05E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932" y="831290"/>
            <a:ext cx="3473514" cy="347351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701C377-A1F0-421B-A9C3-3B722C113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79" y="3173477"/>
            <a:ext cx="3228767" cy="32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BD95C-F7D9-4AAA-B478-4F3CD32C0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1" y="425814"/>
            <a:ext cx="11192437" cy="59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4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33F8-D4E9-4E5D-8282-05D328F0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74F0-0936-41B5-AFDA-2CFCEDCB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"In general, people should never give credentials to any place other than the origin of those credentials."</a:t>
            </a:r>
          </a:p>
          <a:p>
            <a:pPr marL="0" indent="0">
              <a:buNone/>
            </a:pPr>
            <a:endParaRPr lang="pt-BR" sz="5400" dirty="0"/>
          </a:p>
          <a:p>
            <a:pPr marL="0" indent="0">
              <a:buNone/>
            </a:pPr>
            <a:r>
              <a:rPr lang="it-IT" sz="3200" dirty="0"/>
              <a:t>Vittorio Bertocci, Principal Architect Auth0</a:t>
            </a:r>
          </a:p>
        </p:txBody>
      </p:sp>
    </p:spTree>
    <p:extLst>
      <p:ext uri="{BB962C8B-B14F-4D97-AF65-F5344CB8AC3E}">
        <p14:creationId xmlns:p14="http://schemas.microsoft.com/office/powerpoint/2010/main" val="358286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E14FA-63EB-454E-B3ED-2219F749E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51" y="3475263"/>
            <a:ext cx="5910576" cy="2572839"/>
          </a:xfrm>
          <a:prstGeom prst="rect">
            <a:avLst/>
          </a:prstGeom>
        </p:spPr>
      </p:pic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B6C0C181-DF63-4CFB-B0B3-4C50A31FA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76" y="1096649"/>
            <a:ext cx="2143125" cy="21431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C443C4-40A0-47B8-8D61-70141E24992D}"/>
              </a:ext>
            </a:extLst>
          </p:cNvPr>
          <p:cNvSpPr txBox="1">
            <a:spLocks/>
          </p:cNvSpPr>
          <p:nvPr/>
        </p:nvSpPr>
        <p:spPr>
          <a:xfrm>
            <a:off x="490470" y="1299594"/>
            <a:ext cx="6979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accent1"/>
                </a:solidFill>
              </a:rPr>
              <a:t>Gmail, </a:t>
            </a:r>
            <a:r>
              <a:rPr lang="en-US" sz="5400" dirty="0" err="1">
                <a:solidFill>
                  <a:schemeClr val="accent1"/>
                </a:solidFill>
              </a:rPr>
              <a:t>eu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sou</a:t>
            </a:r>
            <a:r>
              <a:rPr lang="en-US" sz="5400" dirty="0">
                <a:solidFill>
                  <a:schemeClr val="accent1"/>
                </a:solidFill>
              </a:rPr>
              <a:t> o </a:t>
            </a:r>
            <a:r>
              <a:rPr lang="en-US" sz="5400" dirty="0" err="1">
                <a:solidFill>
                  <a:schemeClr val="accent1"/>
                </a:solidFill>
              </a:rPr>
              <a:t>Linkedin</a:t>
            </a:r>
            <a:r>
              <a:rPr lang="en-US" sz="5400" dirty="0">
                <a:solidFill>
                  <a:schemeClr val="accent1"/>
                </a:solidFill>
              </a:rPr>
              <a:t>. Você me conhece, </a:t>
            </a:r>
            <a:r>
              <a:rPr lang="en-US" sz="5400" dirty="0" err="1">
                <a:solidFill>
                  <a:schemeClr val="accent1"/>
                </a:solidFill>
              </a:rPr>
              <a:t>eu</a:t>
            </a:r>
            <a:r>
              <a:rPr lang="en-US" sz="5400" dirty="0">
                <a:solidFill>
                  <a:schemeClr val="accent1"/>
                </a:solidFill>
              </a:rPr>
              <a:t> tenho um registro com você, por isso você conhece. Eu tenho um </a:t>
            </a:r>
            <a:r>
              <a:rPr lang="en-US" sz="5400" dirty="0" err="1">
                <a:solidFill>
                  <a:schemeClr val="accent1"/>
                </a:solidFill>
              </a:rPr>
              <a:t>usuário</a:t>
            </a:r>
            <a:r>
              <a:rPr lang="en-US" sz="5400" dirty="0">
                <a:solidFill>
                  <a:schemeClr val="accent1"/>
                </a:solidFill>
              </a:rPr>
              <a:t> que gostaria de permissão para </a:t>
            </a:r>
            <a:r>
              <a:rPr lang="en-US" sz="5400" dirty="0" err="1">
                <a:solidFill>
                  <a:schemeClr val="accent1"/>
                </a:solidFill>
              </a:rPr>
              <a:t>acessar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os</a:t>
            </a:r>
            <a:r>
              <a:rPr lang="en-US" sz="5400" dirty="0">
                <a:solidFill>
                  <a:schemeClr val="accent1"/>
                </a:solidFill>
              </a:rPr>
              <a:t> contatos dele e poder </a:t>
            </a:r>
            <a:r>
              <a:rPr lang="en-US" sz="5400" dirty="0" err="1">
                <a:solidFill>
                  <a:schemeClr val="accent1"/>
                </a:solidFill>
              </a:rPr>
              <a:t>enviar</a:t>
            </a:r>
            <a:r>
              <a:rPr lang="en-US" sz="5400" dirty="0">
                <a:solidFill>
                  <a:schemeClr val="accent1"/>
                </a:solidFill>
              </a:rPr>
              <a:t> e-mails em seu </a:t>
            </a:r>
            <a:r>
              <a:rPr lang="en-US" sz="5400" dirty="0" err="1">
                <a:solidFill>
                  <a:schemeClr val="accent1"/>
                </a:solidFill>
              </a:rPr>
              <a:t>nome</a:t>
            </a:r>
            <a:r>
              <a:rPr lang="en-US" sz="5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Token </a:t>
            </a:r>
            <a:r>
              <a:rPr lang="en-US" sz="5400" dirty="0" err="1">
                <a:solidFill>
                  <a:schemeClr val="accent2"/>
                </a:solidFill>
              </a:rPr>
              <a:t>retornado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0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Tochetto</dc:creator>
  <cp:lastModifiedBy>Alex Tochetto</cp:lastModifiedBy>
  <cp:revision>2</cp:revision>
  <dcterms:created xsi:type="dcterms:W3CDTF">2019-10-23T15:57:37Z</dcterms:created>
  <dcterms:modified xsi:type="dcterms:W3CDTF">2019-10-24T00:51:13Z</dcterms:modified>
</cp:coreProperties>
</file>