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D_8B89CBCA.xml" ContentType="application/vnd.ms-powerpoint.comments+xml"/>
  <Override PartName="/ppt/notesSlides/notesSlide1.xml" ContentType="application/vnd.openxmlformats-officedocument.presentationml.notesSlide+xml"/>
  <Override PartName="/ppt/comments/modernComment_111_CB4337CE.xml" ContentType="application/vnd.ms-powerpoint.comments+xml"/>
  <Override PartName="/ppt/comments/modernComment_107_341F4C3F.xml" ContentType="application/vnd.ms-powerpoint.comments+xml"/>
  <Override PartName="/ppt/comments/modernComment_109_F3B8F469.xml" ContentType="application/vnd.ms-powerpoint.comments+xml"/>
  <Override PartName="/ppt/comments/modernComment_108_32B39174.xml" ContentType="application/vnd.ms-powerpoint.comments+xml"/>
  <Override PartName="/ppt/comments/modernComment_113_6DE80C25.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18"/>
  </p:notesMasterIdLst>
  <p:sldIdLst>
    <p:sldId id="257" r:id="rId3"/>
    <p:sldId id="269" r:id="rId4"/>
    <p:sldId id="273" r:id="rId5"/>
    <p:sldId id="263" r:id="rId6"/>
    <p:sldId id="265" r:id="rId7"/>
    <p:sldId id="274" r:id="rId8"/>
    <p:sldId id="264" r:id="rId9"/>
    <p:sldId id="266" r:id="rId10"/>
    <p:sldId id="276" r:id="rId11"/>
    <p:sldId id="268" r:id="rId12"/>
    <p:sldId id="275" r:id="rId13"/>
    <p:sldId id="256" r:id="rId14"/>
    <p:sldId id="270" r:id="rId15"/>
    <p:sldId id="271" r:id="rId16"/>
    <p:sldId id="272" r:id="rId17"/>
  </p:sldIdLst>
  <p:sldSz cx="12192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5F9F2B-C7DF-C2DF-A928-2C3A2FE2F640}" name="Lorraine Rivera Torres" initials="LR" userId="S::Lorraine.Rivera@popular.com::b3660cac-b5da-4b9b-8fc5-ec4c1403468b" providerId="AD"/>
  <p188:author id="{40F433D4-DE5A-73B7-CE02-7CAE2D9A69A0}" name="Bryan Santiago Ortiz" initials="BS" userId="S::Bryan.SantiagoOrtiz@popular.com::09e63df9-3131-4275-9c99-cbb008e78d0f"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A3D6F3"/>
    <a:srgbClr val="0E3E84"/>
    <a:srgbClr val="FFFFCC"/>
    <a:srgbClr val="FF4141"/>
    <a:srgbClr val="FFCCCC"/>
    <a:srgbClr val="00205C"/>
    <a:srgbClr val="00BA00"/>
    <a:srgbClr val="FFFF99"/>
    <a:srgbClr val="A4DD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F40466-1D45-4D4B-BFC0-1DAAFAC7AB89}" v="110" dt="2024-08-28T20:56:13.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0" autoAdjust="0"/>
    <p:restoredTop sz="93557" autoAdjust="0"/>
  </p:normalViewPr>
  <p:slideViewPr>
    <p:cSldViewPr snapToGrid="0">
      <p:cViewPr>
        <p:scale>
          <a:sx n="90" d="100"/>
          <a:sy n="90" d="100"/>
        </p:scale>
        <p:origin x="374"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raine Rivera Torres" userId="b3660cac-b5da-4b9b-8fc5-ec4c1403468b" providerId="ADAL" clId="{49F40466-1D45-4D4B-BFC0-1DAAFAC7AB89}"/>
    <pc:docChg chg="undo custSel addSld delSld modSld sldOrd">
      <pc:chgData name="Lorraine Rivera Torres" userId="b3660cac-b5da-4b9b-8fc5-ec4c1403468b" providerId="ADAL" clId="{49F40466-1D45-4D4B-BFC0-1DAAFAC7AB89}" dt="2024-08-28T20:57:29.788" v="8908" actId="47"/>
      <pc:docMkLst>
        <pc:docMk/>
      </pc:docMkLst>
      <pc:sldChg chg="addSp delSp modSp add del mod setBg">
        <pc:chgData name="Lorraine Rivera Torres" userId="b3660cac-b5da-4b9b-8fc5-ec4c1403468b" providerId="ADAL" clId="{49F40466-1D45-4D4B-BFC0-1DAAFAC7AB89}" dt="2024-08-27T14:04:37.003" v="6826" actId="1076"/>
        <pc:sldMkLst>
          <pc:docMk/>
          <pc:sldMk cId="3795689250" sldId="257"/>
        </pc:sldMkLst>
        <pc:spChg chg="add mod">
          <ac:chgData name="Lorraine Rivera Torres" userId="b3660cac-b5da-4b9b-8fc5-ec4c1403468b" providerId="ADAL" clId="{49F40466-1D45-4D4B-BFC0-1DAAFAC7AB89}" dt="2024-08-27T14:03:31.213" v="6757" actId="1076"/>
          <ac:spMkLst>
            <pc:docMk/>
            <pc:sldMk cId="3795689250" sldId="257"/>
            <ac:spMk id="2" creationId="{3E60ECBC-4E35-BC6F-358A-8FF45F3D35DB}"/>
          </ac:spMkLst>
        </pc:spChg>
        <pc:spChg chg="add mod">
          <ac:chgData name="Lorraine Rivera Torres" userId="b3660cac-b5da-4b9b-8fc5-ec4c1403468b" providerId="ADAL" clId="{49F40466-1D45-4D4B-BFC0-1DAAFAC7AB89}" dt="2024-08-27T14:03:31.213" v="6757" actId="1076"/>
          <ac:spMkLst>
            <pc:docMk/>
            <pc:sldMk cId="3795689250" sldId="257"/>
            <ac:spMk id="3" creationId="{6158CF77-326A-2FA6-6892-AE7900FE5424}"/>
          </ac:spMkLst>
        </pc:spChg>
        <pc:spChg chg="del">
          <ac:chgData name="Lorraine Rivera Torres" userId="b3660cac-b5da-4b9b-8fc5-ec4c1403468b" providerId="ADAL" clId="{49F40466-1D45-4D4B-BFC0-1DAAFAC7AB89}" dt="2024-08-27T14:03:03.753" v="6754" actId="478"/>
          <ac:spMkLst>
            <pc:docMk/>
            <pc:sldMk cId="3795689250" sldId="257"/>
            <ac:spMk id="6" creationId="{9A775775-1019-6CF8-C198-B507E8F20DF3}"/>
          </ac:spMkLst>
        </pc:spChg>
        <pc:spChg chg="mod">
          <ac:chgData name="Lorraine Rivera Torres" userId="b3660cac-b5da-4b9b-8fc5-ec4c1403468b" providerId="ADAL" clId="{49F40466-1D45-4D4B-BFC0-1DAAFAC7AB89}" dt="2024-08-27T14:03:31.213" v="6757" actId="1076"/>
          <ac:spMkLst>
            <pc:docMk/>
            <pc:sldMk cId="3795689250" sldId="257"/>
            <ac:spMk id="11" creationId="{C1110166-52E0-253B-81F1-2F49807607F4}"/>
          </ac:spMkLst>
        </pc:spChg>
        <pc:spChg chg="add mod">
          <ac:chgData name="Lorraine Rivera Torres" userId="b3660cac-b5da-4b9b-8fc5-ec4c1403468b" providerId="ADAL" clId="{49F40466-1D45-4D4B-BFC0-1DAAFAC7AB89}" dt="2024-08-27T14:03:46.631" v="6759" actId="207"/>
          <ac:spMkLst>
            <pc:docMk/>
            <pc:sldMk cId="3795689250" sldId="257"/>
            <ac:spMk id="12" creationId="{B56B029D-1122-4A13-CDEC-E2C07FEFF33B}"/>
          </ac:spMkLst>
        </pc:spChg>
        <pc:spChg chg="add mod">
          <ac:chgData name="Lorraine Rivera Torres" userId="b3660cac-b5da-4b9b-8fc5-ec4c1403468b" providerId="ADAL" clId="{49F40466-1D45-4D4B-BFC0-1DAAFAC7AB89}" dt="2024-08-27T14:03:51.380" v="6768" actId="1037"/>
          <ac:spMkLst>
            <pc:docMk/>
            <pc:sldMk cId="3795689250" sldId="257"/>
            <ac:spMk id="13" creationId="{1F26257E-BF8D-AF69-5D5E-161BE42ADEA6}"/>
          </ac:spMkLst>
        </pc:spChg>
        <pc:spChg chg="add mod">
          <ac:chgData name="Lorraine Rivera Torres" userId="b3660cac-b5da-4b9b-8fc5-ec4c1403468b" providerId="ADAL" clId="{49F40466-1D45-4D4B-BFC0-1DAAFAC7AB89}" dt="2024-08-27T14:03:54.947" v="6777" actId="1038"/>
          <ac:spMkLst>
            <pc:docMk/>
            <pc:sldMk cId="3795689250" sldId="257"/>
            <ac:spMk id="14" creationId="{21039084-D856-11AF-85DF-8F0F487896A5}"/>
          </ac:spMkLst>
        </pc:spChg>
        <pc:spChg chg="add mod">
          <ac:chgData name="Lorraine Rivera Torres" userId="b3660cac-b5da-4b9b-8fc5-ec4c1403468b" providerId="ADAL" clId="{49F40466-1D45-4D4B-BFC0-1DAAFAC7AB89}" dt="2024-08-27T14:04:37.003" v="6826" actId="1076"/>
          <ac:spMkLst>
            <pc:docMk/>
            <pc:sldMk cId="3795689250" sldId="257"/>
            <ac:spMk id="15" creationId="{B706DF79-F37B-6806-5FAE-EA2A70F03182}"/>
          </ac:spMkLst>
        </pc:spChg>
        <pc:grpChg chg="add mod">
          <ac:chgData name="Lorraine Rivera Torres" userId="b3660cac-b5da-4b9b-8fc5-ec4c1403468b" providerId="ADAL" clId="{49F40466-1D45-4D4B-BFC0-1DAAFAC7AB89}" dt="2024-08-27T14:03:31.213" v="6757" actId="1076"/>
          <ac:grpSpMkLst>
            <pc:docMk/>
            <pc:sldMk cId="3795689250" sldId="257"/>
            <ac:grpSpMk id="4" creationId="{E5AC6C4E-72AA-ADB0-A1B2-DC9AF1618D61}"/>
          </ac:grpSpMkLst>
        </pc:grpChg>
        <pc:grpChg chg="mod">
          <ac:chgData name="Lorraine Rivera Torres" userId="b3660cac-b5da-4b9b-8fc5-ec4c1403468b" providerId="ADAL" clId="{49F40466-1D45-4D4B-BFC0-1DAAFAC7AB89}" dt="2024-08-27T14:03:31.213" v="6757" actId="1076"/>
          <ac:grpSpMkLst>
            <pc:docMk/>
            <pc:sldMk cId="3795689250" sldId="257"/>
            <ac:grpSpMk id="7" creationId="{BA830B16-1731-D596-C2D1-D23F86C45E1D}"/>
          </ac:grpSpMkLst>
        </pc:grpChg>
        <pc:picChg chg="mod">
          <ac:chgData name="Lorraine Rivera Torres" userId="b3660cac-b5da-4b9b-8fc5-ec4c1403468b" providerId="ADAL" clId="{49F40466-1D45-4D4B-BFC0-1DAAFAC7AB89}" dt="2024-08-27T14:02:48.647" v="6753" actId="1076"/>
          <ac:picMkLst>
            <pc:docMk/>
            <pc:sldMk cId="3795689250" sldId="257"/>
            <ac:picMk id="5" creationId="{088648EF-5927-49CE-CFA9-946AB1104978}"/>
          </ac:picMkLst>
        </pc:picChg>
        <pc:picChg chg="mod">
          <ac:chgData name="Lorraine Rivera Torres" userId="b3660cac-b5da-4b9b-8fc5-ec4c1403468b" providerId="ADAL" clId="{49F40466-1D45-4D4B-BFC0-1DAAFAC7AB89}" dt="2024-08-27T14:03:59.140" v="6778" actId="1076"/>
          <ac:picMkLst>
            <pc:docMk/>
            <pc:sldMk cId="3795689250" sldId="257"/>
            <ac:picMk id="8" creationId="{D4C534DF-DB88-EC72-90C6-A05BACB0E015}"/>
          </ac:picMkLst>
        </pc:picChg>
        <pc:picChg chg="mod">
          <ac:chgData name="Lorraine Rivera Torres" userId="b3660cac-b5da-4b9b-8fc5-ec4c1403468b" providerId="ADAL" clId="{49F40466-1D45-4D4B-BFC0-1DAAFAC7AB89}" dt="2024-08-27T14:03:31.213" v="6757" actId="1076"/>
          <ac:picMkLst>
            <pc:docMk/>
            <pc:sldMk cId="3795689250" sldId="257"/>
            <ac:picMk id="9" creationId="{7DD19525-4FBD-249D-64EF-48793EA8B0F3}"/>
          </ac:picMkLst>
        </pc:picChg>
        <pc:picChg chg="mod">
          <ac:chgData name="Lorraine Rivera Torres" userId="b3660cac-b5da-4b9b-8fc5-ec4c1403468b" providerId="ADAL" clId="{49F40466-1D45-4D4B-BFC0-1DAAFAC7AB89}" dt="2024-08-27T14:03:31.213" v="6757" actId="1076"/>
          <ac:picMkLst>
            <pc:docMk/>
            <pc:sldMk cId="3795689250" sldId="257"/>
            <ac:picMk id="10" creationId="{5CE27090-04A2-B740-7F62-E9C0D9ECB0A5}"/>
          </ac:picMkLst>
        </pc:picChg>
      </pc:sldChg>
      <pc:sldChg chg="addSp modSp mod">
        <pc:chgData name="Lorraine Rivera Torres" userId="b3660cac-b5da-4b9b-8fc5-ec4c1403468b" providerId="ADAL" clId="{49F40466-1D45-4D4B-BFC0-1DAAFAC7AB89}" dt="2024-08-27T14:05:03.469" v="6835" actId="1076"/>
        <pc:sldMkLst>
          <pc:docMk/>
          <pc:sldMk cId="874466367" sldId="263"/>
        </pc:sldMkLst>
        <pc:spChg chg="mod">
          <ac:chgData name="Lorraine Rivera Torres" userId="b3660cac-b5da-4b9b-8fc5-ec4c1403468b" providerId="ADAL" clId="{49F40466-1D45-4D4B-BFC0-1DAAFAC7AB89}" dt="2024-08-09T20:31:45.884" v="1516" actId="33524"/>
          <ac:spMkLst>
            <pc:docMk/>
            <pc:sldMk cId="874466367" sldId="263"/>
            <ac:spMk id="8" creationId="{2855D0DE-6FEA-C8EF-6AA1-0DF47217AF59}"/>
          </ac:spMkLst>
        </pc:spChg>
        <pc:spChg chg="mod">
          <ac:chgData name="Lorraine Rivera Torres" userId="b3660cac-b5da-4b9b-8fc5-ec4c1403468b" providerId="ADAL" clId="{49F40466-1D45-4D4B-BFC0-1DAAFAC7AB89}" dt="2024-08-27T14:05:03.469" v="6835" actId="1076"/>
          <ac:spMkLst>
            <pc:docMk/>
            <pc:sldMk cId="874466367" sldId="263"/>
            <ac:spMk id="17" creationId="{C71EE0BE-7A06-5FCD-8459-22B7FA7BE2D4}"/>
          </ac:spMkLst>
        </pc:spChg>
        <pc:picChg chg="add mod">
          <ac:chgData name="Lorraine Rivera Torres" userId="b3660cac-b5da-4b9b-8fc5-ec4c1403468b" providerId="ADAL" clId="{49F40466-1D45-4D4B-BFC0-1DAAFAC7AB89}" dt="2024-08-27T14:04:48.792" v="6828"/>
          <ac:picMkLst>
            <pc:docMk/>
            <pc:sldMk cId="874466367" sldId="263"/>
            <ac:picMk id="2" creationId="{86269467-1596-2BC1-B0B5-9B5E99B424CF}"/>
          </ac:picMkLst>
        </pc:picChg>
        <pc:picChg chg="add mod">
          <ac:chgData name="Lorraine Rivera Torres" userId="b3660cac-b5da-4b9b-8fc5-ec4c1403468b" providerId="ADAL" clId="{49F40466-1D45-4D4B-BFC0-1DAAFAC7AB89}" dt="2024-08-09T20:32:02.054" v="1523" actId="1036"/>
          <ac:picMkLst>
            <pc:docMk/>
            <pc:sldMk cId="874466367" sldId="263"/>
            <ac:picMk id="6" creationId="{AE20A123-55A5-4EB1-92DD-05DC1FC88012}"/>
          </ac:picMkLst>
        </pc:picChg>
      </pc:sldChg>
      <pc:sldChg chg="addSp delSp modSp mod">
        <pc:chgData name="Lorraine Rivera Torres" userId="b3660cac-b5da-4b9b-8fc5-ec4c1403468b" providerId="ADAL" clId="{49F40466-1D45-4D4B-BFC0-1DAAFAC7AB89}" dt="2024-08-28T19:54:17.958" v="7917" actId="20577"/>
        <pc:sldMkLst>
          <pc:docMk/>
          <pc:sldMk cId="850628980" sldId="264"/>
        </pc:sldMkLst>
        <pc:spChg chg="add mod">
          <ac:chgData name="Lorraine Rivera Torres" userId="b3660cac-b5da-4b9b-8fc5-ec4c1403468b" providerId="ADAL" clId="{49F40466-1D45-4D4B-BFC0-1DAAFAC7AB89}" dt="2024-08-28T19:53:41.932" v="7908" actId="1036"/>
          <ac:spMkLst>
            <pc:docMk/>
            <pc:sldMk cId="850628980" sldId="264"/>
            <ac:spMk id="2" creationId="{2E5FE6A5-7E31-2346-BBAF-6519051ACA1D}"/>
          </ac:spMkLst>
        </pc:spChg>
        <pc:spChg chg="add del mod">
          <ac:chgData name="Lorraine Rivera Torres" userId="b3660cac-b5da-4b9b-8fc5-ec4c1403468b" providerId="ADAL" clId="{49F40466-1D45-4D4B-BFC0-1DAAFAC7AB89}" dt="2024-08-09T21:10:38.361" v="1593" actId="478"/>
          <ac:spMkLst>
            <pc:docMk/>
            <pc:sldMk cId="850628980" sldId="264"/>
            <ac:spMk id="2" creationId="{D37FC945-5747-9A92-FE86-5A116690EEDC}"/>
          </ac:spMkLst>
        </pc:spChg>
        <pc:spChg chg="mod">
          <ac:chgData name="Lorraine Rivera Torres" userId="b3660cac-b5da-4b9b-8fc5-ec4c1403468b" providerId="ADAL" clId="{49F40466-1D45-4D4B-BFC0-1DAAFAC7AB89}" dt="2024-08-28T19:52:42.542" v="7898" actId="255"/>
          <ac:spMkLst>
            <pc:docMk/>
            <pc:sldMk cId="850628980" sldId="264"/>
            <ac:spMk id="3" creationId="{005EACDC-0191-098F-A815-AF146C2F6BEB}"/>
          </ac:spMkLst>
        </pc:spChg>
        <pc:spChg chg="mod">
          <ac:chgData name="Lorraine Rivera Torres" userId="b3660cac-b5da-4b9b-8fc5-ec4c1403468b" providerId="ADAL" clId="{49F40466-1D45-4D4B-BFC0-1DAAFAC7AB89}" dt="2024-08-27T14:05:58.353" v="6848" actId="403"/>
          <ac:spMkLst>
            <pc:docMk/>
            <pc:sldMk cId="850628980" sldId="264"/>
            <ac:spMk id="4" creationId="{A2B9EB48-DA46-6A5A-7A86-3634536D98C8}"/>
          </ac:spMkLst>
        </pc:spChg>
        <pc:spChg chg="add del mod">
          <ac:chgData name="Lorraine Rivera Torres" userId="b3660cac-b5da-4b9b-8fc5-ec4c1403468b" providerId="ADAL" clId="{49F40466-1D45-4D4B-BFC0-1DAAFAC7AB89}" dt="2024-08-28T19:54:17.958" v="7917" actId="20577"/>
          <ac:spMkLst>
            <pc:docMk/>
            <pc:sldMk cId="850628980" sldId="264"/>
            <ac:spMk id="5" creationId="{E50743AB-3E42-88B1-4A24-F36CBDBD3030}"/>
          </ac:spMkLst>
        </pc:spChg>
        <pc:spChg chg="mod">
          <ac:chgData name="Lorraine Rivera Torres" userId="b3660cac-b5da-4b9b-8fc5-ec4c1403468b" providerId="ADAL" clId="{49F40466-1D45-4D4B-BFC0-1DAAFAC7AB89}" dt="2024-08-15T14:34:23.262" v="6013" actId="14100"/>
          <ac:spMkLst>
            <pc:docMk/>
            <pc:sldMk cId="850628980" sldId="264"/>
            <ac:spMk id="6" creationId="{6A4333D8-BBE6-CD89-E7E1-91E8580EA25C}"/>
          </ac:spMkLst>
        </pc:spChg>
        <pc:spChg chg="add mod">
          <ac:chgData name="Lorraine Rivera Torres" userId="b3660cac-b5da-4b9b-8fc5-ec4c1403468b" providerId="ADAL" clId="{49F40466-1D45-4D4B-BFC0-1DAAFAC7AB89}" dt="2024-08-28T19:53:41.932" v="7908" actId="1036"/>
          <ac:spMkLst>
            <pc:docMk/>
            <pc:sldMk cId="850628980" sldId="264"/>
            <ac:spMk id="11" creationId="{DAF473E6-6246-2886-E32F-B2295CCBAA60}"/>
          </ac:spMkLst>
        </pc:spChg>
        <pc:spChg chg="del mod">
          <ac:chgData name="Lorraine Rivera Torres" userId="b3660cac-b5da-4b9b-8fc5-ec4c1403468b" providerId="ADAL" clId="{49F40466-1D45-4D4B-BFC0-1DAAFAC7AB89}" dt="2024-08-15T14:34:16.702" v="6012" actId="478"/>
          <ac:spMkLst>
            <pc:docMk/>
            <pc:sldMk cId="850628980" sldId="264"/>
            <ac:spMk id="11" creationId="{FE82C9F4-1254-D2C8-4F38-9595729ED327}"/>
          </ac:spMkLst>
        </pc:spChg>
        <pc:spChg chg="del">
          <ac:chgData name="Lorraine Rivera Torres" userId="b3660cac-b5da-4b9b-8fc5-ec4c1403468b" providerId="ADAL" clId="{49F40466-1D45-4D4B-BFC0-1DAAFAC7AB89}" dt="2024-08-15T14:34:10.885" v="6010" actId="478"/>
          <ac:spMkLst>
            <pc:docMk/>
            <pc:sldMk cId="850628980" sldId="264"/>
            <ac:spMk id="12" creationId="{95889D35-F49B-33D6-8CDC-FD90CF50B87F}"/>
          </ac:spMkLst>
        </pc:spChg>
        <pc:spChg chg="add mod">
          <ac:chgData name="Lorraine Rivera Torres" userId="b3660cac-b5da-4b9b-8fc5-ec4c1403468b" providerId="ADAL" clId="{49F40466-1D45-4D4B-BFC0-1DAAFAC7AB89}" dt="2024-08-28T19:53:41.932" v="7908" actId="1036"/>
          <ac:spMkLst>
            <pc:docMk/>
            <pc:sldMk cId="850628980" sldId="264"/>
            <ac:spMk id="13" creationId="{CD27AF47-06F2-315D-1EB2-B29E48DE1813}"/>
          </ac:spMkLst>
        </pc:spChg>
        <pc:spChg chg="add del mod">
          <ac:chgData name="Lorraine Rivera Torres" userId="b3660cac-b5da-4b9b-8fc5-ec4c1403468b" providerId="ADAL" clId="{49F40466-1D45-4D4B-BFC0-1DAAFAC7AB89}" dt="2024-08-12T23:07:13.151" v="5973" actId="478"/>
          <ac:spMkLst>
            <pc:docMk/>
            <pc:sldMk cId="850628980" sldId="264"/>
            <ac:spMk id="14" creationId="{A2B3366E-8E6A-8311-F2C4-272EB43565E7}"/>
          </ac:spMkLst>
        </pc:spChg>
        <pc:spChg chg="mod">
          <ac:chgData name="Lorraine Rivera Torres" userId="b3660cac-b5da-4b9b-8fc5-ec4c1403468b" providerId="ADAL" clId="{49F40466-1D45-4D4B-BFC0-1DAAFAC7AB89}" dt="2024-08-09T21:08:45.069" v="1577" actId="255"/>
          <ac:spMkLst>
            <pc:docMk/>
            <pc:sldMk cId="850628980" sldId="264"/>
            <ac:spMk id="16" creationId="{B3BB854E-7884-FB62-3A6A-E04EF8DD38AE}"/>
          </ac:spMkLst>
        </pc:spChg>
        <pc:spChg chg="mod">
          <ac:chgData name="Lorraine Rivera Torres" userId="b3660cac-b5da-4b9b-8fc5-ec4c1403468b" providerId="ADAL" clId="{49F40466-1D45-4D4B-BFC0-1DAAFAC7AB89}" dt="2024-08-09T21:24:16.772" v="1714" actId="14100"/>
          <ac:spMkLst>
            <pc:docMk/>
            <pc:sldMk cId="850628980" sldId="264"/>
            <ac:spMk id="19" creationId="{5EBC75E0-94A5-16A5-B80A-936BEA0ADE5A}"/>
          </ac:spMkLst>
        </pc:spChg>
        <pc:spChg chg="mod">
          <ac:chgData name="Lorraine Rivera Torres" userId="b3660cac-b5da-4b9b-8fc5-ec4c1403468b" providerId="ADAL" clId="{49F40466-1D45-4D4B-BFC0-1DAAFAC7AB89}" dt="2024-08-09T21:24:33.867" v="1716" actId="14100"/>
          <ac:spMkLst>
            <pc:docMk/>
            <pc:sldMk cId="850628980" sldId="264"/>
            <ac:spMk id="20" creationId="{24B83085-C399-BDBA-5125-DEB330A169BB}"/>
          </ac:spMkLst>
        </pc:spChg>
        <pc:spChg chg="add del mod">
          <ac:chgData name="Lorraine Rivera Torres" userId="b3660cac-b5da-4b9b-8fc5-ec4c1403468b" providerId="ADAL" clId="{49F40466-1D45-4D4B-BFC0-1DAAFAC7AB89}" dt="2024-08-09T21:25:10.838" v="1722" actId="478"/>
          <ac:spMkLst>
            <pc:docMk/>
            <pc:sldMk cId="850628980" sldId="264"/>
            <ac:spMk id="21" creationId="{A066A24D-6564-7EAA-E090-42444C59D943}"/>
          </ac:spMkLst>
        </pc:spChg>
        <pc:spChg chg="mod">
          <ac:chgData name="Lorraine Rivera Torres" userId="b3660cac-b5da-4b9b-8fc5-ec4c1403468b" providerId="ADAL" clId="{49F40466-1D45-4D4B-BFC0-1DAAFAC7AB89}" dt="2024-08-09T21:24:55.070" v="1721" actId="14100"/>
          <ac:spMkLst>
            <pc:docMk/>
            <pc:sldMk cId="850628980" sldId="264"/>
            <ac:spMk id="23" creationId="{88F66C55-8483-D69F-B7B1-16C9868EE4EA}"/>
          </ac:spMkLst>
        </pc:spChg>
        <pc:spChg chg="mod">
          <ac:chgData name="Lorraine Rivera Torres" userId="b3660cac-b5da-4b9b-8fc5-ec4c1403468b" providerId="ADAL" clId="{49F40466-1D45-4D4B-BFC0-1DAAFAC7AB89}" dt="2024-08-09T21:24:48.635" v="1719" actId="14100"/>
          <ac:spMkLst>
            <pc:docMk/>
            <pc:sldMk cId="850628980" sldId="264"/>
            <ac:spMk id="24" creationId="{170EB431-29B1-2423-AE5F-5EB5A046C045}"/>
          </ac:spMkLst>
        </pc:spChg>
        <pc:spChg chg="mod">
          <ac:chgData name="Lorraine Rivera Torres" userId="b3660cac-b5da-4b9b-8fc5-ec4c1403468b" providerId="ADAL" clId="{49F40466-1D45-4D4B-BFC0-1DAAFAC7AB89}" dt="2024-08-09T21:24:40.766" v="1717" actId="14100"/>
          <ac:spMkLst>
            <pc:docMk/>
            <pc:sldMk cId="850628980" sldId="264"/>
            <ac:spMk id="25" creationId="{E1494692-72C4-9232-5063-A047EB7FE2F4}"/>
          </ac:spMkLst>
        </pc:spChg>
        <pc:spChg chg="del">
          <ac:chgData name="Lorraine Rivera Torres" userId="b3660cac-b5da-4b9b-8fc5-ec4c1403468b" providerId="ADAL" clId="{49F40466-1D45-4D4B-BFC0-1DAAFAC7AB89}" dt="2024-08-15T14:34:10.885" v="6010" actId="478"/>
          <ac:spMkLst>
            <pc:docMk/>
            <pc:sldMk cId="850628980" sldId="264"/>
            <ac:spMk id="28" creationId="{D48D87B1-B0A5-5A70-C464-67407AEF53F5}"/>
          </ac:spMkLst>
        </pc:spChg>
        <pc:picChg chg="add mod">
          <ac:chgData name="Lorraine Rivera Torres" userId="b3660cac-b5da-4b9b-8fc5-ec4c1403468b" providerId="ADAL" clId="{49F40466-1D45-4D4B-BFC0-1DAAFAC7AB89}" dt="2024-08-28T19:53:46.149" v="7913" actId="1036"/>
          <ac:picMkLst>
            <pc:docMk/>
            <pc:sldMk cId="850628980" sldId="264"/>
            <ac:picMk id="12" creationId="{8EE0EFE9-B174-C1A1-44C7-4A3C6171CEE9}"/>
          </ac:picMkLst>
        </pc:picChg>
        <pc:picChg chg="del">
          <ac:chgData name="Lorraine Rivera Torres" userId="b3660cac-b5da-4b9b-8fc5-ec4c1403468b" providerId="ADAL" clId="{49F40466-1D45-4D4B-BFC0-1DAAFAC7AB89}" dt="2024-08-15T14:34:12.991" v="6011" actId="478"/>
          <ac:picMkLst>
            <pc:docMk/>
            <pc:sldMk cId="850628980" sldId="264"/>
            <ac:picMk id="13" creationId="{B1F1585A-2E56-ED28-B51B-3F1D57F76339}"/>
          </ac:picMkLst>
        </pc:picChg>
        <pc:picChg chg="mod">
          <ac:chgData name="Lorraine Rivera Torres" userId="b3660cac-b5da-4b9b-8fc5-ec4c1403468b" providerId="ADAL" clId="{49F40466-1D45-4D4B-BFC0-1DAAFAC7AB89}" dt="2024-08-09T21:24:09.409" v="1713" actId="1035"/>
          <ac:picMkLst>
            <pc:docMk/>
            <pc:sldMk cId="850628980" sldId="264"/>
            <ac:picMk id="26" creationId="{C1F43821-F2CC-1E86-94B2-C0991A13B2B8}"/>
          </ac:picMkLst>
        </pc:picChg>
      </pc:sldChg>
      <pc:sldChg chg="addSp modSp mod">
        <pc:chgData name="Lorraine Rivera Torres" userId="b3660cac-b5da-4b9b-8fc5-ec4c1403468b" providerId="ADAL" clId="{49F40466-1D45-4D4B-BFC0-1DAAFAC7AB89}" dt="2024-08-28T20:20:18.887" v="8884" actId="1035"/>
        <pc:sldMkLst>
          <pc:docMk/>
          <pc:sldMk cId="4088984681" sldId="265"/>
        </pc:sldMkLst>
        <pc:spChg chg="mod">
          <ac:chgData name="Lorraine Rivera Torres" userId="b3660cac-b5da-4b9b-8fc5-ec4c1403468b" providerId="ADAL" clId="{49F40466-1D45-4D4B-BFC0-1DAAFAC7AB89}" dt="2024-08-27T14:05:32.127" v="6843" actId="113"/>
          <ac:spMkLst>
            <pc:docMk/>
            <pc:sldMk cId="4088984681" sldId="265"/>
            <ac:spMk id="4" creationId="{6D4A981E-5D33-5D35-1583-032A002EEEE9}"/>
          </ac:spMkLst>
        </pc:spChg>
        <pc:spChg chg="mod">
          <ac:chgData name="Lorraine Rivera Torres" userId="b3660cac-b5da-4b9b-8fc5-ec4c1403468b" providerId="ADAL" clId="{49F40466-1D45-4D4B-BFC0-1DAAFAC7AB89}" dt="2024-08-28T20:20:18.887" v="8884" actId="1035"/>
          <ac:spMkLst>
            <pc:docMk/>
            <pc:sldMk cId="4088984681" sldId="265"/>
            <ac:spMk id="5" creationId="{9520BD51-CCF3-1695-BB90-E795997C0594}"/>
          </ac:spMkLst>
        </pc:spChg>
        <pc:spChg chg="mod">
          <ac:chgData name="Lorraine Rivera Torres" userId="b3660cac-b5da-4b9b-8fc5-ec4c1403468b" providerId="ADAL" clId="{49F40466-1D45-4D4B-BFC0-1DAAFAC7AB89}" dt="2024-08-27T14:05:29.217" v="6842" actId="1076"/>
          <ac:spMkLst>
            <pc:docMk/>
            <pc:sldMk cId="4088984681" sldId="265"/>
            <ac:spMk id="6" creationId="{FAD1AD1F-7A5F-412D-D4A6-83D7158F36BC}"/>
          </ac:spMkLst>
        </pc:spChg>
        <pc:picChg chg="add mod">
          <ac:chgData name="Lorraine Rivera Torres" userId="b3660cac-b5da-4b9b-8fc5-ec4c1403468b" providerId="ADAL" clId="{49F40466-1D45-4D4B-BFC0-1DAAFAC7AB89}" dt="2024-08-27T14:05:07.222" v="6836"/>
          <ac:picMkLst>
            <pc:docMk/>
            <pc:sldMk cId="4088984681" sldId="265"/>
            <ac:picMk id="2" creationId="{CB03C794-490C-A6F6-4055-DF2C6F434F83}"/>
          </ac:picMkLst>
        </pc:picChg>
      </pc:sldChg>
      <pc:sldChg chg="addSp modSp mod">
        <pc:chgData name="Lorraine Rivera Torres" userId="b3660cac-b5da-4b9b-8fc5-ec4c1403468b" providerId="ADAL" clId="{49F40466-1D45-4D4B-BFC0-1DAAFAC7AB89}" dt="2024-08-28T19:55:25.291" v="7922" actId="20577"/>
        <pc:sldMkLst>
          <pc:docMk/>
          <pc:sldMk cId="2219475065" sldId="266"/>
        </pc:sldMkLst>
        <pc:spChg chg="mod">
          <ac:chgData name="Lorraine Rivera Torres" userId="b3660cac-b5da-4b9b-8fc5-ec4c1403468b" providerId="ADAL" clId="{49F40466-1D45-4D4B-BFC0-1DAAFAC7AB89}" dt="2024-08-27T14:06:12.164" v="6850" actId="113"/>
          <ac:spMkLst>
            <pc:docMk/>
            <pc:sldMk cId="2219475065" sldId="266"/>
            <ac:spMk id="4" creationId="{6D4A981E-5D33-5D35-1583-032A002EEEE9}"/>
          </ac:spMkLst>
        </pc:spChg>
        <pc:graphicFrameChg chg="mod modGraphic">
          <ac:chgData name="Lorraine Rivera Torres" userId="b3660cac-b5da-4b9b-8fc5-ec4c1403468b" providerId="ADAL" clId="{49F40466-1D45-4D4B-BFC0-1DAAFAC7AB89}" dt="2024-08-28T19:55:25.291" v="7922" actId="20577"/>
          <ac:graphicFrameMkLst>
            <pc:docMk/>
            <pc:sldMk cId="2219475065" sldId="266"/>
            <ac:graphicFrameMk id="3" creationId="{79757563-6808-8704-A595-44D7D7E2AB55}"/>
          </ac:graphicFrameMkLst>
        </pc:graphicFrameChg>
        <pc:picChg chg="add mod">
          <ac:chgData name="Lorraine Rivera Torres" userId="b3660cac-b5da-4b9b-8fc5-ec4c1403468b" providerId="ADAL" clId="{49F40466-1D45-4D4B-BFC0-1DAAFAC7AB89}" dt="2024-08-27T14:06:06.044" v="6849"/>
          <ac:picMkLst>
            <pc:docMk/>
            <pc:sldMk cId="2219475065" sldId="266"/>
            <ac:picMk id="2" creationId="{EC39F227-F067-0BAB-C70B-E2A43640DD3E}"/>
          </ac:picMkLst>
        </pc:picChg>
      </pc:sldChg>
      <pc:sldChg chg="modSp del mod">
        <pc:chgData name="Lorraine Rivera Torres" userId="b3660cac-b5da-4b9b-8fc5-ec4c1403468b" providerId="ADAL" clId="{49F40466-1D45-4D4B-BFC0-1DAAFAC7AB89}" dt="2024-08-27T14:04:40.461" v="6827" actId="47"/>
        <pc:sldMkLst>
          <pc:docMk/>
          <pc:sldMk cId="3867052360" sldId="267"/>
        </pc:sldMkLst>
        <pc:spChg chg="mod">
          <ac:chgData name="Lorraine Rivera Torres" userId="b3660cac-b5da-4b9b-8fc5-ec4c1403468b" providerId="ADAL" clId="{49F40466-1D45-4D4B-BFC0-1DAAFAC7AB89}" dt="2024-08-27T13:58:14.855" v="6725" actId="1076"/>
          <ac:spMkLst>
            <pc:docMk/>
            <pc:sldMk cId="3867052360" sldId="267"/>
            <ac:spMk id="2" creationId="{680A70FC-E0D1-3684-46FA-0752BFBC3BA9}"/>
          </ac:spMkLst>
        </pc:spChg>
        <pc:spChg chg="mod">
          <ac:chgData name="Lorraine Rivera Torres" userId="b3660cac-b5da-4b9b-8fc5-ec4c1403468b" providerId="ADAL" clId="{49F40466-1D45-4D4B-BFC0-1DAAFAC7AB89}" dt="2024-08-27T13:58:14.855" v="6725" actId="1076"/>
          <ac:spMkLst>
            <pc:docMk/>
            <pc:sldMk cId="3867052360" sldId="267"/>
            <ac:spMk id="11" creationId="{B56782D1-DC60-FD12-0FB0-F37BA6EB890C}"/>
          </ac:spMkLst>
        </pc:spChg>
        <pc:spChg chg="mod">
          <ac:chgData name="Lorraine Rivera Torres" userId="b3660cac-b5da-4b9b-8fc5-ec4c1403468b" providerId="ADAL" clId="{49F40466-1D45-4D4B-BFC0-1DAAFAC7AB89}" dt="2024-08-27T13:58:14.855" v="6725" actId="1076"/>
          <ac:spMkLst>
            <pc:docMk/>
            <pc:sldMk cId="3867052360" sldId="267"/>
            <ac:spMk id="12" creationId="{651C43FB-91BE-818B-91A0-F18F3BD7B47F}"/>
          </ac:spMkLst>
        </pc:spChg>
      </pc:sldChg>
      <pc:sldChg chg="addSp delSp modSp mod">
        <pc:chgData name="Lorraine Rivera Torres" userId="b3660cac-b5da-4b9b-8fc5-ec4c1403468b" providerId="ADAL" clId="{49F40466-1D45-4D4B-BFC0-1DAAFAC7AB89}" dt="2024-08-28T19:44:16.967" v="7813" actId="6549"/>
        <pc:sldMkLst>
          <pc:docMk/>
          <pc:sldMk cId="2341063626" sldId="269"/>
        </pc:sldMkLst>
        <pc:spChg chg="mod">
          <ac:chgData name="Lorraine Rivera Torres" userId="b3660cac-b5da-4b9b-8fc5-ec4c1403468b" providerId="ADAL" clId="{49F40466-1D45-4D4B-BFC0-1DAAFAC7AB89}" dt="2024-08-27T15:40:40.257" v="6963" actId="404"/>
          <ac:spMkLst>
            <pc:docMk/>
            <pc:sldMk cId="2341063626" sldId="269"/>
            <ac:spMk id="4" creationId="{0DC971B9-043C-66A0-809D-7B7FA55F3680}"/>
          </ac:spMkLst>
        </pc:spChg>
        <pc:spChg chg="mod">
          <ac:chgData name="Lorraine Rivera Torres" userId="b3660cac-b5da-4b9b-8fc5-ec4c1403468b" providerId="ADAL" clId="{49F40466-1D45-4D4B-BFC0-1DAAFAC7AB89}" dt="2024-08-09T20:14:13.575" v="822" actId="1036"/>
          <ac:spMkLst>
            <pc:docMk/>
            <pc:sldMk cId="2341063626" sldId="269"/>
            <ac:spMk id="7" creationId="{28BA5320-9B30-AA91-A883-8E414AA3D74C}"/>
          </ac:spMkLst>
        </pc:spChg>
        <pc:spChg chg="mod">
          <ac:chgData name="Lorraine Rivera Torres" userId="b3660cac-b5da-4b9b-8fc5-ec4c1403468b" providerId="ADAL" clId="{49F40466-1D45-4D4B-BFC0-1DAAFAC7AB89}" dt="2024-08-09T20:14:40.379" v="867" actId="1036"/>
          <ac:spMkLst>
            <pc:docMk/>
            <pc:sldMk cId="2341063626" sldId="269"/>
            <ac:spMk id="11" creationId="{46E152B3-6D61-074F-FBEE-B35B702F2F29}"/>
          </ac:spMkLst>
        </pc:spChg>
        <pc:spChg chg="mod">
          <ac:chgData name="Lorraine Rivera Torres" userId="b3660cac-b5da-4b9b-8fc5-ec4c1403468b" providerId="ADAL" clId="{49F40466-1D45-4D4B-BFC0-1DAAFAC7AB89}" dt="2024-08-09T20:14:13.575" v="822" actId="1036"/>
          <ac:spMkLst>
            <pc:docMk/>
            <pc:sldMk cId="2341063626" sldId="269"/>
            <ac:spMk id="12" creationId="{7C9CEC92-6219-E730-C00C-18645E8A97B9}"/>
          </ac:spMkLst>
        </pc:spChg>
        <pc:spChg chg="mod">
          <ac:chgData name="Lorraine Rivera Torres" userId="b3660cac-b5da-4b9b-8fc5-ec4c1403468b" providerId="ADAL" clId="{49F40466-1D45-4D4B-BFC0-1DAAFAC7AB89}" dt="2024-08-09T20:14:53.985" v="888" actId="1036"/>
          <ac:spMkLst>
            <pc:docMk/>
            <pc:sldMk cId="2341063626" sldId="269"/>
            <ac:spMk id="13" creationId="{C3A544FA-369E-C58B-6548-1503B45B21D7}"/>
          </ac:spMkLst>
        </pc:spChg>
        <pc:spChg chg="mod">
          <ac:chgData name="Lorraine Rivera Torres" userId="b3660cac-b5da-4b9b-8fc5-ec4c1403468b" providerId="ADAL" clId="{49F40466-1D45-4D4B-BFC0-1DAAFAC7AB89}" dt="2024-08-09T20:14:13.575" v="822" actId="1036"/>
          <ac:spMkLst>
            <pc:docMk/>
            <pc:sldMk cId="2341063626" sldId="269"/>
            <ac:spMk id="14" creationId="{FE170B8E-4FE2-4ACA-7F7E-8394CA782865}"/>
          </ac:spMkLst>
        </pc:spChg>
        <pc:spChg chg="mod">
          <ac:chgData name="Lorraine Rivera Torres" userId="b3660cac-b5da-4b9b-8fc5-ec4c1403468b" providerId="ADAL" clId="{49F40466-1D45-4D4B-BFC0-1DAAFAC7AB89}" dt="2024-08-09T20:14:13.575" v="822" actId="1036"/>
          <ac:spMkLst>
            <pc:docMk/>
            <pc:sldMk cId="2341063626" sldId="269"/>
            <ac:spMk id="15" creationId="{9ECD9DEF-DC73-46BF-C415-5FBE8F438D6F}"/>
          </ac:spMkLst>
        </pc:spChg>
        <pc:spChg chg="mod">
          <ac:chgData name="Lorraine Rivera Torres" userId="b3660cac-b5da-4b9b-8fc5-ec4c1403468b" providerId="ADAL" clId="{49F40466-1D45-4D4B-BFC0-1DAAFAC7AB89}" dt="2024-08-27T15:40:57.846" v="6967" actId="20577"/>
          <ac:spMkLst>
            <pc:docMk/>
            <pc:sldMk cId="2341063626" sldId="269"/>
            <ac:spMk id="20" creationId="{6FB66B61-55E3-B5B4-87DB-DF21C10280FE}"/>
          </ac:spMkLst>
        </pc:spChg>
        <pc:spChg chg="mod">
          <ac:chgData name="Lorraine Rivera Torres" userId="b3660cac-b5da-4b9b-8fc5-ec4c1403468b" providerId="ADAL" clId="{49F40466-1D45-4D4B-BFC0-1DAAFAC7AB89}" dt="2024-08-09T20:14:13.575" v="822" actId="1036"/>
          <ac:spMkLst>
            <pc:docMk/>
            <pc:sldMk cId="2341063626" sldId="269"/>
            <ac:spMk id="22" creationId="{8419203E-A893-A25E-9158-9BAA79B31C64}"/>
          </ac:spMkLst>
        </pc:spChg>
        <pc:spChg chg="mod">
          <ac:chgData name="Lorraine Rivera Torres" userId="b3660cac-b5da-4b9b-8fc5-ec4c1403468b" providerId="ADAL" clId="{49F40466-1D45-4D4B-BFC0-1DAAFAC7AB89}" dt="2024-08-09T20:14:13.575" v="822" actId="1036"/>
          <ac:spMkLst>
            <pc:docMk/>
            <pc:sldMk cId="2341063626" sldId="269"/>
            <ac:spMk id="25" creationId="{F62E0EE9-0D2E-A117-B4CB-A1E4FA57445E}"/>
          </ac:spMkLst>
        </pc:spChg>
        <pc:spChg chg="mod">
          <ac:chgData name="Lorraine Rivera Torres" userId="b3660cac-b5da-4b9b-8fc5-ec4c1403468b" providerId="ADAL" clId="{49F40466-1D45-4D4B-BFC0-1DAAFAC7AB89}" dt="2024-08-09T20:14:13.575" v="822" actId="1036"/>
          <ac:spMkLst>
            <pc:docMk/>
            <pc:sldMk cId="2341063626" sldId="269"/>
            <ac:spMk id="28" creationId="{3C730C81-3A40-9C5D-C8E1-17DF39C1AE26}"/>
          </ac:spMkLst>
        </pc:spChg>
        <pc:spChg chg="mod">
          <ac:chgData name="Lorraine Rivera Torres" userId="b3660cac-b5da-4b9b-8fc5-ec4c1403468b" providerId="ADAL" clId="{49F40466-1D45-4D4B-BFC0-1DAAFAC7AB89}" dt="2024-08-09T20:14:13.575" v="822" actId="1036"/>
          <ac:spMkLst>
            <pc:docMk/>
            <pc:sldMk cId="2341063626" sldId="269"/>
            <ac:spMk id="29" creationId="{0E8DB358-A371-B122-4979-FFE45DB756B8}"/>
          </ac:spMkLst>
        </pc:spChg>
        <pc:spChg chg="mod">
          <ac:chgData name="Lorraine Rivera Torres" userId="b3660cac-b5da-4b9b-8fc5-ec4c1403468b" providerId="ADAL" clId="{49F40466-1D45-4D4B-BFC0-1DAAFAC7AB89}" dt="2024-08-09T20:15:01.040" v="889" actId="1076"/>
          <ac:spMkLst>
            <pc:docMk/>
            <pc:sldMk cId="2341063626" sldId="269"/>
            <ac:spMk id="30" creationId="{F7AE0DCC-B177-2AFD-4FBA-6F74CA8C2080}"/>
          </ac:spMkLst>
        </pc:spChg>
        <pc:spChg chg="mod">
          <ac:chgData name="Lorraine Rivera Torres" userId="b3660cac-b5da-4b9b-8fc5-ec4c1403468b" providerId="ADAL" clId="{49F40466-1D45-4D4B-BFC0-1DAAFAC7AB89}" dt="2024-08-09T20:14:13.575" v="822" actId="1036"/>
          <ac:spMkLst>
            <pc:docMk/>
            <pc:sldMk cId="2341063626" sldId="269"/>
            <ac:spMk id="31" creationId="{25F8D814-0DE3-0D4B-DD51-E9DD300584C5}"/>
          </ac:spMkLst>
        </pc:spChg>
        <pc:spChg chg="mod">
          <ac:chgData name="Lorraine Rivera Torres" userId="b3660cac-b5da-4b9b-8fc5-ec4c1403468b" providerId="ADAL" clId="{49F40466-1D45-4D4B-BFC0-1DAAFAC7AB89}" dt="2024-08-09T20:14:13.575" v="822" actId="1036"/>
          <ac:spMkLst>
            <pc:docMk/>
            <pc:sldMk cId="2341063626" sldId="269"/>
            <ac:spMk id="34" creationId="{22F38AB6-35EE-DED4-3295-4C5F5E58D2CA}"/>
          </ac:spMkLst>
        </pc:spChg>
        <pc:spChg chg="mod">
          <ac:chgData name="Lorraine Rivera Torres" userId="b3660cac-b5da-4b9b-8fc5-ec4c1403468b" providerId="ADAL" clId="{49F40466-1D45-4D4B-BFC0-1DAAFAC7AB89}" dt="2024-08-09T20:14:13.575" v="822" actId="1036"/>
          <ac:spMkLst>
            <pc:docMk/>
            <pc:sldMk cId="2341063626" sldId="269"/>
            <ac:spMk id="36" creationId="{3907580D-76AA-29F5-6152-1FC119070F6F}"/>
          </ac:spMkLst>
        </pc:spChg>
        <pc:spChg chg="mod">
          <ac:chgData name="Lorraine Rivera Torres" userId="b3660cac-b5da-4b9b-8fc5-ec4c1403468b" providerId="ADAL" clId="{49F40466-1D45-4D4B-BFC0-1DAAFAC7AB89}" dt="2024-08-09T20:14:13.575" v="822" actId="1036"/>
          <ac:spMkLst>
            <pc:docMk/>
            <pc:sldMk cId="2341063626" sldId="269"/>
            <ac:spMk id="39" creationId="{9392E1BB-CE59-757E-0C46-1F5A93C96A4F}"/>
          </ac:spMkLst>
        </pc:spChg>
        <pc:spChg chg="mod">
          <ac:chgData name="Lorraine Rivera Torres" userId="b3660cac-b5da-4b9b-8fc5-ec4c1403468b" providerId="ADAL" clId="{49F40466-1D45-4D4B-BFC0-1DAAFAC7AB89}" dt="2024-08-09T20:14:13.575" v="822" actId="1036"/>
          <ac:spMkLst>
            <pc:docMk/>
            <pc:sldMk cId="2341063626" sldId="269"/>
            <ac:spMk id="40" creationId="{0264C04B-0ABC-5CB2-5DBA-A4F632EAB60B}"/>
          </ac:spMkLst>
        </pc:spChg>
        <pc:spChg chg="mod">
          <ac:chgData name="Lorraine Rivera Torres" userId="b3660cac-b5da-4b9b-8fc5-ec4c1403468b" providerId="ADAL" clId="{49F40466-1D45-4D4B-BFC0-1DAAFAC7AB89}" dt="2024-08-09T20:14:13.575" v="822" actId="1036"/>
          <ac:spMkLst>
            <pc:docMk/>
            <pc:sldMk cId="2341063626" sldId="269"/>
            <ac:spMk id="43" creationId="{8A2353F1-E37A-B0D8-6F92-2E0A25D78A3B}"/>
          </ac:spMkLst>
        </pc:spChg>
        <pc:spChg chg="mod">
          <ac:chgData name="Lorraine Rivera Torres" userId="b3660cac-b5da-4b9b-8fc5-ec4c1403468b" providerId="ADAL" clId="{49F40466-1D45-4D4B-BFC0-1DAAFAC7AB89}" dt="2024-08-09T20:14:13.575" v="822" actId="1036"/>
          <ac:spMkLst>
            <pc:docMk/>
            <pc:sldMk cId="2341063626" sldId="269"/>
            <ac:spMk id="44" creationId="{C320E1CE-8708-6011-F924-94D588812F35}"/>
          </ac:spMkLst>
        </pc:spChg>
        <pc:spChg chg="mod">
          <ac:chgData name="Lorraine Rivera Torres" userId="b3660cac-b5da-4b9b-8fc5-ec4c1403468b" providerId="ADAL" clId="{49F40466-1D45-4D4B-BFC0-1DAAFAC7AB89}" dt="2024-08-09T20:14:13.575" v="822" actId="1036"/>
          <ac:spMkLst>
            <pc:docMk/>
            <pc:sldMk cId="2341063626" sldId="269"/>
            <ac:spMk id="45" creationId="{F3E50900-FD2D-6E53-6B54-2B788A60A1CF}"/>
          </ac:spMkLst>
        </pc:spChg>
        <pc:spChg chg="mod">
          <ac:chgData name="Lorraine Rivera Torres" userId="b3660cac-b5da-4b9b-8fc5-ec4c1403468b" providerId="ADAL" clId="{49F40466-1D45-4D4B-BFC0-1DAAFAC7AB89}" dt="2024-08-09T20:14:13.575" v="822" actId="1036"/>
          <ac:spMkLst>
            <pc:docMk/>
            <pc:sldMk cId="2341063626" sldId="269"/>
            <ac:spMk id="49" creationId="{10ABB9D7-9B09-BE53-946F-188C1EA35F08}"/>
          </ac:spMkLst>
        </pc:spChg>
        <pc:spChg chg="mod">
          <ac:chgData name="Lorraine Rivera Torres" userId="b3660cac-b5da-4b9b-8fc5-ec4c1403468b" providerId="ADAL" clId="{49F40466-1D45-4D4B-BFC0-1DAAFAC7AB89}" dt="2024-08-09T20:14:13.575" v="822" actId="1036"/>
          <ac:spMkLst>
            <pc:docMk/>
            <pc:sldMk cId="2341063626" sldId="269"/>
            <ac:spMk id="50" creationId="{78207A1C-1B95-D0D3-E200-92CD93B4690F}"/>
          </ac:spMkLst>
        </pc:spChg>
        <pc:spChg chg="mod">
          <ac:chgData name="Lorraine Rivera Torres" userId="b3660cac-b5da-4b9b-8fc5-ec4c1403468b" providerId="ADAL" clId="{49F40466-1D45-4D4B-BFC0-1DAAFAC7AB89}" dt="2024-08-09T20:14:13.575" v="822" actId="1036"/>
          <ac:spMkLst>
            <pc:docMk/>
            <pc:sldMk cId="2341063626" sldId="269"/>
            <ac:spMk id="51" creationId="{572C7B94-5A6E-7435-6450-E78F129CAC47}"/>
          </ac:spMkLst>
        </pc:spChg>
        <pc:spChg chg="mod">
          <ac:chgData name="Lorraine Rivera Torres" userId="b3660cac-b5da-4b9b-8fc5-ec4c1403468b" providerId="ADAL" clId="{49F40466-1D45-4D4B-BFC0-1DAAFAC7AB89}" dt="2024-08-09T20:14:13.575" v="822" actId="1036"/>
          <ac:spMkLst>
            <pc:docMk/>
            <pc:sldMk cId="2341063626" sldId="269"/>
            <ac:spMk id="53" creationId="{F9BB3E73-36EC-1943-99A5-78B4DDF166F4}"/>
          </ac:spMkLst>
        </pc:spChg>
        <pc:spChg chg="mod">
          <ac:chgData name="Lorraine Rivera Torres" userId="b3660cac-b5da-4b9b-8fc5-ec4c1403468b" providerId="ADAL" clId="{49F40466-1D45-4D4B-BFC0-1DAAFAC7AB89}" dt="2024-08-09T20:14:13.575" v="822" actId="1036"/>
          <ac:spMkLst>
            <pc:docMk/>
            <pc:sldMk cId="2341063626" sldId="269"/>
            <ac:spMk id="56" creationId="{C8DFA0DA-9D3D-CD7A-921B-C765E4151EC4}"/>
          </ac:spMkLst>
        </pc:spChg>
        <pc:spChg chg="add mod">
          <ac:chgData name="Lorraine Rivera Torres" userId="b3660cac-b5da-4b9b-8fc5-ec4c1403468b" providerId="ADAL" clId="{49F40466-1D45-4D4B-BFC0-1DAAFAC7AB89}" dt="2024-08-21T20:06:52.614" v="6461" actId="1076"/>
          <ac:spMkLst>
            <pc:docMk/>
            <pc:sldMk cId="2341063626" sldId="269"/>
            <ac:spMk id="57" creationId="{B59DB56C-DB5B-EE9D-AD91-4F1456BC43AC}"/>
          </ac:spMkLst>
        </pc:spChg>
        <pc:spChg chg="mod">
          <ac:chgData name="Lorraine Rivera Torres" userId="b3660cac-b5da-4b9b-8fc5-ec4c1403468b" providerId="ADAL" clId="{49F40466-1D45-4D4B-BFC0-1DAAFAC7AB89}" dt="2024-08-28T19:44:16.967" v="7813" actId="6549"/>
          <ac:spMkLst>
            <pc:docMk/>
            <pc:sldMk cId="2341063626" sldId="269"/>
            <ac:spMk id="58" creationId="{20D9FEDA-4EAC-AB8D-FAAE-1B3B8C024164}"/>
          </ac:spMkLst>
        </pc:spChg>
        <pc:spChg chg="mod">
          <ac:chgData name="Lorraine Rivera Torres" userId="b3660cac-b5da-4b9b-8fc5-ec4c1403468b" providerId="ADAL" clId="{49F40466-1D45-4D4B-BFC0-1DAAFAC7AB89}" dt="2024-08-09T20:21:20.163" v="1165" actId="1076"/>
          <ac:spMkLst>
            <pc:docMk/>
            <pc:sldMk cId="2341063626" sldId="269"/>
            <ac:spMk id="61" creationId="{A92A5424-D700-7D03-924D-2E649F688647}"/>
          </ac:spMkLst>
        </pc:spChg>
        <pc:spChg chg="add mod">
          <ac:chgData name="Lorraine Rivera Torres" userId="b3660cac-b5da-4b9b-8fc5-ec4c1403468b" providerId="ADAL" clId="{49F40466-1D45-4D4B-BFC0-1DAAFAC7AB89}" dt="2024-08-09T20:14:13.575" v="822" actId="1036"/>
          <ac:spMkLst>
            <pc:docMk/>
            <pc:sldMk cId="2341063626" sldId="269"/>
            <ac:spMk id="67" creationId="{78010396-EF60-B812-C44E-802E3C3B28D7}"/>
          </ac:spMkLst>
        </pc:spChg>
        <pc:spChg chg="add del mod">
          <ac:chgData name="Lorraine Rivera Torres" userId="b3660cac-b5da-4b9b-8fc5-ec4c1403468b" providerId="ADAL" clId="{49F40466-1D45-4D4B-BFC0-1DAAFAC7AB89}" dt="2024-08-09T17:49:02.190" v="404"/>
          <ac:spMkLst>
            <pc:docMk/>
            <pc:sldMk cId="2341063626" sldId="269"/>
            <ac:spMk id="69" creationId="{F64854F9-0B0D-9C1F-3CBA-EFC78BC54AFC}"/>
          </ac:spMkLst>
        </pc:spChg>
        <pc:spChg chg="add mod">
          <ac:chgData name="Lorraine Rivera Torres" userId="b3660cac-b5da-4b9b-8fc5-ec4c1403468b" providerId="ADAL" clId="{49F40466-1D45-4D4B-BFC0-1DAAFAC7AB89}" dt="2024-08-28T19:43:22.527" v="7804" actId="20577"/>
          <ac:spMkLst>
            <pc:docMk/>
            <pc:sldMk cId="2341063626" sldId="269"/>
            <ac:spMk id="71" creationId="{19E705D2-92AA-ABCA-B030-A30C70E5337B}"/>
          </ac:spMkLst>
        </pc:spChg>
        <pc:spChg chg="add mod">
          <ac:chgData name="Lorraine Rivera Torres" userId="b3660cac-b5da-4b9b-8fc5-ec4c1403468b" providerId="ADAL" clId="{49F40466-1D45-4D4B-BFC0-1DAAFAC7AB89}" dt="2024-08-27T15:40:50.449" v="6965" actId="1076"/>
          <ac:spMkLst>
            <pc:docMk/>
            <pc:sldMk cId="2341063626" sldId="269"/>
            <ac:spMk id="72" creationId="{C64CF73C-73FE-FC1B-4C3F-0643C7410EE4}"/>
          </ac:spMkLst>
        </pc:spChg>
        <pc:spChg chg="mod">
          <ac:chgData name="Lorraine Rivera Torres" userId="b3660cac-b5da-4b9b-8fc5-ec4c1403468b" providerId="ADAL" clId="{49F40466-1D45-4D4B-BFC0-1DAAFAC7AB89}" dt="2024-08-09T20:14:13.575" v="822" actId="1036"/>
          <ac:spMkLst>
            <pc:docMk/>
            <pc:sldMk cId="2341063626" sldId="269"/>
            <ac:spMk id="76" creationId="{A79C25AD-C8BF-38B1-1823-3F187564A166}"/>
          </ac:spMkLst>
        </pc:spChg>
        <pc:spChg chg="mod">
          <ac:chgData name="Lorraine Rivera Torres" userId="b3660cac-b5da-4b9b-8fc5-ec4c1403468b" providerId="ADAL" clId="{49F40466-1D45-4D4B-BFC0-1DAAFAC7AB89}" dt="2024-08-09T20:14:13.575" v="822" actId="1036"/>
          <ac:spMkLst>
            <pc:docMk/>
            <pc:sldMk cId="2341063626" sldId="269"/>
            <ac:spMk id="91" creationId="{E92D725E-E0CE-940B-C7D5-FD7C604C51B6}"/>
          </ac:spMkLst>
        </pc:spChg>
        <pc:spChg chg="mod">
          <ac:chgData name="Lorraine Rivera Torres" userId="b3660cac-b5da-4b9b-8fc5-ec4c1403468b" providerId="ADAL" clId="{49F40466-1D45-4D4B-BFC0-1DAAFAC7AB89}" dt="2024-08-09T20:14:13.575" v="822" actId="1036"/>
          <ac:spMkLst>
            <pc:docMk/>
            <pc:sldMk cId="2341063626" sldId="269"/>
            <ac:spMk id="96" creationId="{5AFEB6F4-EA60-DCD1-0795-6EDFCEF113BE}"/>
          </ac:spMkLst>
        </pc:spChg>
        <pc:spChg chg="mod">
          <ac:chgData name="Lorraine Rivera Torres" userId="b3660cac-b5da-4b9b-8fc5-ec4c1403468b" providerId="ADAL" clId="{49F40466-1D45-4D4B-BFC0-1DAAFAC7AB89}" dt="2024-08-09T20:14:13.575" v="822" actId="1036"/>
          <ac:spMkLst>
            <pc:docMk/>
            <pc:sldMk cId="2341063626" sldId="269"/>
            <ac:spMk id="102" creationId="{7540CF06-3C7F-6AA2-6B85-5EB73A68CD21}"/>
          </ac:spMkLst>
        </pc:spChg>
        <pc:spChg chg="mod">
          <ac:chgData name="Lorraine Rivera Torres" userId="b3660cac-b5da-4b9b-8fc5-ec4c1403468b" providerId="ADAL" clId="{49F40466-1D45-4D4B-BFC0-1DAAFAC7AB89}" dt="2024-08-09T20:14:13.575" v="822" actId="1036"/>
          <ac:spMkLst>
            <pc:docMk/>
            <pc:sldMk cId="2341063626" sldId="269"/>
            <ac:spMk id="103" creationId="{7D076A60-79E4-C84B-A1CB-0A8A89E90F7A}"/>
          </ac:spMkLst>
        </pc:spChg>
        <pc:spChg chg="mod">
          <ac:chgData name="Lorraine Rivera Torres" userId="b3660cac-b5da-4b9b-8fc5-ec4c1403468b" providerId="ADAL" clId="{49F40466-1D45-4D4B-BFC0-1DAAFAC7AB89}" dt="2024-08-15T14:41:38.230" v="6281" actId="20577"/>
          <ac:spMkLst>
            <pc:docMk/>
            <pc:sldMk cId="2341063626" sldId="269"/>
            <ac:spMk id="104" creationId="{A204946F-B936-1F3B-B02B-78A47EE4AD47}"/>
          </ac:spMkLst>
        </pc:spChg>
        <pc:spChg chg="mod">
          <ac:chgData name="Lorraine Rivera Torres" userId="b3660cac-b5da-4b9b-8fc5-ec4c1403468b" providerId="ADAL" clId="{49F40466-1D45-4D4B-BFC0-1DAAFAC7AB89}" dt="2024-08-09T20:14:13.575" v="822" actId="1036"/>
          <ac:spMkLst>
            <pc:docMk/>
            <pc:sldMk cId="2341063626" sldId="269"/>
            <ac:spMk id="108" creationId="{86D995C7-0FC1-5C34-BCA8-ABFEC8260337}"/>
          </ac:spMkLst>
        </pc:spChg>
        <pc:spChg chg="mod">
          <ac:chgData name="Lorraine Rivera Torres" userId="b3660cac-b5da-4b9b-8fc5-ec4c1403468b" providerId="ADAL" clId="{49F40466-1D45-4D4B-BFC0-1DAAFAC7AB89}" dt="2024-08-09T20:14:13.575" v="822" actId="1036"/>
          <ac:spMkLst>
            <pc:docMk/>
            <pc:sldMk cId="2341063626" sldId="269"/>
            <ac:spMk id="114" creationId="{4DD27816-BBC6-3BAE-1699-E1866A4D2EE6}"/>
          </ac:spMkLst>
        </pc:spChg>
        <pc:spChg chg="mod">
          <ac:chgData name="Lorraine Rivera Torres" userId="b3660cac-b5da-4b9b-8fc5-ec4c1403468b" providerId="ADAL" clId="{49F40466-1D45-4D4B-BFC0-1DAAFAC7AB89}" dt="2024-08-09T20:14:13.575" v="822" actId="1036"/>
          <ac:spMkLst>
            <pc:docMk/>
            <pc:sldMk cId="2341063626" sldId="269"/>
            <ac:spMk id="115" creationId="{9A9B79A2-814C-31E0-EAF8-E7CEF07078AD}"/>
          </ac:spMkLst>
        </pc:spChg>
        <pc:spChg chg="add mod">
          <ac:chgData name="Lorraine Rivera Torres" userId="b3660cac-b5da-4b9b-8fc5-ec4c1403468b" providerId="ADAL" clId="{49F40466-1D45-4D4B-BFC0-1DAAFAC7AB89}" dt="2024-08-09T20:14:40.379" v="867" actId="1036"/>
          <ac:spMkLst>
            <pc:docMk/>
            <pc:sldMk cId="2341063626" sldId="269"/>
            <ac:spMk id="117" creationId="{717D9332-F9A1-E09D-AC45-5F510C90137E}"/>
          </ac:spMkLst>
        </pc:spChg>
        <pc:spChg chg="add mod">
          <ac:chgData name="Lorraine Rivera Torres" userId="b3660cac-b5da-4b9b-8fc5-ec4c1403468b" providerId="ADAL" clId="{49F40466-1D45-4D4B-BFC0-1DAAFAC7AB89}" dt="2024-08-09T20:14:40.379" v="867" actId="1036"/>
          <ac:spMkLst>
            <pc:docMk/>
            <pc:sldMk cId="2341063626" sldId="269"/>
            <ac:spMk id="118" creationId="{B8DEBC16-69D0-ABBA-3734-2344E3CCD966}"/>
          </ac:spMkLst>
        </pc:spChg>
        <pc:spChg chg="add mod">
          <ac:chgData name="Lorraine Rivera Torres" userId="b3660cac-b5da-4b9b-8fc5-ec4c1403468b" providerId="ADAL" clId="{49F40466-1D45-4D4B-BFC0-1DAAFAC7AB89}" dt="2024-08-09T20:14:40.379" v="867" actId="1036"/>
          <ac:spMkLst>
            <pc:docMk/>
            <pc:sldMk cId="2341063626" sldId="269"/>
            <ac:spMk id="119" creationId="{2CC40FBE-0FB2-CFAE-6E46-0F291791BFA6}"/>
          </ac:spMkLst>
        </pc:spChg>
        <pc:spChg chg="add mod">
          <ac:chgData name="Lorraine Rivera Torres" userId="b3660cac-b5da-4b9b-8fc5-ec4c1403468b" providerId="ADAL" clId="{49F40466-1D45-4D4B-BFC0-1DAAFAC7AB89}" dt="2024-08-09T20:20:07.298" v="1092" actId="313"/>
          <ac:spMkLst>
            <pc:docMk/>
            <pc:sldMk cId="2341063626" sldId="269"/>
            <ac:spMk id="122" creationId="{A8BF7791-CE6B-2628-7E93-06EEA6B83FC7}"/>
          </ac:spMkLst>
        </pc:spChg>
        <pc:spChg chg="mod">
          <ac:chgData name="Lorraine Rivera Torres" userId="b3660cac-b5da-4b9b-8fc5-ec4c1403468b" providerId="ADAL" clId="{49F40466-1D45-4D4B-BFC0-1DAAFAC7AB89}" dt="2024-08-09T20:23:47.004" v="1243" actId="1076"/>
          <ac:spMkLst>
            <pc:docMk/>
            <pc:sldMk cId="2341063626" sldId="269"/>
            <ac:spMk id="123" creationId="{1102612F-0D2B-DDFF-03F1-DA1AF9281FA8}"/>
          </ac:spMkLst>
        </pc:spChg>
        <pc:spChg chg="add mod">
          <ac:chgData name="Lorraine Rivera Torres" userId="b3660cac-b5da-4b9b-8fc5-ec4c1403468b" providerId="ADAL" clId="{49F40466-1D45-4D4B-BFC0-1DAAFAC7AB89}" dt="2024-08-09T20:23:18.105" v="1240" actId="122"/>
          <ac:spMkLst>
            <pc:docMk/>
            <pc:sldMk cId="2341063626" sldId="269"/>
            <ac:spMk id="124" creationId="{8C700FB7-EE36-8145-3537-2779AE86C4D8}"/>
          </ac:spMkLst>
        </pc:spChg>
        <pc:spChg chg="mod">
          <ac:chgData name="Lorraine Rivera Torres" userId="b3660cac-b5da-4b9b-8fc5-ec4c1403468b" providerId="ADAL" clId="{49F40466-1D45-4D4B-BFC0-1DAAFAC7AB89}" dt="2024-08-09T20:14:13.575" v="822" actId="1036"/>
          <ac:spMkLst>
            <pc:docMk/>
            <pc:sldMk cId="2341063626" sldId="269"/>
            <ac:spMk id="137" creationId="{829FB751-6109-A38D-5262-CF79ED460782}"/>
          </ac:spMkLst>
        </pc:spChg>
        <pc:spChg chg="add mod">
          <ac:chgData name="Lorraine Rivera Torres" userId="b3660cac-b5da-4b9b-8fc5-ec4c1403468b" providerId="ADAL" clId="{49F40466-1D45-4D4B-BFC0-1DAAFAC7AB89}" dt="2024-08-09T20:23:34.857" v="1242" actId="1076"/>
          <ac:spMkLst>
            <pc:docMk/>
            <pc:sldMk cId="2341063626" sldId="269"/>
            <ac:spMk id="138" creationId="{689DCF8F-7923-CE1E-1484-F15873889F6D}"/>
          </ac:spMkLst>
        </pc:spChg>
        <pc:spChg chg="mod">
          <ac:chgData name="Lorraine Rivera Torres" userId="b3660cac-b5da-4b9b-8fc5-ec4c1403468b" providerId="ADAL" clId="{49F40466-1D45-4D4B-BFC0-1DAAFAC7AB89}" dt="2024-08-09T20:14:21.465" v="838" actId="1035"/>
          <ac:spMkLst>
            <pc:docMk/>
            <pc:sldMk cId="2341063626" sldId="269"/>
            <ac:spMk id="161" creationId="{4BBB9EF3-F08E-C1CA-4D4C-D06BA7D0B0F6}"/>
          </ac:spMkLst>
        </pc:spChg>
        <pc:spChg chg="mod">
          <ac:chgData name="Lorraine Rivera Torres" userId="b3660cac-b5da-4b9b-8fc5-ec4c1403468b" providerId="ADAL" clId="{49F40466-1D45-4D4B-BFC0-1DAAFAC7AB89}" dt="2024-08-09T20:14:21.465" v="838" actId="1035"/>
          <ac:spMkLst>
            <pc:docMk/>
            <pc:sldMk cId="2341063626" sldId="269"/>
            <ac:spMk id="166" creationId="{9A60B22D-4909-4DD6-4254-81595C2D386B}"/>
          </ac:spMkLst>
        </pc:spChg>
        <pc:spChg chg="mod">
          <ac:chgData name="Lorraine Rivera Torres" userId="b3660cac-b5da-4b9b-8fc5-ec4c1403468b" providerId="ADAL" clId="{49F40466-1D45-4D4B-BFC0-1DAAFAC7AB89}" dt="2024-08-09T20:14:21.465" v="838" actId="1035"/>
          <ac:spMkLst>
            <pc:docMk/>
            <pc:sldMk cId="2341063626" sldId="269"/>
            <ac:spMk id="172" creationId="{E5A8C46E-4228-4660-D275-E5F6EC9C8185}"/>
          </ac:spMkLst>
        </pc:spChg>
        <pc:grpChg chg="mod">
          <ac:chgData name="Lorraine Rivera Torres" userId="b3660cac-b5da-4b9b-8fc5-ec4c1403468b" providerId="ADAL" clId="{49F40466-1D45-4D4B-BFC0-1DAAFAC7AB89}" dt="2024-08-09T20:14:13.575" v="822" actId="1036"/>
          <ac:grpSpMkLst>
            <pc:docMk/>
            <pc:sldMk cId="2341063626" sldId="269"/>
            <ac:grpSpMk id="73" creationId="{D47E30DF-FDB2-C9D8-1FD3-FD7A1613BC9A}"/>
          </ac:grpSpMkLst>
        </pc:grpChg>
        <pc:grpChg chg="mod">
          <ac:chgData name="Lorraine Rivera Torres" userId="b3660cac-b5da-4b9b-8fc5-ec4c1403468b" providerId="ADAL" clId="{49F40466-1D45-4D4B-BFC0-1DAAFAC7AB89}" dt="2024-08-09T20:14:21.465" v="838" actId="1035"/>
          <ac:grpSpMkLst>
            <pc:docMk/>
            <pc:sldMk cId="2341063626" sldId="269"/>
            <ac:grpSpMk id="121" creationId="{2E473C49-3078-097A-32F0-B36D5C97C652}"/>
          </ac:grpSpMkLst>
        </pc:grpChg>
        <pc:grpChg chg="mod">
          <ac:chgData name="Lorraine Rivera Torres" userId="b3660cac-b5da-4b9b-8fc5-ec4c1403468b" providerId="ADAL" clId="{49F40466-1D45-4D4B-BFC0-1DAAFAC7AB89}" dt="2024-08-09T20:14:21.465" v="838" actId="1035"/>
          <ac:grpSpMkLst>
            <pc:docMk/>
            <pc:sldMk cId="2341063626" sldId="269"/>
            <ac:grpSpMk id="174" creationId="{2D95006E-5A52-D912-90CF-DEF142500984}"/>
          </ac:grpSpMkLst>
        </pc:grpChg>
        <pc:picChg chg="mod">
          <ac:chgData name="Lorraine Rivera Torres" userId="b3660cac-b5da-4b9b-8fc5-ec4c1403468b" providerId="ADAL" clId="{49F40466-1D45-4D4B-BFC0-1DAAFAC7AB89}" dt="2024-08-09T20:14:13.575" v="822" actId="1036"/>
          <ac:picMkLst>
            <pc:docMk/>
            <pc:sldMk cId="2341063626" sldId="269"/>
            <ac:picMk id="2" creationId="{0247B3C2-5ED7-4C57-9DFA-B7E7AA313283}"/>
          </ac:picMkLst>
        </pc:picChg>
        <pc:picChg chg="mod">
          <ac:chgData name="Lorraine Rivera Torres" userId="b3660cac-b5da-4b9b-8fc5-ec4c1403468b" providerId="ADAL" clId="{49F40466-1D45-4D4B-BFC0-1DAAFAC7AB89}" dt="2024-08-09T20:14:13.575" v="822" actId="1036"/>
          <ac:picMkLst>
            <pc:docMk/>
            <pc:sldMk cId="2341063626" sldId="269"/>
            <ac:picMk id="3" creationId="{70D8E2BC-274C-ADE3-FAB0-D8548B901A1F}"/>
          </ac:picMkLst>
        </pc:picChg>
        <pc:picChg chg="mod">
          <ac:chgData name="Lorraine Rivera Torres" userId="b3660cac-b5da-4b9b-8fc5-ec4c1403468b" providerId="ADAL" clId="{49F40466-1D45-4D4B-BFC0-1DAAFAC7AB89}" dt="2024-08-09T20:14:13.575" v="822" actId="1036"/>
          <ac:picMkLst>
            <pc:docMk/>
            <pc:sldMk cId="2341063626" sldId="269"/>
            <ac:picMk id="5" creationId="{E0E2B462-288C-34CF-6C75-0970B1A160D0}"/>
          </ac:picMkLst>
        </pc:picChg>
        <pc:picChg chg="mod">
          <ac:chgData name="Lorraine Rivera Torres" userId="b3660cac-b5da-4b9b-8fc5-ec4c1403468b" providerId="ADAL" clId="{49F40466-1D45-4D4B-BFC0-1DAAFAC7AB89}" dt="2024-08-09T20:14:13.575" v="822" actId="1036"/>
          <ac:picMkLst>
            <pc:docMk/>
            <pc:sldMk cId="2341063626" sldId="269"/>
            <ac:picMk id="6" creationId="{09BB90D9-EF7C-6B9F-3044-DFF41DD8062B}"/>
          </ac:picMkLst>
        </pc:picChg>
        <pc:picChg chg="mod">
          <ac:chgData name="Lorraine Rivera Torres" userId="b3660cac-b5da-4b9b-8fc5-ec4c1403468b" providerId="ADAL" clId="{49F40466-1D45-4D4B-BFC0-1DAAFAC7AB89}" dt="2024-08-09T20:14:13.575" v="822" actId="1036"/>
          <ac:picMkLst>
            <pc:docMk/>
            <pc:sldMk cId="2341063626" sldId="269"/>
            <ac:picMk id="8" creationId="{758AD7E0-2D05-DE0C-2912-C96E56E0964A}"/>
          </ac:picMkLst>
        </pc:picChg>
        <pc:picChg chg="mod">
          <ac:chgData name="Lorraine Rivera Torres" userId="b3660cac-b5da-4b9b-8fc5-ec4c1403468b" providerId="ADAL" clId="{49F40466-1D45-4D4B-BFC0-1DAAFAC7AB89}" dt="2024-08-09T20:14:13.575" v="822" actId="1036"/>
          <ac:picMkLst>
            <pc:docMk/>
            <pc:sldMk cId="2341063626" sldId="269"/>
            <ac:picMk id="9" creationId="{8E220A84-D98A-1057-8CB6-EBBD16040D19}"/>
          </ac:picMkLst>
        </pc:picChg>
        <pc:picChg chg="mod">
          <ac:chgData name="Lorraine Rivera Torres" userId="b3660cac-b5da-4b9b-8fc5-ec4c1403468b" providerId="ADAL" clId="{49F40466-1D45-4D4B-BFC0-1DAAFAC7AB89}" dt="2024-08-09T20:14:13.575" v="822" actId="1036"/>
          <ac:picMkLst>
            <pc:docMk/>
            <pc:sldMk cId="2341063626" sldId="269"/>
            <ac:picMk id="10" creationId="{C63A57BE-671E-D169-B9DC-9F41D2EE5970}"/>
          </ac:picMkLst>
        </pc:picChg>
        <pc:picChg chg="add mod">
          <ac:chgData name="Lorraine Rivera Torres" userId="b3660cac-b5da-4b9b-8fc5-ec4c1403468b" providerId="ADAL" clId="{49F40466-1D45-4D4B-BFC0-1DAAFAC7AB89}" dt="2024-08-15T14:41:44.128" v="6283" actId="1076"/>
          <ac:picMkLst>
            <pc:docMk/>
            <pc:sldMk cId="2341063626" sldId="269"/>
            <ac:picMk id="16" creationId="{3F493EE8-A6AD-55FA-26E3-C894D55F639A}"/>
          </ac:picMkLst>
        </pc:picChg>
        <pc:picChg chg="mod">
          <ac:chgData name="Lorraine Rivera Torres" userId="b3660cac-b5da-4b9b-8fc5-ec4c1403468b" providerId="ADAL" clId="{49F40466-1D45-4D4B-BFC0-1DAAFAC7AB89}" dt="2024-08-09T20:14:53.985" v="888" actId="1036"/>
          <ac:picMkLst>
            <pc:docMk/>
            <pc:sldMk cId="2341063626" sldId="269"/>
            <ac:picMk id="17" creationId="{DBE17AB6-C128-DBAB-6D7B-271D2164DCB6}"/>
          </ac:picMkLst>
        </pc:picChg>
        <pc:picChg chg="mod">
          <ac:chgData name="Lorraine Rivera Torres" userId="b3660cac-b5da-4b9b-8fc5-ec4c1403468b" providerId="ADAL" clId="{49F40466-1D45-4D4B-BFC0-1DAAFAC7AB89}" dt="2024-08-09T20:14:13.575" v="822" actId="1036"/>
          <ac:picMkLst>
            <pc:docMk/>
            <pc:sldMk cId="2341063626" sldId="269"/>
            <ac:picMk id="19" creationId="{34D11BC2-6544-8DA4-4A22-2012FC55A551}"/>
          </ac:picMkLst>
        </pc:picChg>
        <pc:picChg chg="mod">
          <ac:chgData name="Lorraine Rivera Torres" userId="b3660cac-b5da-4b9b-8fc5-ec4c1403468b" providerId="ADAL" clId="{49F40466-1D45-4D4B-BFC0-1DAAFAC7AB89}" dt="2024-08-09T20:14:13.575" v="822" actId="1036"/>
          <ac:picMkLst>
            <pc:docMk/>
            <pc:sldMk cId="2341063626" sldId="269"/>
            <ac:picMk id="21" creationId="{3B00B34D-28DA-1974-B073-E7A3B42A0E8C}"/>
          </ac:picMkLst>
        </pc:picChg>
        <pc:picChg chg="mod">
          <ac:chgData name="Lorraine Rivera Torres" userId="b3660cac-b5da-4b9b-8fc5-ec4c1403468b" providerId="ADAL" clId="{49F40466-1D45-4D4B-BFC0-1DAAFAC7AB89}" dt="2024-08-09T20:14:13.575" v="822" actId="1036"/>
          <ac:picMkLst>
            <pc:docMk/>
            <pc:sldMk cId="2341063626" sldId="269"/>
            <ac:picMk id="23" creationId="{6A5F63E9-03B5-DF2E-64C2-F98CEAE6CD24}"/>
          </ac:picMkLst>
        </pc:picChg>
        <pc:picChg chg="mod">
          <ac:chgData name="Lorraine Rivera Torres" userId="b3660cac-b5da-4b9b-8fc5-ec4c1403468b" providerId="ADAL" clId="{49F40466-1D45-4D4B-BFC0-1DAAFAC7AB89}" dt="2024-08-09T20:14:13.575" v="822" actId="1036"/>
          <ac:picMkLst>
            <pc:docMk/>
            <pc:sldMk cId="2341063626" sldId="269"/>
            <ac:picMk id="24" creationId="{A680DBB2-EF8A-01ED-1FDE-618D02C88020}"/>
          </ac:picMkLst>
        </pc:picChg>
        <pc:picChg chg="mod">
          <ac:chgData name="Lorraine Rivera Torres" userId="b3660cac-b5da-4b9b-8fc5-ec4c1403468b" providerId="ADAL" clId="{49F40466-1D45-4D4B-BFC0-1DAAFAC7AB89}" dt="2024-08-09T20:14:13.575" v="822" actId="1036"/>
          <ac:picMkLst>
            <pc:docMk/>
            <pc:sldMk cId="2341063626" sldId="269"/>
            <ac:picMk id="27" creationId="{680876C4-734F-C42C-49F4-15AE0F34FF24}"/>
          </ac:picMkLst>
        </pc:picChg>
        <pc:picChg chg="mod">
          <ac:chgData name="Lorraine Rivera Torres" userId="b3660cac-b5da-4b9b-8fc5-ec4c1403468b" providerId="ADAL" clId="{49F40466-1D45-4D4B-BFC0-1DAAFAC7AB89}" dt="2024-08-09T20:14:13.575" v="822" actId="1036"/>
          <ac:picMkLst>
            <pc:docMk/>
            <pc:sldMk cId="2341063626" sldId="269"/>
            <ac:picMk id="32" creationId="{C1A5E4BA-45AB-4B42-4CF3-388708E22D4F}"/>
          </ac:picMkLst>
        </pc:picChg>
        <pc:picChg chg="mod">
          <ac:chgData name="Lorraine Rivera Torres" userId="b3660cac-b5da-4b9b-8fc5-ec4c1403468b" providerId="ADAL" clId="{49F40466-1D45-4D4B-BFC0-1DAAFAC7AB89}" dt="2024-08-09T20:14:13.575" v="822" actId="1036"/>
          <ac:picMkLst>
            <pc:docMk/>
            <pc:sldMk cId="2341063626" sldId="269"/>
            <ac:picMk id="33" creationId="{FFE7CDE5-BCF4-F80E-84B9-96E526E69FC8}"/>
          </ac:picMkLst>
        </pc:picChg>
        <pc:picChg chg="mod">
          <ac:chgData name="Lorraine Rivera Torres" userId="b3660cac-b5da-4b9b-8fc5-ec4c1403468b" providerId="ADAL" clId="{49F40466-1D45-4D4B-BFC0-1DAAFAC7AB89}" dt="2024-08-09T20:14:13.575" v="822" actId="1036"/>
          <ac:picMkLst>
            <pc:docMk/>
            <pc:sldMk cId="2341063626" sldId="269"/>
            <ac:picMk id="35" creationId="{C709446D-195D-6CF6-5991-506A817B1637}"/>
          </ac:picMkLst>
        </pc:picChg>
        <pc:picChg chg="mod">
          <ac:chgData name="Lorraine Rivera Torres" userId="b3660cac-b5da-4b9b-8fc5-ec4c1403468b" providerId="ADAL" clId="{49F40466-1D45-4D4B-BFC0-1DAAFAC7AB89}" dt="2024-08-09T20:14:13.575" v="822" actId="1036"/>
          <ac:picMkLst>
            <pc:docMk/>
            <pc:sldMk cId="2341063626" sldId="269"/>
            <ac:picMk id="37" creationId="{7C0911BE-17FB-AFF5-2F21-4084060937F4}"/>
          </ac:picMkLst>
        </pc:picChg>
        <pc:picChg chg="mod">
          <ac:chgData name="Lorraine Rivera Torres" userId="b3660cac-b5da-4b9b-8fc5-ec4c1403468b" providerId="ADAL" clId="{49F40466-1D45-4D4B-BFC0-1DAAFAC7AB89}" dt="2024-08-09T20:14:13.575" v="822" actId="1036"/>
          <ac:picMkLst>
            <pc:docMk/>
            <pc:sldMk cId="2341063626" sldId="269"/>
            <ac:picMk id="38" creationId="{AA3E2EFA-F08E-68AC-4CDB-D1EA6A06A0A9}"/>
          </ac:picMkLst>
        </pc:picChg>
        <pc:picChg chg="mod">
          <ac:chgData name="Lorraine Rivera Torres" userId="b3660cac-b5da-4b9b-8fc5-ec4c1403468b" providerId="ADAL" clId="{49F40466-1D45-4D4B-BFC0-1DAAFAC7AB89}" dt="2024-08-09T20:14:13.575" v="822" actId="1036"/>
          <ac:picMkLst>
            <pc:docMk/>
            <pc:sldMk cId="2341063626" sldId="269"/>
            <ac:picMk id="41" creationId="{EAA8EA08-C7C1-0B10-1304-25B4F0AAA41C}"/>
          </ac:picMkLst>
        </pc:picChg>
        <pc:picChg chg="mod">
          <ac:chgData name="Lorraine Rivera Torres" userId="b3660cac-b5da-4b9b-8fc5-ec4c1403468b" providerId="ADAL" clId="{49F40466-1D45-4D4B-BFC0-1DAAFAC7AB89}" dt="2024-08-09T20:14:13.575" v="822" actId="1036"/>
          <ac:picMkLst>
            <pc:docMk/>
            <pc:sldMk cId="2341063626" sldId="269"/>
            <ac:picMk id="42" creationId="{1AE1EDD2-A0BF-8765-8196-AC5A9732EFF4}"/>
          </ac:picMkLst>
        </pc:picChg>
        <pc:picChg chg="mod">
          <ac:chgData name="Lorraine Rivera Torres" userId="b3660cac-b5da-4b9b-8fc5-ec4c1403468b" providerId="ADAL" clId="{49F40466-1D45-4D4B-BFC0-1DAAFAC7AB89}" dt="2024-08-09T20:14:13.575" v="822" actId="1036"/>
          <ac:picMkLst>
            <pc:docMk/>
            <pc:sldMk cId="2341063626" sldId="269"/>
            <ac:picMk id="46" creationId="{0A15EA2F-A48A-9C5C-3D68-1A7011DEC1C3}"/>
          </ac:picMkLst>
        </pc:picChg>
        <pc:picChg chg="mod">
          <ac:chgData name="Lorraine Rivera Torres" userId="b3660cac-b5da-4b9b-8fc5-ec4c1403468b" providerId="ADAL" clId="{49F40466-1D45-4D4B-BFC0-1DAAFAC7AB89}" dt="2024-08-09T20:14:13.575" v="822" actId="1036"/>
          <ac:picMkLst>
            <pc:docMk/>
            <pc:sldMk cId="2341063626" sldId="269"/>
            <ac:picMk id="47" creationId="{477CEF78-A70A-623F-8908-DBA5AAEAFDD4}"/>
          </ac:picMkLst>
        </pc:picChg>
        <pc:picChg chg="mod">
          <ac:chgData name="Lorraine Rivera Torres" userId="b3660cac-b5da-4b9b-8fc5-ec4c1403468b" providerId="ADAL" clId="{49F40466-1D45-4D4B-BFC0-1DAAFAC7AB89}" dt="2024-08-09T20:14:13.575" v="822" actId="1036"/>
          <ac:picMkLst>
            <pc:docMk/>
            <pc:sldMk cId="2341063626" sldId="269"/>
            <ac:picMk id="48" creationId="{C4372111-5559-1B68-898B-086D5C0B87BC}"/>
          </ac:picMkLst>
        </pc:picChg>
        <pc:picChg chg="mod">
          <ac:chgData name="Lorraine Rivera Torres" userId="b3660cac-b5da-4b9b-8fc5-ec4c1403468b" providerId="ADAL" clId="{49F40466-1D45-4D4B-BFC0-1DAAFAC7AB89}" dt="2024-08-09T20:14:13.575" v="822" actId="1036"/>
          <ac:picMkLst>
            <pc:docMk/>
            <pc:sldMk cId="2341063626" sldId="269"/>
            <ac:picMk id="52" creationId="{336D5E02-FBB7-E94F-72EC-7D8DDD31C8CF}"/>
          </ac:picMkLst>
        </pc:picChg>
        <pc:picChg chg="mod">
          <ac:chgData name="Lorraine Rivera Torres" userId="b3660cac-b5da-4b9b-8fc5-ec4c1403468b" providerId="ADAL" clId="{49F40466-1D45-4D4B-BFC0-1DAAFAC7AB89}" dt="2024-08-09T20:14:13.575" v="822" actId="1036"/>
          <ac:picMkLst>
            <pc:docMk/>
            <pc:sldMk cId="2341063626" sldId="269"/>
            <ac:picMk id="55" creationId="{27D96116-8CC2-0CA6-B86E-34DAE0E80F7B}"/>
          </ac:picMkLst>
        </pc:picChg>
        <pc:picChg chg="mod">
          <ac:chgData name="Lorraine Rivera Torres" userId="b3660cac-b5da-4b9b-8fc5-ec4c1403468b" providerId="ADAL" clId="{49F40466-1D45-4D4B-BFC0-1DAAFAC7AB89}" dt="2024-08-09T20:14:13.575" v="822" actId="1036"/>
          <ac:picMkLst>
            <pc:docMk/>
            <pc:sldMk cId="2341063626" sldId="269"/>
            <ac:picMk id="63" creationId="{90286277-F75C-7C80-245B-F510887BC987}"/>
          </ac:picMkLst>
        </pc:picChg>
        <pc:picChg chg="add mod">
          <ac:chgData name="Lorraine Rivera Torres" userId="b3660cac-b5da-4b9b-8fc5-ec4c1403468b" providerId="ADAL" clId="{49F40466-1D45-4D4B-BFC0-1DAAFAC7AB89}" dt="2024-08-09T20:14:13.575" v="822" actId="1036"/>
          <ac:picMkLst>
            <pc:docMk/>
            <pc:sldMk cId="2341063626" sldId="269"/>
            <ac:picMk id="65" creationId="{43B85C5F-A4E7-D5B2-23E0-2DDB29E48F3D}"/>
          </ac:picMkLst>
        </pc:picChg>
        <pc:picChg chg="add mod">
          <ac:chgData name="Lorraine Rivera Torres" userId="b3660cac-b5da-4b9b-8fc5-ec4c1403468b" providerId="ADAL" clId="{49F40466-1D45-4D4B-BFC0-1DAAFAC7AB89}" dt="2024-08-09T20:14:13.575" v="822" actId="1036"/>
          <ac:picMkLst>
            <pc:docMk/>
            <pc:sldMk cId="2341063626" sldId="269"/>
            <ac:picMk id="74" creationId="{40E09A76-6645-FBBE-F6D1-D9BDC8C67BD4}"/>
          </ac:picMkLst>
        </pc:picChg>
        <pc:picChg chg="mod">
          <ac:chgData name="Lorraine Rivera Torres" userId="b3660cac-b5da-4b9b-8fc5-ec4c1403468b" providerId="ADAL" clId="{49F40466-1D45-4D4B-BFC0-1DAAFAC7AB89}" dt="2024-08-09T20:14:13.575" v="822" actId="1036"/>
          <ac:picMkLst>
            <pc:docMk/>
            <pc:sldMk cId="2341063626" sldId="269"/>
            <ac:picMk id="89" creationId="{F71AB727-CCCE-3F0A-C3CB-021C50E0B4FF}"/>
          </ac:picMkLst>
        </pc:picChg>
        <pc:picChg chg="add del mod">
          <ac:chgData name="Lorraine Rivera Torres" userId="b3660cac-b5da-4b9b-8fc5-ec4c1403468b" providerId="ADAL" clId="{49F40466-1D45-4D4B-BFC0-1DAAFAC7AB89}" dt="2024-08-28T19:42:53.600" v="7796" actId="478"/>
          <ac:picMkLst>
            <pc:docMk/>
            <pc:sldMk cId="2341063626" sldId="269"/>
            <ac:picMk id="110" creationId="{B7563E97-E230-788D-385B-6CC1A612A1A2}"/>
          </ac:picMkLst>
        </pc:picChg>
        <pc:picChg chg="mod">
          <ac:chgData name="Lorraine Rivera Torres" userId="b3660cac-b5da-4b9b-8fc5-ec4c1403468b" providerId="ADAL" clId="{49F40466-1D45-4D4B-BFC0-1DAAFAC7AB89}" dt="2024-08-09T20:14:13.575" v="822" actId="1036"/>
          <ac:picMkLst>
            <pc:docMk/>
            <pc:sldMk cId="2341063626" sldId="269"/>
            <ac:picMk id="130" creationId="{609A543B-C6C8-E290-0B3C-D801C9E1ED83}"/>
          </ac:picMkLst>
        </pc:picChg>
        <pc:picChg chg="mod">
          <ac:chgData name="Lorraine Rivera Torres" userId="b3660cac-b5da-4b9b-8fc5-ec4c1403468b" providerId="ADAL" clId="{49F40466-1D45-4D4B-BFC0-1DAAFAC7AB89}" dt="2024-08-09T20:14:13.575" v="822" actId="1036"/>
          <ac:picMkLst>
            <pc:docMk/>
            <pc:sldMk cId="2341063626" sldId="269"/>
            <ac:picMk id="135" creationId="{F7B43076-3F19-FD44-9358-8BF6A5563786}"/>
          </ac:picMkLst>
        </pc:picChg>
        <pc:picChg chg="mod">
          <ac:chgData name="Lorraine Rivera Torres" userId="b3660cac-b5da-4b9b-8fc5-ec4c1403468b" providerId="ADAL" clId="{49F40466-1D45-4D4B-BFC0-1DAAFAC7AB89}" dt="2024-08-09T20:14:13.575" v="822" actId="1036"/>
          <ac:picMkLst>
            <pc:docMk/>
            <pc:sldMk cId="2341063626" sldId="269"/>
            <ac:picMk id="136" creationId="{42C5EBBD-D0EE-4DD1-5DE4-152E3BCB396D}"/>
          </ac:picMkLst>
        </pc:picChg>
        <pc:picChg chg="mod">
          <ac:chgData name="Lorraine Rivera Torres" userId="b3660cac-b5da-4b9b-8fc5-ec4c1403468b" providerId="ADAL" clId="{49F40466-1D45-4D4B-BFC0-1DAAFAC7AB89}" dt="2024-08-09T20:14:13.575" v="822" actId="1036"/>
          <ac:picMkLst>
            <pc:docMk/>
            <pc:sldMk cId="2341063626" sldId="269"/>
            <ac:picMk id="140" creationId="{C0F66CBC-82DF-EF1A-C6E7-E3E748B3A1D9}"/>
          </ac:picMkLst>
        </pc:picChg>
        <pc:picChg chg="mod">
          <ac:chgData name="Lorraine Rivera Torres" userId="b3660cac-b5da-4b9b-8fc5-ec4c1403468b" providerId="ADAL" clId="{49F40466-1D45-4D4B-BFC0-1DAAFAC7AB89}" dt="2024-08-09T20:14:21.465" v="838" actId="1035"/>
          <ac:picMkLst>
            <pc:docMk/>
            <pc:sldMk cId="2341063626" sldId="269"/>
            <ac:picMk id="171" creationId="{AE80ECFA-29CD-8F76-1E40-89194C98E73B}"/>
          </ac:picMkLst>
        </pc:picChg>
        <pc:picChg chg="mod">
          <ac:chgData name="Lorraine Rivera Torres" userId="b3660cac-b5da-4b9b-8fc5-ec4c1403468b" providerId="ADAL" clId="{49F40466-1D45-4D4B-BFC0-1DAAFAC7AB89}" dt="2024-08-09T20:14:21.465" v="838" actId="1035"/>
          <ac:picMkLst>
            <pc:docMk/>
            <pc:sldMk cId="2341063626" sldId="269"/>
            <ac:picMk id="1026" creationId="{1BC35C97-38A9-5489-DAE5-96F2D3FDDFE4}"/>
          </ac:picMkLst>
        </pc:picChg>
        <pc:cxnChg chg="mod">
          <ac:chgData name="Lorraine Rivera Torres" userId="b3660cac-b5da-4b9b-8fc5-ec4c1403468b" providerId="ADAL" clId="{49F40466-1D45-4D4B-BFC0-1DAAFAC7AB89}" dt="2024-08-09T20:14:13.575" v="822" actId="1036"/>
          <ac:cxnSpMkLst>
            <pc:docMk/>
            <pc:sldMk cId="2341063626" sldId="269"/>
            <ac:cxnSpMk id="18" creationId="{C521D022-5BE7-837B-4D23-9C279A6935B7}"/>
          </ac:cxnSpMkLst>
        </pc:cxnChg>
        <pc:cxnChg chg="mod">
          <ac:chgData name="Lorraine Rivera Torres" userId="b3660cac-b5da-4b9b-8fc5-ec4c1403468b" providerId="ADAL" clId="{49F40466-1D45-4D4B-BFC0-1DAAFAC7AB89}" dt="2024-08-09T20:14:13.575" v="822" actId="1036"/>
          <ac:cxnSpMkLst>
            <pc:docMk/>
            <pc:sldMk cId="2341063626" sldId="269"/>
            <ac:cxnSpMk id="26" creationId="{8F01A0D4-550A-FE6F-B587-487B784CC95E}"/>
          </ac:cxnSpMkLst>
        </pc:cxnChg>
        <pc:cxnChg chg="mod">
          <ac:chgData name="Lorraine Rivera Torres" userId="b3660cac-b5da-4b9b-8fc5-ec4c1403468b" providerId="ADAL" clId="{49F40466-1D45-4D4B-BFC0-1DAAFAC7AB89}" dt="2024-08-09T20:14:45.740" v="868" actId="14100"/>
          <ac:cxnSpMkLst>
            <pc:docMk/>
            <pc:sldMk cId="2341063626" sldId="269"/>
            <ac:cxnSpMk id="54" creationId="{BC0B668A-69AE-62C5-03F3-1335091D8F59}"/>
          </ac:cxnSpMkLst>
        </pc:cxnChg>
        <pc:cxnChg chg="mod">
          <ac:chgData name="Lorraine Rivera Torres" userId="b3660cac-b5da-4b9b-8fc5-ec4c1403468b" providerId="ADAL" clId="{49F40466-1D45-4D4B-BFC0-1DAAFAC7AB89}" dt="2024-08-09T20:14:13.575" v="822" actId="1036"/>
          <ac:cxnSpMkLst>
            <pc:docMk/>
            <pc:sldMk cId="2341063626" sldId="269"/>
            <ac:cxnSpMk id="60" creationId="{8973B913-8FEB-3732-638C-0EE465DCD1C1}"/>
          </ac:cxnSpMkLst>
        </pc:cxnChg>
        <pc:cxnChg chg="mod">
          <ac:chgData name="Lorraine Rivera Torres" userId="b3660cac-b5da-4b9b-8fc5-ec4c1403468b" providerId="ADAL" clId="{49F40466-1D45-4D4B-BFC0-1DAAFAC7AB89}" dt="2024-08-09T20:14:13.575" v="822" actId="1036"/>
          <ac:cxnSpMkLst>
            <pc:docMk/>
            <pc:sldMk cId="2341063626" sldId="269"/>
            <ac:cxnSpMk id="62" creationId="{F1F9FC8B-8C1A-7C1E-7AD7-70E33B1AFAA3}"/>
          </ac:cxnSpMkLst>
        </pc:cxnChg>
        <pc:cxnChg chg="add mod">
          <ac:chgData name="Lorraine Rivera Torres" userId="b3660cac-b5da-4b9b-8fc5-ec4c1403468b" providerId="ADAL" clId="{49F40466-1D45-4D4B-BFC0-1DAAFAC7AB89}" dt="2024-08-28T19:43:42.161" v="7808" actId="14100"/>
          <ac:cxnSpMkLst>
            <pc:docMk/>
            <pc:sldMk cId="2341063626" sldId="269"/>
            <ac:cxnSpMk id="64" creationId="{2849A0BF-8BC3-4EDB-6E7E-A24E0C15B4A4}"/>
          </ac:cxnSpMkLst>
        </pc:cxnChg>
        <pc:cxnChg chg="mod">
          <ac:chgData name="Lorraine Rivera Torres" userId="b3660cac-b5da-4b9b-8fc5-ec4c1403468b" providerId="ADAL" clId="{49F40466-1D45-4D4B-BFC0-1DAAFAC7AB89}" dt="2024-08-27T15:40:35.794" v="6962" actId="14100"/>
          <ac:cxnSpMkLst>
            <pc:docMk/>
            <pc:sldMk cId="2341063626" sldId="269"/>
            <ac:cxnSpMk id="66" creationId="{9A1D2D8A-695E-FFF4-0460-950BF6901B5C}"/>
          </ac:cxnSpMkLst>
        </pc:cxnChg>
        <pc:cxnChg chg="mod">
          <ac:chgData name="Lorraine Rivera Torres" userId="b3660cac-b5da-4b9b-8fc5-ec4c1403468b" providerId="ADAL" clId="{49F40466-1D45-4D4B-BFC0-1DAAFAC7AB89}" dt="2024-08-27T15:40:32.338" v="6961" actId="14100"/>
          <ac:cxnSpMkLst>
            <pc:docMk/>
            <pc:sldMk cId="2341063626" sldId="269"/>
            <ac:cxnSpMk id="68" creationId="{D8C5C66F-947A-43C1-1032-C26C1C188FFF}"/>
          </ac:cxnSpMkLst>
        </pc:cxnChg>
        <pc:cxnChg chg="mod">
          <ac:chgData name="Lorraine Rivera Torres" userId="b3660cac-b5da-4b9b-8fc5-ec4c1403468b" providerId="ADAL" clId="{49F40466-1D45-4D4B-BFC0-1DAAFAC7AB89}" dt="2024-08-27T15:40:32.338" v="6961" actId="14100"/>
          <ac:cxnSpMkLst>
            <pc:docMk/>
            <pc:sldMk cId="2341063626" sldId="269"/>
            <ac:cxnSpMk id="70" creationId="{E6BAE3AC-6C0C-8BDB-1E98-264E5DC65399}"/>
          </ac:cxnSpMkLst>
        </pc:cxnChg>
        <pc:cxnChg chg="del mod">
          <ac:chgData name="Lorraine Rivera Torres" userId="b3660cac-b5da-4b9b-8fc5-ec4c1403468b" providerId="ADAL" clId="{49F40466-1D45-4D4B-BFC0-1DAAFAC7AB89}" dt="2024-08-09T17:51:54.343" v="499" actId="478"/>
          <ac:cxnSpMkLst>
            <pc:docMk/>
            <pc:sldMk cId="2341063626" sldId="269"/>
            <ac:cxnSpMk id="75" creationId="{F3DA057F-5982-8ADF-6FFC-86A225C7F06D}"/>
          </ac:cxnSpMkLst>
        </pc:cxnChg>
        <pc:cxnChg chg="mod">
          <ac:chgData name="Lorraine Rivera Torres" userId="b3660cac-b5da-4b9b-8fc5-ec4c1403468b" providerId="ADAL" clId="{49F40466-1D45-4D4B-BFC0-1DAAFAC7AB89}" dt="2024-08-09T20:14:13.575" v="822" actId="1036"/>
          <ac:cxnSpMkLst>
            <pc:docMk/>
            <pc:sldMk cId="2341063626" sldId="269"/>
            <ac:cxnSpMk id="77" creationId="{9184CEB9-EE9B-4E5F-539C-933F29F9F359}"/>
          </ac:cxnSpMkLst>
        </pc:cxnChg>
        <pc:cxnChg chg="mod">
          <ac:chgData name="Lorraine Rivera Torres" userId="b3660cac-b5da-4b9b-8fc5-ec4c1403468b" providerId="ADAL" clId="{49F40466-1D45-4D4B-BFC0-1DAAFAC7AB89}" dt="2024-08-09T20:14:13.575" v="822" actId="1036"/>
          <ac:cxnSpMkLst>
            <pc:docMk/>
            <pc:sldMk cId="2341063626" sldId="269"/>
            <ac:cxnSpMk id="79" creationId="{481552D0-AB95-ACA5-AB51-B732FA0A5DDA}"/>
          </ac:cxnSpMkLst>
        </pc:cxnChg>
        <pc:cxnChg chg="mod">
          <ac:chgData name="Lorraine Rivera Torres" userId="b3660cac-b5da-4b9b-8fc5-ec4c1403468b" providerId="ADAL" clId="{49F40466-1D45-4D4B-BFC0-1DAAFAC7AB89}" dt="2024-08-09T20:14:13.575" v="822" actId="1036"/>
          <ac:cxnSpMkLst>
            <pc:docMk/>
            <pc:sldMk cId="2341063626" sldId="269"/>
            <ac:cxnSpMk id="80" creationId="{9692E084-7B7D-B5D9-FC1B-8492E334A925}"/>
          </ac:cxnSpMkLst>
        </pc:cxnChg>
        <pc:cxnChg chg="add mod">
          <ac:chgData name="Lorraine Rivera Torres" userId="b3660cac-b5da-4b9b-8fc5-ec4c1403468b" providerId="ADAL" clId="{49F40466-1D45-4D4B-BFC0-1DAAFAC7AB89}" dt="2024-08-09T20:14:40.379" v="867" actId="1036"/>
          <ac:cxnSpMkLst>
            <pc:docMk/>
            <pc:sldMk cId="2341063626" sldId="269"/>
            <ac:cxnSpMk id="82" creationId="{6D4550BD-A446-7D47-5EF0-6F58F2DAE966}"/>
          </ac:cxnSpMkLst>
        </pc:cxnChg>
        <pc:cxnChg chg="mod">
          <ac:chgData name="Lorraine Rivera Torres" userId="b3660cac-b5da-4b9b-8fc5-ec4c1403468b" providerId="ADAL" clId="{49F40466-1D45-4D4B-BFC0-1DAAFAC7AB89}" dt="2024-08-09T20:14:13.575" v="822" actId="1036"/>
          <ac:cxnSpMkLst>
            <pc:docMk/>
            <pc:sldMk cId="2341063626" sldId="269"/>
            <ac:cxnSpMk id="83" creationId="{D8BFF96E-F342-E72B-1B12-C99B5782B5FE}"/>
          </ac:cxnSpMkLst>
        </pc:cxnChg>
        <pc:cxnChg chg="mod">
          <ac:chgData name="Lorraine Rivera Torres" userId="b3660cac-b5da-4b9b-8fc5-ec4c1403468b" providerId="ADAL" clId="{49F40466-1D45-4D4B-BFC0-1DAAFAC7AB89}" dt="2024-08-09T20:14:13.575" v="822" actId="1036"/>
          <ac:cxnSpMkLst>
            <pc:docMk/>
            <pc:sldMk cId="2341063626" sldId="269"/>
            <ac:cxnSpMk id="84" creationId="{E1A7BE94-BEC0-210F-6C42-EF8831BEFF72}"/>
          </ac:cxnSpMkLst>
        </pc:cxnChg>
        <pc:cxnChg chg="mod">
          <ac:chgData name="Lorraine Rivera Torres" userId="b3660cac-b5da-4b9b-8fc5-ec4c1403468b" providerId="ADAL" clId="{49F40466-1D45-4D4B-BFC0-1DAAFAC7AB89}" dt="2024-08-09T20:14:13.575" v="822" actId="1036"/>
          <ac:cxnSpMkLst>
            <pc:docMk/>
            <pc:sldMk cId="2341063626" sldId="269"/>
            <ac:cxnSpMk id="86" creationId="{83B3ECF5-0D0D-1B61-1D52-E7241A31236B}"/>
          </ac:cxnSpMkLst>
        </pc:cxnChg>
        <pc:cxnChg chg="add mod">
          <ac:chgData name="Lorraine Rivera Torres" userId="b3660cac-b5da-4b9b-8fc5-ec4c1403468b" providerId="ADAL" clId="{49F40466-1D45-4D4B-BFC0-1DAAFAC7AB89}" dt="2024-08-09T20:14:40.379" v="867" actId="1036"/>
          <ac:cxnSpMkLst>
            <pc:docMk/>
            <pc:sldMk cId="2341063626" sldId="269"/>
            <ac:cxnSpMk id="87" creationId="{41C1FC13-F74A-748B-8644-D3DCDB73F9F3}"/>
          </ac:cxnSpMkLst>
        </pc:cxnChg>
        <pc:cxnChg chg="mod">
          <ac:chgData name="Lorraine Rivera Torres" userId="b3660cac-b5da-4b9b-8fc5-ec4c1403468b" providerId="ADAL" clId="{49F40466-1D45-4D4B-BFC0-1DAAFAC7AB89}" dt="2024-08-09T20:14:13.575" v="822" actId="1036"/>
          <ac:cxnSpMkLst>
            <pc:docMk/>
            <pc:sldMk cId="2341063626" sldId="269"/>
            <ac:cxnSpMk id="90" creationId="{0629FD9E-7B05-8257-E695-D0345E7AAE2F}"/>
          </ac:cxnSpMkLst>
        </pc:cxnChg>
        <pc:cxnChg chg="add mod">
          <ac:chgData name="Lorraine Rivera Torres" userId="b3660cac-b5da-4b9b-8fc5-ec4c1403468b" providerId="ADAL" clId="{49F40466-1D45-4D4B-BFC0-1DAAFAC7AB89}" dt="2024-08-09T20:14:40.379" v="867" actId="1036"/>
          <ac:cxnSpMkLst>
            <pc:docMk/>
            <pc:sldMk cId="2341063626" sldId="269"/>
            <ac:cxnSpMk id="93" creationId="{FF7D20D3-5867-E63B-5F3C-2E912ABAC1E0}"/>
          </ac:cxnSpMkLst>
        </pc:cxnChg>
        <pc:cxnChg chg="mod">
          <ac:chgData name="Lorraine Rivera Torres" userId="b3660cac-b5da-4b9b-8fc5-ec4c1403468b" providerId="ADAL" clId="{49F40466-1D45-4D4B-BFC0-1DAAFAC7AB89}" dt="2024-08-09T20:14:13.575" v="822" actId="1036"/>
          <ac:cxnSpMkLst>
            <pc:docMk/>
            <pc:sldMk cId="2341063626" sldId="269"/>
            <ac:cxnSpMk id="94" creationId="{102F7A9D-D138-E61A-0A50-70145F62180D}"/>
          </ac:cxnSpMkLst>
        </pc:cxnChg>
        <pc:cxnChg chg="mod">
          <ac:chgData name="Lorraine Rivera Torres" userId="b3660cac-b5da-4b9b-8fc5-ec4c1403468b" providerId="ADAL" clId="{49F40466-1D45-4D4B-BFC0-1DAAFAC7AB89}" dt="2024-08-09T20:14:13.575" v="822" actId="1036"/>
          <ac:cxnSpMkLst>
            <pc:docMk/>
            <pc:sldMk cId="2341063626" sldId="269"/>
            <ac:cxnSpMk id="95" creationId="{D1F8D2F8-BD1F-D2A4-2941-47BCD8B87157}"/>
          </ac:cxnSpMkLst>
        </pc:cxnChg>
        <pc:cxnChg chg="mod">
          <ac:chgData name="Lorraine Rivera Torres" userId="b3660cac-b5da-4b9b-8fc5-ec4c1403468b" providerId="ADAL" clId="{49F40466-1D45-4D4B-BFC0-1DAAFAC7AB89}" dt="2024-08-09T20:14:13.575" v="822" actId="1036"/>
          <ac:cxnSpMkLst>
            <pc:docMk/>
            <pc:sldMk cId="2341063626" sldId="269"/>
            <ac:cxnSpMk id="97" creationId="{E62D15C6-CF08-FFCB-BDE7-9484B2487781}"/>
          </ac:cxnSpMkLst>
        </pc:cxnChg>
        <pc:cxnChg chg="mod">
          <ac:chgData name="Lorraine Rivera Torres" userId="b3660cac-b5da-4b9b-8fc5-ec4c1403468b" providerId="ADAL" clId="{49F40466-1D45-4D4B-BFC0-1DAAFAC7AB89}" dt="2024-08-09T20:14:13.575" v="822" actId="1036"/>
          <ac:cxnSpMkLst>
            <pc:docMk/>
            <pc:sldMk cId="2341063626" sldId="269"/>
            <ac:cxnSpMk id="98" creationId="{29892386-9CC6-2D22-EAC4-671F2B29AD45}"/>
          </ac:cxnSpMkLst>
        </pc:cxnChg>
        <pc:cxnChg chg="mod">
          <ac:chgData name="Lorraine Rivera Torres" userId="b3660cac-b5da-4b9b-8fc5-ec4c1403468b" providerId="ADAL" clId="{49F40466-1D45-4D4B-BFC0-1DAAFAC7AB89}" dt="2024-08-09T20:14:13.575" v="822" actId="1036"/>
          <ac:cxnSpMkLst>
            <pc:docMk/>
            <pc:sldMk cId="2341063626" sldId="269"/>
            <ac:cxnSpMk id="100" creationId="{3BF9B73F-E0F2-8B55-3B07-986528EF6064}"/>
          </ac:cxnSpMkLst>
        </pc:cxnChg>
        <pc:cxnChg chg="add mod">
          <ac:chgData name="Lorraine Rivera Torres" userId="b3660cac-b5da-4b9b-8fc5-ec4c1403468b" providerId="ADAL" clId="{49F40466-1D45-4D4B-BFC0-1DAAFAC7AB89}" dt="2024-08-09T20:14:13.575" v="822" actId="1036"/>
          <ac:cxnSpMkLst>
            <pc:docMk/>
            <pc:sldMk cId="2341063626" sldId="269"/>
            <ac:cxnSpMk id="105" creationId="{3911C3EA-7874-6A79-81DD-4FAA43D4E412}"/>
          </ac:cxnSpMkLst>
        </pc:cxnChg>
        <pc:cxnChg chg="add mod">
          <ac:chgData name="Lorraine Rivera Torres" userId="b3660cac-b5da-4b9b-8fc5-ec4c1403468b" providerId="ADAL" clId="{49F40466-1D45-4D4B-BFC0-1DAAFAC7AB89}" dt="2024-08-09T20:14:13.575" v="822" actId="1036"/>
          <ac:cxnSpMkLst>
            <pc:docMk/>
            <pc:sldMk cId="2341063626" sldId="269"/>
            <ac:cxnSpMk id="107" creationId="{0BC2BDFA-BD55-4BBC-F91D-4EB60CC52F4B}"/>
          </ac:cxnSpMkLst>
        </pc:cxnChg>
        <pc:cxnChg chg="mod">
          <ac:chgData name="Lorraine Rivera Torres" userId="b3660cac-b5da-4b9b-8fc5-ec4c1403468b" providerId="ADAL" clId="{49F40466-1D45-4D4B-BFC0-1DAAFAC7AB89}" dt="2024-08-09T20:14:13.575" v="822" actId="1036"/>
          <ac:cxnSpMkLst>
            <pc:docMk/>
            <pc:sldMk cId="2341063626" sldId="269"/>
            <ac:cxnSpMk id="109" creationId="{1ED23007-6AF1-607F-FB9A-428F07F17CC0}"/>
          </ac:cxnSpMkLst>
        </pc:cxnChg>
        <pc:cxnChg chg="mod">
          <ac:chgData name="Lorraine Rivera Torres" userId="b3660cac-b5da-4b9b-8fc5-ec4c1403468b" providerId="ADAL" clId="{49F40466-1D45-4D4B-BFC0-1DAAFAC7AB89}" dt="2024-08-09T20:14:13.575" v="822" actId="1036"/>
          <ac:cxnSpMkLst>
            <pc:docMk/>
            <pc:sldMk cId="2341063626" sldId="269"/>
            <ac:cxnSpMk id="111" creationId="{9DAC79B8-BB41-9499-DD17-89A38CF79B7F}"/>
          </ac:cxnSpMkLst>
        </pc:cxnChg>
        <pc:cxnChg chg="add del mod">
          <ac:chgData name="Lorraine Rivera Torres" userId="b3660cac-b5da-4b9b-8fc5-ec4c1403468b" providerId="ADAL" clId="{49F40466-1D45-4D4B-BFC0-1DAAFAC7AB89}" dt="2024-08-28T19:42:55.503" v="7797" actId="478"/>
          <ac:cxnSpMkLst>
            <pc:docMk/>
            <pc:sldMk cId="2341063626" sldId="269"/>
            <ac:cxnSpMk id="113" creationId="{258D951D-FAB6-C1EB-B4E0-D57292F13B90}"/>
          </ac:cxnSpMkLst>
        </pc:cxnChg>
        <pc:cxnChg chg="add del mod">
          <ac:chgData name="Lorraine Rivera Torres" userId="b3660cac-b5da-4b9b-8fc5-ec4c1403468b" providerId="ADAL" clId="{49F40466-1D45-4D4B-BFC0-1DAAFAC7AB89}" dt="2024-08-09T20:21:50.653" v="1172" actId="478"/>
          <ac:cxnSpMkLst>
            <pc:docMk/>
            <pc:sldMk cId="2341063626" sldId="269"/>
            <ac:cxnSpMk id="126" creationId="{25777905-C2E2-DE10-3A96-113BC4E724F4}"/>
          </ac:cxnSpMkLst>
        </pc:cxnChg>
        <pc:cxnChg chg="mod">
          <ac:chgData name="Lorraine Rivera Torres" userId="b3660cac-b5da-4b9b-8fc5-ec4c1403468b" providerId="ADAL" clId="{49F40466-1D45-4D4B-BFC0-1DAAFAC7AB89}" dt="2024-08-09T20:14:13.575" v="822" actId="1036"/>
          <ac:cxnSpMkLst>
            <pc:docMk/>
            <pc:sldMk cId="2341063626" sldId="269"/>
            <ac:cxnSpMk id="128" creationId="{35A04304-0A1B-661D-ADCC-EDDEBA984837}"/>
          </ac:cxnSpMkLst>
        </pc:cxnChg>
        <pc:cxnChg chg="add mod">
          <ac:chgData name="Lorraine Rivera Torres" userId="b3660cac-b5da-4b9b-8fc5-ec4c1403468b" providerId="ADAL" clId="{49F40466-1D45-4D4B-BFC0-1DAAFAC7AB89}" dt="2024-08-09T20:23:13.199" v="1239" actId="14100"/>
          <ac:cxnSpMkLst>
            <pc:docMk/>
            <pc:sldMk cId="2341063626" sldId="269"/>
            <ac:cxnSpMk id="131" creationId="{C034A935-69FE-9018-FF93-BB3C170118B3}"/>
          </ac:cxnSpMkLst>
        </pc:cxnChg>
        <pc:cxnChg chg="mod">
          <ac:chgData name="Lorraine Rivera Torres" userId="b3660cac-b5da-4b9b-8fc5-ec4c1403468b" providerId="ADAL" clId="{49F40466-1D45-4D4B-BFC0-1DAAFAC7AB89}" dt="2024-08-09T20:14:13.575" v="822" actId="1036"/>
          <ac:cxnSpMkLst>
            <pc:docMk/>
            <pc:sldMk cId="2341063626" sldId="269"/>
            <ac:cxnSpMk id="132" creationId="{FD2041E2-000D-A8AA-1D06-BDE2CE55784F}"/>
          </ac:cxnSpMkLst>
        </pc:cxnChg>
        <pc:cxnChg chg="mod">
          <ac:chgData name="Lorraine Rivera Torres" userId="b3660cac-b5da-4b9b-8fc5-ec4c1403468b" providerId="ADAL" clId="{49F40466-1D45-4D4B-BFC0-1DAAFAC7AB89}" dt="2024-08-09T20:14:13.575" v="822" actId="1036"/>
          <ac:cxnSpMkLst>
            <pc:docMk/>
            <pc:sldMk cId="2341063626" sldId="269"/>
            <ac:cxnSpMk id="134" creationId="{50FA8BA2-9CDE-A33F-DC32-F739173A5A7C}"/>
          </ac:cxnSpMkLst>
        </pc:cxnChg>
        <pc:cxnChg chg="mod">
          <ac:chgData name="Lorraine Rivera Torres" userId="b3660cac-b5da-4b9b-8fc5-ec4c1403468b" providerId="ADAL" clId="{49F40466-1D45-4D4B-BFC0-1DAAFAC7AB89}" dt="2024-08-09T20:14:13.575" v="822" actId="1036"/>
          <ac:cxnSpMkLst>
            <pc:docMk/>
            <pc:sldMk cId="2341063626" sldId="269"/>
            <ac:cxnSpMk id="139" creationId="{C23B2E43-7114-B90C-743D-DC01059DA6D9}"/>
          </ac:cxnSpMkLst>
        </pc:cxnChg>
        <pc:cxnChg chg="mod">
          <ac:chgData name="Lorraine Rivera Torres" userId="b3660cac-b5da-4b9b-8fc5-ec4c1403468b" providerId="ADAL" clId="{49F40466-1D45-4D4B-BFC0-1DAAFAC7AB89}" dt="2024-08-09T20:14:13.575" v="822" actId="1036"/>
          <ac:cxnSpMkLst>
            <pc:docMk/>
            <pc:sldMk cId="2341063626" sldId="269"/>
            <ac:cxnSpMk id="142" creationId="{964C2B78-0E2C-1F2E-6ABC-18D032C66150}"/>
          </ac:cxnSpMkLst>
        </pc:cxnChg>
        <pc:cxnChg chg="add mod">
          <ac:chgData name="Lorraine Rivera Torres" userId="b3660cac-b5da-4b9b-8fc5-ec4c1403468b" providerId="ADAL" clId="{49F40466-1D45-4D4B-BFC0-1DAAFAC7AB89}" dt="2024-08-09T20:23:34.857" v="1242" actId="1076"/>
          <ac:cxnSpMkLst>
            <pc:docMk/>
            <pc:sldMk cId="2341063626" sldId="269"/>
            <ac:cxnSpMk id="144" creationId="{521B6CF2-4139-A514-F926-0855D952F007}"/>
          </ac:cxnSpMkLst>
        </pc:cxnChg>
        <pc:cxnChg chg="mod">
          <ac:chgData name="Lorraine Rivera Torres" userId="b3660cac-b5da-4b9b-8fc5-ec4c1403468b" providerId="ADAL" clId="{49F40466-1D45-4D4B-BFC0-1DAAFAC7AB89}" dt="2024-08-09T20:14:13.575" v="822" actId="1036"/>
          <ac:cxnSpMkLst>
            <pc:docMk/>
            <pc:sldMk cId="2341063626" sldId="269"/>
            <ac:cxnSpMk id="177" creationId="{8167F6E9-781E-DB3F-3723-6CD902C48602}"/>
          </ac:cxnSpMkLst>
        </pc:cxnChg>
      </pc:sldChg>
      <pc:sldChg chg="addSp delSp modSp mod">
        <pc:chgData name="Lorraine Rivera Torres" userId="b3660cac-b5da-4b9b-8fc5-ec4c1403468b" providerId="ADAL" clId="{49F40466-1D45-4D4B-BFC0-1DAAFAC7AB89}" dt="2024-08-28T20:32:58" v="8891" actId="1076"/>
        <pc:sldMkLst>
          <pc:docMk/>
          <pc:sldMk cId="3410180046" sldId="273"/>
        </pc:sldMkLst>
        <pc:spChg chg="add mod">
          <ac:chgData name="Lorraine Rivera Torres" userId="b3660cac-b5da-4b9b-8fc5-ec4c1403468b" providerId="ADAL" clId="{49F40466-1D45-4D4B-BFC0-1DAAFAC7AB89}" dt="2024-08-28T20:10:23.593" v="8540" actId="1035"/>
          <ac:spMkLst>
            <pc:docMk/>
            <pc:sldMk cId="3410180046" sldId="273"/>
            <ac:spMk id="2" creationId="{905DA25E-406E-2E0B-FE18-283FD723D60B}"/>
          </ac:spMkLst>
        </pc:spChg>
        <pc:spChg chg="mod">
          <ac:chgData name="Lorraine Rivera Torres" userId="b3660cac-b5da-4b9b-8fc5-ec4c1403468b" providerId="ADAL" clId="{49F40466-1D45-4D4B-BFC0-1DAAFAC7AB89}" dt="2024-08-28T20:06:55.752" v="8409" actId="1035"/>
          <ac:spMkLst>
            <pc:docMk/>
            <pc:sldMk cId="3410180046" sldId="273"/>
            <ac:spMk id="3" creationId="{299AAB1B-488A-B985-6F2B-E830537980B1}"/>
          </ac:spMkLst>
        </pc:spChg>
        <pc:spChg chg="mod">
          <ac:chgData name="Lorraine Rivera Torres" userId="b3660cac-b5da-4b9b-8fc5-ec4c1403468b" providerId="ADAL" clId="{49F40466-1D45-4D4B-BFC0-1DAAFAC7AB89}" dt="2024-08-28T20:07:47.819" v="8437" actId="1076"/>
          <ac:spMkLst>
            <pc:docMk/>
            <pc:sldMk cId="3410180046" sldId="273"/>
            <ac:spMk id="4" creationId="{E94F0332-F6A8-A4FD-75D9-F44157D09015}"/>
          </ac:spMkLst>
        </pc:spChg>
        <pc:spChg chg="mod">
          <ac:chgData name="Lorraine Rivera Torres" userId="b3660cac-b5da-4b9b-8fc5-ec4c1403468b" providerId="ADAL" clId="{49F40466-1D45-4D4B-BFC0-1DAAFAC7AB89}" dt="2024-08-12T22:31:55.378" v="5892" actId="115"/>
          <ac:spMkLst>
            <pc:docMk/>
            <pc:sldMk cId="3410180046" sldId="273"/>
            <ac:spMk id="5" creationId="{17FDBBA3-8A1F-2A86-F022-244F8B18D174}"/>
          </ac:spMkLst>
        </pc:spChg>
        <pc:spChg chg="mod">
          <ac:chgData name="Lorraine Rivera Torres" userId="b3660cac-b5da-4b9b-8fc5-ec4c1403468b" providerId="ADAL" clId="{49F40466-1D45-4D4B-BFC0-1DAAFAC7AB89}" dt="2024-08-28T20:06:12.235" v="8373" actId="1035"/>
          <ac:spMkLst>
            <pc:docMk/>
            <pc:sldMk cId="3410180046" sldId="273"/>
            <ac:spMk id="10" creationId="{56CE3D1F-AE68-8FFF-D07C-2F820AE7BB1E}"/>
          </ac:spMkLst>
        </pc:spChg>
        <pc:spChg chg="mod">
          <ac:chgData name="Lorraine Rivera Torres" userId="b3660cac-b5da-4b9b-8fc5-ec4c1403468b" providerId="ADAL" clId="{49F40466-1D45-4D4B-BFC0-1DAAFAC7AB89}" dt="2024-08-28T20:06:12.235" v="8373" actId="1035"/>
          <ac:spMkLst>
            <pc:docMk/>
            <pc:sldMk cId="3410180046" sldId="273"/>
            <ac:spMk id="11" creationId="{0FD165F1-EF73-D05E-1E0F-5535CF081BFF}"/>
          </ac:spMkLst>
        </pc:spChg>
        <pc:spChg chg="mod">
          <ac:chgData name="Lorraine Rivera Torres" userId="b3660cac-b5da-4b9b-8fc5-ec4c1403468b" providerId="ADAL" clId="{49F40466-1D45-4D4B-BFC0-1DAAFAC7AB89}" dt="2024-08-28T20:06:12.235" v="8373" actId="1035"/>
          <ac:spMkLst>
            <pc:docMk/>
            <pc:sldMk cId="3410180046" sldId="273"/>
            <ac:spMk id="12" creationId="{0A4FF828-1F59-B105-A6EC-B12CA3B11660}"/>
          </ac:spMkLst>
        </pc:spChg>
        <pc:spChg chg="mod">
          <ac:chgData name="Lorraine Rivera Torres" userId="b3660cac-b5da-4b9b-8fc5-ec4c1403468b" providerId="ADAL" clId="{49F40466-1D45-4D4B-BFC0-1DAAFAC7AB89}" dt="2024-08-28T20:06:12.235" v="8373" actId="1035"/>
          <ac:spMkLst>
            <pc:docMk/>
            <pc:sldMk cId="3410180046" sldId="273"/>
            <ac:spMk id="13" creationId="{674E6C8D-22B3-3F30-B839-16474537A57E}"/>
          </ac:spMkLst>
        </pc:spChg>
        <pc:spChg chg="mod">
          <ac:chgData name="Lorraine Rivera Torres" userId="b3660cac-b5da-4b9b-8fc5-ec4c1403468b" providerId="ADAL" clId="{49F40466-1D45-4D4B-BFC0-1DAAFAC7AB89}" dt="2024-08-28T20:06:12.235" v="8373" actId="1035"/>
          <ac:spMkLst>
            <pc:docMk/>
            <pc:sldMk cId="3410180046" sldId="273"/>
            <ac:spMk id="14" creationId="{3AC9A432-0AF9-293B-8C48-15AC9CACC70E}"/>
          </ac:spMkLst>
        </pc:spChg>
        <pc:spChg chg="mod">
          <ac:chgData name="Lorraine Rivera Torres" userId="b3660cac-b5da-4b9b-8fc5-ec4c1403468b" providerId="ADAL" clId="{49F40466-1D45-4D4B-BFC0-1DAAFAC7AB89}" dt="2024-08-28T20:06:12.235" v="8373" actId="1035"/>
          <ac:spMkLst>
            <pc:docMk/>
            <pc:sldMk cId="3410180046" sldId="273"/>
            <ac:spMk id="15" creationId="{C40C61F9-420C-F4A3-BE8E-5D33D84F2E50}"/>
          </ac:spMkLst>
        </pc:spChg>
        <pc:spChg chg="mod">
          <ac:chgData name="Lorraine Rivera Torres" userId="b3660cac-b5da-4b9b-8fc5-ec4c1403468b" providerId="ADAL" clId="{49F40466-1D45-4D4B-BFC0-1DAAFAC7AB89}" dt="2024-08-28T20:06:12.235" v="8373" actId="1035"/>
          <ac:spMkLst>
            <pc:docMk/>
            <pc:sldMk cId="3410180046" sldId="273"/>
            <ac:spMk id="16" creationId="{E98B4F9A-3220-1BBF-ECA1-0630693026DE}"/>
          </ac:spMkLst>
        </pc:spChg>
        <pc:spChg chg="mod">
          <ac:chgData name="Lorraine Rivera Torres" userId="b3660cac-b5da-4b9b-8fc5-ec4c1403468b" providerId="ADAL" clId="{49F40466-1D45-4D4B-BFC0-1DAAFAC7AB89}" dt="2024-08-28T20:06:23.306" v="8390" actId="1035"/>
          <ac:spMkLst>
            <pc:docMk/>
            <pc:sldMk cId="3410180046" sldId="273"/>
            <ac:spMk id="17" creationId="{AAC63B36-C4AF-3FD0-9896-F7508ED38468}"/>
          </ac:spMkLst>
        </pc:spChg>
        <pc:spChg chg="mod">
          <ac:chgData name="Lorraine Rivera Torres" userId="b3660cac-b5da-4b9b-8fc5-ec4c1403468b" providerId="ADAL" clId="{49F40466-1D45-4D4B-BFC0-1DAAFAC7AB89}" dt="2024-08-28T20:06:55.752" v="8409" actId="1035"/>
          <ac:spMkLst>
            <pc:docMk/>
            <pc:sldMk cId="3410180046" sldId="273"/>
            <ac:spMk id="18" creationId="{EFE45578-E790-CA53-3BBD-3ADBA6462741}"/>
          </ac:spMkLst>
        </pc:spChg>
        <pc:spChg chg="mod">
          <ac:chgData name="Lorraine Rivera Torres" userId="b3660cac-b5da-4b9b-8fc5-ec4c1403468b" providerId="ADAL" clId="{49F40466-1D45-4D4B-BFC0-1DAAFAC7AB89}" dt="2024-08-28T20:05:59.880" v="8360" actId="1035"/>
          <ac:spMkLst>
            <pc:docMk/>
            <pc:sldMk cId="3410180046" sldId="273"/>
            <ac:spMk id="20" creationId="{9CD3187F-89DF-9D12-06EC-19AA49AD1706}"/>
          </ac:spMkLst>
        </pc:spChg>
        <pc:spChg chg="mod">
          <ac:chgData name="Lorraine Rivera Torres" userId="b3660cac-b5da-4b9b-8fc5-ec4c1403468b" providerId="ADAL" clId="{49F40466-1D45-4D4B-BFC0-1DAAFAC7AB89}" dt="2024-08-28T20:18:16.030" v="8733" actId="1035"/>
          <ac:spMkLst>
            <pc:docMk/>
            <pc:sldMk cId="3410180046" sldId="273"/>
            <ac:spMk id="22" creationId="{2BA0A99E-5DE9-60C0-EA70-6A96AFB4B9A1}"/>
          </ac:spMkLst>
        </pc:spChg>
        <pc:spChg chg="mod">
          <ac:chgData name="Lorraine Rivera Torres" userId="b3660cac-b5da-4b9b-8fc5-ec4c1403468b" providerId="ADAL" clId="{49F40466-1D45-4D4B-BFC0-1DAAFAC7AB89}" dt="2024-08-28T20:18:25.237" v="8741" actId="1036"/>
          <ac:spMkLst>
            <pc:docMk/>
            <pc:sldMk cId="3410180046" sldId="273"/>
            <ac:spMk id="23" creationId="{8875CA3C-3F18-0814-2BF7-FA014F386607}"/>
          </ac:spMkLst>
        </pc:spChg>
        <pc:spChg chg="mod">
          <ac:chgData name="Lorraine Rivera Torres" userId="b3660cac-b5da-4b9b-8fc5-ec4c1403468b" providerId="ADAL" clId="{49F40466-1D45-4D4B-BFC0-1DAAFAC7AB89}" dt="2024-08-28T20:06:55.752" v="8409" actId="1035"/>
          <ac:spMkLst>
            <pc:docMk/>
            <pc:sldMk cId="3410180046" sldId="273"/>
            <ac:spMk id="24" creationId="{ECF29BA2-BE90-12F6-0EFE-FEE65D9F2DC3}"/>
          </ac:spMkLst>
        </pc:spChg>
        <pc:spChg chg="add mod">
          <ac:chgData name="Lorraine Rivera Torres" userId="b3660cac-b5da-4b9b-8fc5-ec4c1403468b" providerId="ADAL" clId="{49F40466-1D45-4D4B-BFC0-1DAAFAC7AB89}" dt="2024-08-28T20:09:45.627" v="8513" actId="14100"/>
          <ac:spMkLst>
            <pc:docMk/>
            <pc:sldMk cId="3410180046" sldId="273"/>
            <ac:spMk id="25" creationId="{F6B228BA-4CE0-20C3-9F32-E9D781374FD6}"/>
          </ac:spMkLst>
        </pc:spChg>
        <pc:spChg chg="mod">
          <ac:chgData name="Lorraine Rivera Torres" userId="b3660cac-b5da-4b9b-8fc5-ec4c1403468b" providerId="ADAL" clId="{49F40466-1D45-4D4B-BFC0-1DAAFAC7AB89}" dt="2024-08-28T20:06:55.752" v="8409" actId="1035"/>
          <ac:spMkLst>
            <pc:docMk/>
            <pc:sldMk cId="3410180046" sldId="273"/>
            <ac:spMk id="26" creationId="{6D48CB74-4ECC-70F5-6C7D-0D7750D85B98}"/>
          </ac:spMkLst>
        </pc:spChg>
        <pc:spChg chg="add mod">
          <ac:chgData name="Lorraine Rivera Torres" userId="b3660cac-b5da-4b9b-8fc5-ec4c1403468b" providerId="ADAL" clId="{49F40466-1D45-4D4B-BFC0-1DAAFAC7AB89}" dt="2024-08-28T20:10:32.215" v="8541" actId="1037"/>
          <ac:spMkLst>
            <pc:docMk/>
            <pc:sldMk cId="3410180046" sldId="273"/>
            <ac:spMk id="27" creationId="{2E3F81A6-EEF9-DFBD-DCE4-57FAD96D981F}"/>
          </ac:spMkLst>
        </pc:spChg>
        <pc:spChg chg="mod">
          <ac:chgData name="Lorraine Rivera Torres" userId="b3660cac-b5da-4b9b-8fc5-ec4c1403468b" providerId="ADAL" clId="{49F40466-1D45-4D4B-BFC0-1DAAFAC7AB89}" dt="2024-08-28T20:07:20.487" v="8432" actId="1035"/>
          <ac:spMkLst>
            <pc:docMk/>
            <pc:sldMk cId="3410180046" sldId="273"/>
            <ac:spMk id="28" creationId="{92542F5E-F61B-028B-21B2-DFC0308AED43}"/>
          </ac:spMkLst>
        </pc:spChg>
        <pc:spChg chg="add mod">
          <ac:chgData name="Lorraine Rivera Torres" userId="b3660cac-b5da-4b9b-8fc5-ec4c1403468b" providerId="ADAL" clId="{49F40466-1D45-4D4B-BFC0-1DAAFAC7AB89}" dt="2024-08-28T20:14:01.573" v="8608" actId="1036"/>
          <ac:spMkLst>
            <pc:docMk/>
            <pc:sldMk cId="3410180046" sldId="273"/>
            <ac:spMk id="29" creationId="{400D9927-166E-9243-8790-255B239C2D84}"/>
          </ac:spMkLst>
        </pc:spChg>
        <pc:spChg chg="mod">
          <ac:chgData name="Lorraine Rivera Torres" userId="b3660cac-b5da-4b9b-8fc5-ec4c1403468b" providerId="ADAL" clId="{49F40466-1D45-4D4B-BFC0-1DAAFAC7AB89}" dt="2024-08-28T20:07:20.487" v="8432" actId="1035"/>
          <ac:spMkLst>
            <pc:docMk/>
            <pc:sldMk cId="3410180046" sldId="273"/>
            <ac:spMk id="30" creationId="{748AAA4E-8381-447D-5D60-52FE8DDD7229}"/>
          </ac:spMkLst>
        </pc:spChg>
        <pc:spChg chg="mod">
          <ac:chgData name="Lorraine Rivera Torres" userId="b3660cac-b5da-4b9b-8fc5-ec4c1403468b" providerId="ADAL" clId="{49F40466-1D45-4D4B-BFC0-1DAAFAC7AB89}" dt="2024-08-28T20:06:55.752" v="8409" actId="1035"/>
          <ac:spMkLst>
            <pc:docMk/>
            <pc:sldMk cId="3410180046" sldId="273"/>
            <ac:spMk id="32" creationId="{85BA2D89-DDD6-F169-F995-E528B4C7A137}"/>
          </ac:spMkLst>
        </pc:spChg>
        <pc:spChg chg="add mod">
          <ac:chgData name="Lorraine Rivera Torres" userId="b3660cac-b5da-4b9b-8fc5-ec4c1403468b" providerId="ADAL" clId="{49F40466-1D45-4D4B-BFC0-1DAAFAC7AB89}" dt="2024-08-28T20:14:01.573" v="8608" actId="1036"/>
          <ac:spMkLst>
            <pc:docMk/>
            <pc:sldMk cId="3410180046" sldId="273"/>
            <ac:spMk id="33" creationId="{FE101A6A-8D94-D0E3-69B8-0571157ED60C}"/>
          </ac:spMkLst>
        </pc:spChg>
        <pc:spChg chg="add mod">
          <ac:chgData name="Lorraine Rivera Torres" userId="b3660cac-b5da-4b9b-8fc5-ec4c1403468b" providerId="ADAL" clId="{49F40466-1D45-4D4B-BFC0-1DAAFAC7AB89}" dt="2024-08-27T15:44:05.539" v="7123" actId="20577"/>
          <ac:spMkLst>
            <pc:docMk/>
            <pc:sldMk cId="3410180046" sldId="273"/>
            <ac:spMk id="35" creationId="{CD2685D1-09C7-2CB5-71B5-A15F824FD5AD}"/>
          </ac:spMkLst>
        </pc:spChg>
        <pc:spChg chg="add mod">
          <ac:chgData name="Lorraine Rivera Torres" userId="b3660cac-b5da-4b9b-8fc5-ec4c1403468b" providerId="ADAL" clId="{49F40466-1D45-4D4B-BFC0-1DAAFAC7AB89}" dt="2024-08-28T20:13:37.854" v="8599" actId="1076"/>
          <ac:spMkLst>
            <pc:docMk/>
            <pc:sldMk cId="3410180046" sldId="273"/>
            <ac:spMk id="37" creationId="{A8AEB8A3-387C-0148-6CFC-51DD0E83E241}"/>
          </ac:spMkLst>
        </pc:spChg>
        <pc:spChg chg="add mod">
          <ac:chgData name="Lorraine Rivera Torres" userId="b3660cac-b5da-4b9b-8fc5-ec4c1403468b" providerId="ADAL" clId="{49F40466-1D45-4D4B-BFC0-1DAAFAC7AB89}" dt="2024-08-28T20:13:37.854" v="8599" actId="1076"/>
          <ac:spMkLst>
            <pc:docMk/>
            <pc:sldMk cId="3410180046" sldId="273"/>
            <ac:spMk id="42" creationId="{04284481-6090-6DBE-E085-64A88006E5EC}"/>
          </ac:spMkLst>
        </pc:spChg>
        <pc:spChg chg="mod">
          <ac:chgData name="Lorraine Rivera Torres" userId="b3660cac-b5da-4b9b-8fc5-ec4c1403468b" providerId="ADAL" clId="{49F40466-1D45-4D4B-BFC0-1DAAFAC7AB89}" dt="2024-08-28T20:07:03.709" v="8410" actId="14100"/>
          <ac:spMkLst>
            <pc:docMk/>
            <pc:sldMk cId="3410180046" sldId="273"/>
            <ac:spMk id="47" creationId="{498E46FA-3601-2743-30D5-4630F685AF85}"/>
          </ac:spMkLst>
        </pc:spChg>
        <pc:spChg chg="mod">
          <ac:chgData name="Lorraine Rivera Torres" userId="b3660cac-b5da-4b9b-8fc5-ec4c1403468b" providerId="ADAL" clId="{49F40466-1D45-4D4B-BFC0-1DAAFAC7AB89}" dt="2024-08-28T20:05:51.830" v="8352" actId="1076"/>
          <ac:spMkLst>
            <pc:docMk/>
            <pc:sldMk cId="3410180046" sldId="273"/>
            <ac:spMk id="48" creationId="{6F8C0ECE-D86D-FF53-739A-6A3687B97DCB}"/>
          </ac:spMkLst>
        </pc:spChg>
        <pc:spChg chg="mod">
          <ac:chgData name="Lorraine Rivera Torres" userId="b3660cac-b5da-4b9b-8fc5-ec4c1403468b" providerId="ADAL" clId="{49F40466-1D45-4D4B-BFC0-1DAAFAC7AB89}" dt="2024-08-28T20:05:44.234" v="8351" actId="1076"/>
          <ac:spMkLst>
            <pc:docMk/>
            <pc:sldMk cId="3410180046" sldId="273"/>
            <ac:spMk id="49" creationId="{19B0D2BA-34FF-CBF1-DE81-1C1E050145FF}"/>
          </ac:spMkLst>
        </pc:spChg>
        <pc:spChg chg="mod">
          <ac:chgData name="Lorraine Rivera Torres" userId="b3660cac-b5da-4b9b-8fc5-ec4c1403468b" providerId="ADAL" clId="{49F40466-1D45-4D4B-BFC0-1DAAFAC7AB89}" dt="2024-08-28T20:05:59.880" v="8360" actId="1035"/>
          <ac:spMkLst>
            <pc:docMk/>
            <pc:sldMk cId="3410180046" sldId="273"/>
            <ac:spMk id="50" creationId="{3DF7D274-A7CE-8571-64C2-2F9255EE45DE}"/>
          </ac:spMkLst>
        </pc:spChg>
        <pc:spChg chg="mod">
          <ac:chgData name="Lorraine Rivera Torres" userId="b3660cac-b5da-4b9b-8fc5-ec4c1403468b" providerId="ADAL" clId="{49F40466-1D45-4D4B-BFC0-1DAAFAC7AB89}" dt="2024-08-28T20:06:12.235" v="8373" actId="1035"/>
          <ac:spMkLst>
            <pc:docMk/>
            <pc:sldMk cId="3410180046" sldId="273"/>
            <ac:spMk id="51" creationId="{C7222466-74E9-4BEE-1BE1-FFCEB1B8880C}"/>
          </ac:spMkLst>
        </pc:spChg>
        <pc:spChg chg="mod">
          <ac:chgData name="Lorraine Rivera Torres" userId="b3660cac-b5da-4b9b-8fc5-ec4c1403468b" providerId="ADAL" clId="{49F40466-1D45-4D4B-BFC0-1DAAFAC7AB89}" dt="2024-08-28T20:06:12.235" v="8373" actId="1035"/>
          <ac:spMkLst>
            <pc:docMk/>
            <pc:sldMk cId="3410180046" sldId="273"/>
            <ac:spMk id="52" creationId="{D859A991-6B5C-DC2F-0E47-82A9A9B3F4D2}"/>
          </ac:spMkLst>
        </pc:spChg>
        <pc:spChg chg="mod">
          <ac:chgData name="Lorraine Rivera Torres" userId="b3660cac-b5da-4b9b-8fc5-ec4c1403468b" providerId="ADAL" clId="{49F40466-1D45-4D4B-BFC0-1DAAFAC7AB89}" dt="2024-08-28T20:06:12.235" v="8373" actId="1035"/>
          <ac:spMkLst>
            <pc:docMk/>
            <pc:sldMk cId="3410180046" sldId="273"/>
            <ac:spMk id="53" creationId="{57ABF39D-2B44-BFEE-8628-A408D123DFEE}"/>
          </ac:spMkLst>
        </pc:spChg>
        <pc:spChg chg="mod">
          <ac:chgData name="Lorraine Rivera Torres" userId="b3660cac-b5da-4b9b-8fc5-ec4c1403468b" providerId="ADAL" clId="{49F40466-1D45-4D4B-BFC0-1DAAFAC7AB89}" dt="2024-08-28T20:06:12.235" v="8373" actId="1035"/>
          <ac:spMkLst>
            <pc:docMk/>
            <pc:sldMk cId="3410180046" sldId="273"/>
            <ac:spMk id="54" creationId="{D1E8BFB6-BD41-5C14-A9C8-FD1BB183F018}"/>
          </ac:spMkLst>
        </pc:spChg>
        <pc:spChg chg="mod">
          <ac:chgData name="Lorraine Rivera Torres" userId="b3660cac-b5da-4b9b-8fc5-ec4c1403468b" providerId="ADAL" clId="{49F40466-1D45-4D4B-BFC0-1DAAFAC7AB89}" dt="2024-08-28T20:06:12.235" v="8373" actId="1035"/>
          <ac:spMkLst>
            <pc:docMk/>
            <pc:sldMk cId="3410180046" sldId="273"/>
            <ac:spMk id="55" creationId="{CAC6C763-65B8-E690-3720-FE38F215818C}"/>
          </ac:spMkLst>
        </pc:spChg>
        <pc:spChg chg="mod">
          <ac:chgData name="Lorraine Rivera Torres" userId="b3660cac-b5da-4b9b-8fc5-ec4c1403468b" providerId="ADAL" clId="{49F40466-1D45-4D4B-BFC0-1DAAFAC7AB89}" dt="2024-08-28T20:06:12.235" v="8373" actId="1035"/>
          <ac:spMkLst>
            <pc:docMk/>
            <pc:sldMk cId="3410180046" sldId="273"/>
            <ac:spMk id="56" creationId="{A1664CF5-8B4C-3C60-D092-DFF401C5204C}"/>
          </ac:spMkLst>
        </pc:spChg>
        <pc:spChg chg="mod">
          <ac:chgData name="Lorraine Rivera Torres" userId="b3660cac-b5da-4b9b-8fc5-ec4c1403468b" providerId="ADAL" clId="{49F40466-1D45-4D4B-BFC0-1DAAFAC7AB89}" dt="2024-08-28T20:06:23.306" v="8390" actId="1035"/>
          <ac:spMkLst>
            <pc:docMk/>
            <pc:sldMk cId="3410180046" sldId="273"/>
            <ac:spMk id="57" creationId="{3C35670B-4269-3D4C-0ABC-5C0A9233273E}"/>
          </ac:spMkLst>
        </pc:spChg>
        <pc:spChg chg="mod">
          <ac:chgData name="Lorraine Rivera Torres" userId="b3660cac-b5da-4b9b-8fc5-ec4c1403468b" providerId="ADAL" clId="{49F40466-1D45-4D4B-BFC0-1DAAFAC7AB89}" dt="2024-08-28T20:32:58" v="8891" actId="1076"/>
          <ac:spMkLst>
            <pc:docMk/>
            <pc:sldMk cId="3410180046" sldId="273"/>
            <ac:spMk id="58" creationId="{1935920A-88B6-6211-719D-42063A221306}"/>
          </ac:spMkLst>
        </pc:spChg>
        <pc:spChg chg="mod">
          <ac:chgData name="Lorraine Rivera Torres" userId="b3660cac-b5da-4b9b-8fc5-ec4c1403468b" providerId="ADAL" clId="{49F40466-1D45-4D4B-BFC0-1DAAFAC7AB89}" dt="2024-08-27T15:48:33.264" v="7454" actId="14100"/>
          <ac:spMkLst>
            <pc:docMk/>
            <pc:sldMk cId="3410180046" sldId="273"/>
            <ac:spMk id="62" creationId="{A6E036A4-4BA8-D273-7466-178EA3DA347A}"/>
          </ac:spMkLst>
        </pc:spChg>
        <pc:spChg chg="mod">
          <ac:chgData name="Lorraine Rivera Torres" userId="b3660cac-b5da-4b9b-8fc5-ec4c1403468b" providerId="ADAL" clId="{49F40466-1D45-4D4B-BFC0-1DAAFAC7AB89}" dt="2024-08-27T15:48:56.370" v="7461" actId="255"/>
          <ac:spMkLst>
            <pc:docMk/>
            <pc:sldMk cId="3410180046" sldId="273"/>
            <ac:spMk id="63" creationId="{A7426C36-D146-B252-49D8-6BC19FD07C65}"/>
          </ac:spMkLst>
        </pc:spChg>
        <pc:spChg chg="mod">
          <ac:chgData name="Lorraine Rivera Torres" userId="b3660cac-b5da-4b9b-8fc5-ec4c1403468b" providerId="ADAL" clId="{49F40466-1D45-4D4B-BFC0-1DAAFAC7AB89}" dt="2024-08-12T21:24:57.568" v="5665" actId="15"/>
          <ac:spMkLst>
            <pc:docMk/>
            <pc:sldMk cId="3410180046" sldId="273"/>
            <ac:spMk id="67" creationId="{8E24C623-2211-7BED-FFEF-E43DA9F29103}"/>
          </ac:spMkLst>
        </pc:spChg>
        <pc:spChg chg="add mod">
          <ac:chgData name="Lorraine Rivera Torres" userId="b3660cac-b5da-4b9b-8fc5-ec4c1403468b" providerId="ADAL" clId="{49F40466-1D45-4D4B-BFC0-1DAAFAC7AB89}" dt="2024-08-28T20:15:53.675" v="8656" actId="1035"/>
          <ac:spMkLst>
            <pc:docMk/>
            <pc:sldMk cId="3410180046" sldId="273"/>
            <ac:spMk id="72" creationId="{C2B6B87F-FFA1-2684-8C0D-D1A218487BB9}"/>
          </ac:spMkLst>
        </pc:spChg>
        <pc:spChg chg="add mod">
          <ac:chgData name="Lorraine Rivera Torres" userId="b3660cac-b5da-4b9b-8fc5-ec4c1403468b" providerId="ADAL" clId="{49F40466-1D45-4D4B-BFC0-1DAAFAC7AB89}" dt="2024-08-28T20:15:53.675" v="8656" actId="1035"/>
          <ac:spMkLst>
            <pc:docMk/>
            <pc:sldMk cId="3410180046" sldId="273"/>
            <ac:spMk id="74" creationId="{18BFF069-50CD-EEE6-76A4-B97D5667C37D}"/>
          </ac:spMkLst>
        </pc:spChg>
        <pc:spChg chg="mod">
          <ac:chgData name="Lorraine Rivera Torres" userId="b3660cac-b5da-4b9b-8fc5-ec4c1403468b" providerId="ADAL" clId="{49F40466-1D45-4D4B-BFC0-1DAAFAC7AB89}" dt="2024-08-28T20:09:50.924" v="8522" actId="1035"/>
          <ac:spMkLst>
            <pc:docMk/>
            <pc:sldMk cId="3410180046" sldId="273"/>
            <ac:spMk id="75" creationId="{D994258F-5356-ACAE-4060-CF5A4433D987}"/>
          </ac:spMkLst>
        </pc:spChg>
        <pc:spChg chg="mod">
          <ac:chgData name="Lorraine Rivera Torres" userId="b3660cac-b5da-4b9b-8fc5-ec4c1403468b" providerId="ADAL" clId="{49F40466-1D45-4D4B-BFC0-1DAAFAC7AB89}" dt="2024-08-28T20:08:00.076" v="8439" actId="207"/>
          <ac:spMkLst>
            <pc:docMk/>
            <pc:sldMk cId="3410180046" sldId="273"/>
            <ac:spMk id="78" creationId="{D0DFDD7E-E447-0866-4372-693338BD849B}"/>
          </ac:spMkLst>
        </pc:spChg>
        <pc:spChg chg="add mod">
          <ac:chgData name="Lorraine Rivera Torres" userId="b3660cac-b5da-4b9b-8fc5-ec4c1403468b" providerId="ADAL" clId="{49F40466-1D45-4D4B-BFC0-1DAAFAC7AB89}" dt="2024-08-28T20:16:02.108" v="8658" actId="1036"/>
          <ac:spMkLst>
            <pc:docMk/>
            <pc:sldMk cId="3410180046" sldId="273"/>
            <ac:spMk id="81" creationId="{D7DDAA8B-B878-98F8-BE7F-F0A3A182DD71}"/>
          </ac:spMkLst>
        </pc:spChg>
        <pc:spChg chg="mod">
          <ac:chgData name="Lorraine Rivera Torres" userId="b3660cac-b5da-4b9b-8fc5-ec4c1403468b" providerId="ADAL" clId="{49F40466-1D45-4D4B-BFC0-1DAAFAC7AB89}" dt="2024-08-28T20:10:16.841" v="8528" actId="1035"/>
          <ac:spMkLst>
            <pc:docMk/>
            <pc:sldMk cId="3410180046" sldId="273"/>
            <ac:spMk id="97" creationId="{466252EB-6145-17FD-4F2D-47787C463F3D}"/>
          </ac:spMkLst>
        </pc:spChg>
        <pc:spChg chg="mod">
          <ac:chgData name="Lorraine Rivera Torres" userId="b3660cac-b5da-4b9b-8fc5-ec4c1403468b" providerId="ADAL" clId="{49F40466-1D45-4D4B-BFC0-1DAAFAC7AB89}" dt="2024-08-28T20:10:11.548" v="8525" actId="1035"/>
          <ac:spMkLst>
            <pc:docMk/>
            <pc:sldMk cId="3410180046" sldId="273"/>
            <ac:spMk id="98" creationId="{4A814226-CAC1-884E-50D1-7A6A2856C160}"/>
          </ac:spMkLst>
        </pc:spChg>
        <pc:spChg chg="mod">
          <ac:chgData name="Lorraine Rivera Torres" userId="b3660cac-b5da-4b9b-8fc5-ec4c1403468b" providerId="ADAL" clId="{49F40466-1D45-4D4B-BFC0-1DAAFAC7AB89}" dt="2024-08-28T20:10:04.704" v="8523" actId="1076"/>
          <ac:spMkLst>
            <pc:docMk/>
            <pc:sldMk cId="3410180046" sldId="273"/>
            <ac:spMk id="100" creationId="{717F2824-4152-9D77-4028-8FB6F43D5D6C}"/>
          </ac:spMkLst>
        </pc:spChg>
        <pc:spChg chg="mod">
          <ac:chgData name="Lorraine Rivera Torres" userId="b3660cac-b5da-4b9b-8fc5-ec4c1403468b" providerId="ADAL" clId="{49F40466-1D45-4D4B-BFC0-1DAAFAC7AB89}" dt="2024-08-28T20:10:40.026" v="8542" actId="1076"/>
          <ac:spMkLst>
            <pc:docMk/>
            <pc:sldMk cId="3410180046" sldId="273"/>
            <ac:spMk id="102" creationId="{43B6FB48-2D6C-E353-0760-81B422CFB84D}"/>
          </ac:spMkLst>
        </pc:spChg>
        <pc:spChg chg="mod">
          <ac:chgData name="Lorraine Rivera Torres" userId="b3660cac-b5da-4b9b-8fc5-ec4c1403468b" providerId="ADAL" clId="{49F40466-1D45-4D4B-BFC0-1DAAFAC7AB89}" dt="2024-08-28T20:10:51.670" v="8565" actId="1036"/>
          <ac:spMkLst>
            <pc:docMk/>
            <pc:sldMk cId="3410180046" sldId="273"/>
            <ac:spMk id="103" creationId="{22BDC6AE-DD31-8289-0F00-52A1156EDB41}"/>
          </ac:spMkLst>
        </pc:spChg>
        <pc:spChg chg="mod">
          <ac:chgData name="Lorraine Rivera Torres" userId="b3660cac-b5da-4b9b-8fc5-ec4c1403468b" providerId="ADAL" clId="{49F40466-1D45-4D4B-BFC0-1DAAFAC7AB89}" dt="2024-08-28T20:10:51.670" v="8565" actId="1036"/>
          <ac:spMkLst>
            <pc:docMk/>
            <pc:sldMk cId="3410180046" sldId="273"/>
            <ac:spMk id="104" creationId="{3F027C8D-A115-2E99-6B1E-5A787D090EDF}"/>
          </ac:spMkLst>
        </pc:spChg>
        <pc:spChg chg="mod">
          <ac:chgData name="Lorraine Rivera Torres" userId="b3660cac-b5da-4b9b-8fc5-ec4c1403468b" providerId="ADAL" clId="{49F40466-1D45-4D4B-BFC0-1DAAFAC7AB89}" dt="2024-08-28T20:10:51.670" v="8565" actId="1036"/>
          <ac:spMkLst>
            <pc:docMk/>
            <pc:sldMk cId="3410180046" sldId="273"/>
            <ac:spMk id="105" creationId="{C064EE7E-5055-F298-7335-1737B6E0C304}"/>
          </ac:spMkLst>
        </pc:spChg>
        <pc:spChg chg="mod">
          <ac:chgData name="Lorraine Rivera Torres" userId="b3660cac-b5da-4b9b-8fc5-ec4c1403468b" providerId="ADAL" clId="{49F40466-1D45-4D4B-BFC0-1DAAFAC7AB89}" dt="2024-08-28T20:10:58.110" v="8567" actId="1035"/>
          <ac:spMkLst>
            <pc:docMk/>
            <pc:sldMk cId="3410180046" sldId="273"/>
            <ac:spMk id="106" creationId="{42E95AD4-2DD2-1EA5-2A81-A544BE3820D7}"/>
          </ac:spMkLst>
        </pc:spChg>
        <pc:spChg chg="mod">
          <ac:chgData name="Lorraine Rivera Torres" userId="b3660cac-b5da-4b9b-8fc5-ec4c1403468b" providerId="ADAL" clId="{49F40466-1D45-4D4B-BFC0-1DAAFAC7AB89}" dt="2024-08-28T20:14:24.828" v="8616" actId="1035"/>
          <ac:spMkLst>
            <pc:docMk/>
            <pc:sldMk cId="3410180046" sldId="273"/>
            <ac:spMk id="107" creationId="{E8C3DAAD-7011-8E37-1147-DC8B71CB7C49}"/>
          </ac:spMkLst>
        </pc:spChg>
        <pc:spChg chg="mod">
          <ac:chgData name="Lorraine Rivera Torres" userId="b3660cac-b5da-4b9b-8fc5-ec4c1403468b" providerId="ADAL" clId="{49F40466-1D45-4D4B-BFC0-1DAAFAC7AB89}" dt="2024-08-28T20:14:24.828" v="8616" actId="1035"/>
          <ac:spMkLst>
            <pc:docMk/>
            <pc:sldMk cId="3410180046" sldId="273"/>
            <ac:spMk id="109" creationId="{DE8879F2-7553-FF5A-B9E3-4A19776B1A1C}"/>
          </ac:spMkLst>
        </pc:spChg>
        <pc:spChg chg="mod">
          <ac:chgData name="Lorraine Rivera Torres" userId="b3660cac-b5da-4b9b-8fc5-ec4c1403468b" providerId="ADAL" clId="{49F40466-1D45-4D4B-BFC0-1DAAFAC7AB89}" dt="2024-08-28T20:14:01.573" v="8608" actId="1036"/>
          <ac:spMkLst>
            <pc:docMk/>
            <pc:sldMk cId="3410180046" sldId="273"/>
            <ac:spMk id="110" creationId="{47896313-FB3A-AAFF-2431-E7E5698D2577}"/>
          </ac:spMkLst>
        </pc:spChg>
        <pc:spChg chg="mod">
          <ac:chgData name="Lorraine Rivera Torres" userId="b3660cac-b5da-4b9b-8fc5-ec4c1403468b" providerId="ADAL" clId="{49F40466-1D45-4D4B-BFC0-1DAAFAC7AB89}" dt="2024-08-28T20:14:01.573" v="8608" actId="1036"/>
          <ac:spMkLst>
            <pc:docMk/>
            <pc:sldMk cId="3410180046" sldId="273"/>
            <ac:spMk id="111" creationId="{CDA1B3B4-E615-4381-115A-C97AB75F329E}"/>
          </ac:spMkLst>
        </pc:spChg>
        <pc:spChg chg="mod">
          <ac:chgData name="Lorraine Rivera Torres" userId="b3660cac-b5da-4b9b-8fc5-ec4c1403468b" providerId="ADAL" clId="{49F40466-1D45-4D4B-BFC0-1DAAFAC7AB89}" dt="2024-08-28T20:14:33.080" v="8617" actId="1076"/>
          <ac:spMkLst>
            <pc:docMk/>
            <pc:sldMk cId="3410180046" sldId="273"/>
            <ac:spMk id="112" creationId="{48DEE02A-1BE8-82DB-02D2-D0F537C82E7B}"/>
          </ac:spMkLst>
        </pc:spChg>
        <pc:spChg chg="mod">
          <ac:chgData name="Lorraine Rivera Torres" userId="b3660cac-b5da-4b9b-8fc5-ec4c1403468b" providerId="ADAL" clId="{49F40466-1D45-4D4B-BFC0-1DAAFAC7AB89}" dt="2024-08-28T20:14:01.573" v="8608" actId="1036"/>
          <ac:spMkLst>
            <pc:docMk/>
            <pc:sldMk cId="3410180046" sldId="273"/>
            <ac:spMk id="113" creationId="{B0BB9A08-0017-3188-019B-84A650B94543}"/>
          </ac:spMkLst>
        </pc:spChg>
        <pc:spChg chg="mod">
          <ac:chgData name="Lorraine Rivera Torres" userId="b3660cac-b5da-4b9b-8fc5-ec4c1403468b" providerId="ADAL" clId="{49F40466-1D45-4D4B-BFC0-1DAAFAC7AB89}" dt="2024-08-28T20:14:44.420" v="8631" actId="1035"/>
          <ac:spMkLst>
            <pc:docMk/>
            <pc:sldMk cId="3410180046" sldId="273"/>
            <ac:spMk id="116" creationId="{F4E36B9B-0702-9AA7-683E-4C1C227506D6}"/>
          </ac:spMkLst>
        </pc:spChg>
        <pc:spChg chg="mod">
          <ac:chgData name="Lorraine Rivera Torres" userId="b3660cac-b5da-4b9b-8fc5-ec4c1403468b" providerId="ADAL" clId="{49F40466-1D45-4D4B-BFC0-1DAAFAC7AB89}" dt="2024-08-28T20:14:52.808" v="8632" actId="20577"/>
          <ac:spMkLst>
            <pc:docMk/>
            <pc:sldMk cId="3410180046" sldId="273"/>
            <ac:spMk id="117" creationId="{4DBCC42E-C066-BE77-FD83-4A5DDB00399F}"/>
          </ac:spMkLst>
        </pc:spChg>
        <pc:spChg chg="mod">
          <ac:chgData name="Lorraine Rivera Torres" userId="b3660cac-b5da-4b9b-8fc5-ec4c1403468b" providerId="ADAL" clId="{49F40466-1D45-4D4B-BFC0-1DAAFAC7AB89}" dt="2024-08-28T20:13:13.203" v="8595" actId="1035"/>
          <ac:spMkLst>
            <pc:docMk/>
            <pc:sldMk cId="3410180046" sldId="273"/>
            <ac:spMk id="118" creationId="{54912C38-9FF9-9176-8CF8-2DEF356DD313}"/>
          </ac:spMkLst>
        </pc:spChg>
        <pc:spChg chg="mod">
          <ac:chgData name="Lorraine Rivera Torres" userId="b3660cac-b5da-4b9b-8fc5-ec4c1403468b" providerId="ADAL" clId="{49F40466-1D45-4D4B-BFC0-1DAAFAC7AB89}" dt="2024-08-28T20:14:01.573" v="8608" actId="1036"/>
          <ac:spMkLst>
            <pc:docMk/>
            <pc:sldMk cId="3410180046" sldId="273"/>
            <ac:spMk id="120" creationId="{3DE32E89-5211-3291-EEE8-4DC32358E8AB}"/>
          </ac:spMkLst>
        </pc:spChg>
        <pc:spChg chg="mod">
          <ac:chgData name="Lorraine Rivera Torres" userId="b3660cac-b5da-4b9b-8fc5-ec4c1403468b" providerId="ADAL" clId="{49F40466-1D45-4D4B-BFC0-1DAAFAC7AB89}" dt="2024-08-28T20:14:01.573" v="8608" actId="1036"/>
          <ac:spMkLst>
            <pc:docMk/>
            <pc:sldMk cId="3410180046" sldId="273"/>
            <ac:spMk id="121" creationId="{D9A5D339-452B-A2EE-FD63-3C7796843C12}"/>
          </ac:spMkLst>
        </pc:spChg>
        <pc:spChg chg="mod">
          <ac:chgData name="Lorraine Rivera Torres" userId="b3660cac-b5da-4b9b-8fc5-ec4c1403468b" providerId="ADAL" clId="{49F40466-1D45-4D4B-BFC0-1DAAFAC7AB89}" dt="2024-08-28T20:14:01.573" v="8608" actId="1036"/>
          <ac:spMkLst>
            <pc:docMk/>
            <pc:sldMk cId="3410180046" sldId="273"/>
            <ac:spMk id="123" creationId="{1646B5B8-F298-A51D-05F2-6CCEBC0B00A2}"/>
          </ac:spMkLst>
        </pc:spChg>
        <pc:spChg chg="mod">
          <ac:chgData name="Lorraine Rivera Torres" userId="b3660cac-b5da-4b9b-8fc5-ec4c1403468b" providerId="ADAL" clId="{49F40466-1D45-4D4B-BFC0-1DAAFAC7AB89}" dt="2024-08-28T20:14:01.573" v="8608" actId="1036"/>
          <ac:spMkLst>
            <pc:docMk/>
            <pc:sldMk cId="3410180046" sldId="273"/>
            <ac:spMk id="124" creationId="{D061D58F-68EF-3B31-3F0E-BC0507BAEE15}"/>
          </ac:spMkLst>
        </pc:spChg>
        <pc:spChg chg="mod">
          <ac:chgData name="Lorraine Rivera Torres" userId="b3660cac-b5da-4b9b-8fc5-ec4c1403468b" providerId="ADAL" clId="{49F40466-1D45-4D4B-BFC0-1DAAFAC7AB89}" dt="2024-08-28T20:14:01.573" v="8608" actId="1036"/>
          <ac:spMkLst>
            <pc:docMk/>
            <pc:sldMk cId="3410180046" sldId="273"/>
            <ac:spMk id="125" creationId="{BD78F3F1-BE95-95CE-E248-1BC8E0A2B485}"/>
          </ac:spMkLst>
        </pc:spChg>
        <pc:spChg chg="mod">
          <ac:chgData name="Lorraine Rivera Torres" userId="b3660cac-b5da-4b9b-8fc5-ec4c1403468b" providerId="ADAL" clId="{49F40466-1D45-4D4B-BFC0-1DAAFAC7AB89}" dt="2024-08-28T20:14:01.573" v="8608" actId="1036"/>
          <ac:spMkLst>
            <pc:docMk/>
            <pc:sldMk cId="3410180046" sldId="273"/>
            <ac:spMk id="126" creationId="{97CA1A9B-DF51-42E1-396A-35CF36070051}"/>
          </ac:spMkLst>
        </pc:spChg>
        <pc:spChg chg="mod">
          <ac:chgData name="Lorraine Rivera Torres" userId="b3660cac-b5da-4b9b-8fc5-ec4c1403468b" providerId="ADAL" clId="{49F40466-1D45-4D4B-BFC0-1DAAFAC7AB89}" dt="2024-08-28T20:14:01.573" v="8608" actId="1036"/>
          <ac:spMkLst>
            <pc:docMk/>
            <pc:sldMk cId="3410180046" sldId="273"/>
            <ac:spMk id="127" creationId="{EB42A894-52AA-0960-AEFD-BAEF23530397}"/>
          </ac:spMkLst>
        </pc:spChg>
        <pc:spChg chg="mod">
          <ac:chgData name="Lorraine Rivera Torres" userId="b3660cac-b5da-4b9b-8fc5-ec4c1403468b" providerId="ADAL" clId="{49F40466-1D45-4D4B-BFC0-1DAAFAC7AB89}" dt="2024-08-28T20:14:01.573" v="8608" actId="1036"/>
          <ac:spMkLst>
            <pc:docMk/>
            <pc:sldMk cId="3410180046" sldId="273"/>
            <ac:spMk id="128" creationId="{0B0EC815-3590-7399-0353-D21B61457FDF}"/>
          </ac:spMkLst>
        </pc:spChg>
        <pc:spChg chg="mod">
          <ac:chgData name="Lorraine Rivera Torres" userId="b3660cac-b5da-4b9b-8fc5-ec4c1403468b" providerId="ADAL" clId="{49F40466-1D45-4D4B-BFC0-1DAAFAC7AB89}" dt="2024-08-28T20:14:01.573" v="8608" actId="1036"/>
          <ac:spMkLst>
            <pc:docMk/>
            <pc:sldMk cId="3410180046" sldId="273"/>
            <ac:spMk id="129" creationId="{EC4AAF83-D124-F37C-01F0-278E480BB723}"/>
          </ac:spMkLst>
        </pc:spChg>
        <pc:spChg chg="mod">
          <ac:chgData name="Lorraine Rivera Torres" userId="b3660cac-b5da-4b9b-8fc5-ec4c1403468b" providerId="ADAL" clId="{49F40466-1D45-4D4B-BFC0-1DAAFAC7AB89}" dt="2024-08-12T22:32:21.596" v="5896" actId="115"/>
          <ac:spMkLst>
            <pc:docMk/>
            <pc:sldMk cId="3410180046" sldId="273"/>
            <ac:spMk id="147" creationId="{C0D3ED95-BC3B-D89B-F6CE-6745F6DB34F7}"/>
          </ac:spMkLst>
        </pc:spChg>
        <pc:spChg chg="mod">
          <ac:chgData name="Lorraine Rivera Torres" userId="b3660cac-b5da-4b9b-8fc5-ec4c1403468b" providerId="ADAL" clId="{49F40466-1D45-4D4B-BFC0-1DAAFAC7AB89}" dt="2024-08-12T22:35:58.786" v="5919" actId="5793"/>
          <ac:spMkLst>
            <pc:docMk/>
            <pc:sldMk cId="3410180046" sldId="273"/>
            <ac:spMk id="211" creationId="{878752BB-D6F6-5E1F-C728-E2921CA6A7BF}"/>
          </ac:spMkLst>
        </pc:spChg>
        <pc:spChg chg="mod">
          <ac:chgData name="Lorraine Rivera Torres" userId="b3660cac-b5da-4b9b-8fc5-ec4c1403468b" providerId="ADAL" clId="{49F40466-1D45-4D4B-BFC0-1DAAFAC7AB89}" dt="2024-08-12T22:40:05.151" v="5936" actId="20577"/>
          <ac:spMkLst>
            <pc:docMk/>
            <pc:sldMk cId="3410180046" sldId="273"/>
            <ac:spMk id="212" creationId="{527108C8-4231-299B-5E03-E7EC40958361}"/>
          </ac:spMkLst>
        </pc:spChg>
        <pc:spChg chg="mod">
          <ac:chgData name="Lorraine Rivera Torres" userId="b3660cac-b5da-4b9b-8fc5-ec4c1403468b" providerId="ADAL" clId="{49F40466-1D45-4D4B-BFC0-1DAAFAC7AB89}" dt="2024-08-12T22:31:20.422" v="5883" actId="1036"/>
          <ac:spMkLst>
            <pc:docMk/>
            <pc:sldMk cId="3410180046" sldId="273"/>
            <ac:spMk id="214" creationId="{4F19A5FA-F276-BF15-F231-B1A883ADA8D4}"/>
          </ac:spMkLst>
        </pc:spChg>
        <pc:spChg chg="mod">
          <ac:chgData name="Lorraine Rivera Torres" userId="b3660cac-b5da-4b9b-8fc5-ec4c1403468b" providerId="ADAL" clId="{49F40466-1D45-4D4B-BFC0-1DAAFAC7AB89}" dt="2024-08-12T22:31:20.422" v="5883" actId="1036"/>
          <ac:spMkLst>
            <pc:docMk/>
            <pc:sldMk cId="3410180046" sldId="273"/>
            <ac:spMk id="215" creationId="{BF22C997-29AA-5A09-E2F2-1EEB0E5F77D4}"/>
          </ac:spMkLst>
        </pc:spChg>
        <pc:spChg chg="mod">
          <ac:chgData name="Lorraine Rivera Torres" userId="b3660cac-b5da-4b9b-8fc5-ec4c1403468b" providerId="ADAL" clId="{49F40466-1D45-4D4B-BFC0-1DAAFAC7AB89}" dt="2024-08-12T22:31:20.422" v="5883" actId="1036"/>
          <ac:spMkLst>
            <pc:docMk/>
            <pc:sldMk cId="3410180046" sldId="273"/>
            <ac:spMk id="216" creationId="{4CAE58ED-3EAF-C28D-9CCD-DE713D9BADED}"/>
          </ac:spMkLst>
        </pc:spChg>
        <pc:spChg chg="mod">
          <ac:chgData name="Lorraine Rivera Torres" userId="b3660cac-b5da-4b9b-8fc5-ec4c1403468b" providerId="ADAL" clId="{49F40466-1D45-4D4B-BFC0-1DAAFAC7AB89}" dt="2024-08-12T22:31:20.422" v="5883" actId="1036"/>
          <ac:spMkLst>
            <pc:docMk/>
            <pc:sldMk cId="3410180046" sldId="273"/>
            <ac:spMk id="217" creationId="{0CDF8AC6-1E03-D1B9-43E5-7A056D884CA6}"/>
          </ac:spMkLst>
        </pc:spChg>
        <pc:spChg chg="mod">
          <ac:chgData name="Lorraine Rivera Torres" userId="b3660cac-b5da-4b9b-8fc5-ec4c1403468b" providerId="ADAL" clId="{49F40466-1D45-4D4B-BFC0-1DAAFAC7AB89}" dt="2024-08-12T22:31:20.422" v="5883" actId="1036"/>
          <ac:spMkLst>
            <pc:docMk/>
            <pc:sldMk cId="3410180046" sldId="273"/>
            <ac:spMk id="218" creationId="{489E1BD0-0786-0184-3309-1651075944A7}"/>
          </ac:spMkLst>
        </pc:spChg>
        <pc:spChg chg="mod">
          <ac:chgData name="Lorraine Rivera Torres" userId="b3660cac-b5da-4b9b-8fc5-ec4c1403468b" providerId="ADAL" clId="{49F40466-1D45-4D4B-BFC0-1DAAFAC7AB89}" dt="2024-08-12T22:31:33.173" v="5887" actId="1076"/>
          <ac:spMkLst>
            <pc:docMk/>
            <pc:sldMk cId="3410180046" sldId="273"/>
            <ac:spMk id="222" creationId="{FB440B39-05C8-E4E4-662A-D95BBE61E4B8}"/>
          </ac:spMkLst>
        </pc:spChg>
        <pc:picChg chg="mod">
          <ac:chgData name="Lorraine Rivera Torres" userId="b3660cac-b5da-4b9b-8fc5-ec4c1403468b" providerId="ADAL" clId="{49F40466-1D45-4D4B-BFC0-1DAAFAC7AB89}" dt="2024-08-28T20:06:23.306" v="8390" actId="1035"/>
          <ac:picMkLst>
            <pc:docMk/>
            <pc:sldMk cId="3410180046" sldId="273"/>
            <ac:picMk id="19" creationId="{8E52A620-F068-FF52-0914-E0D760AC76B8}"/>
          </ac:picMkLst>
        </pc:picChg>
        <pc:picChg chg="mod">
          <ac:chgData name="Lorraine Rivera Torres" userId="b3660cac-b5da-4b9b-8fc5-ec4c1403468b" providerId="ADAL" clId="{49F40466-1D45-4D4B-BFC0-1DAAFAC7AB89}" dt="2024-08-28T20:05:59.880" v="8360" actId="1035"/>
          <ac:picMkLst>
            <pc:docMk/>
            <pc:sldMk cId="3410180046" sldId="273"/>
            <ac:picMk id="21" creationId="{9181D00E-96A0-3986-AB2A-DF9BF492939D}"/>
          </ac:picMkLst>
        </pc:picChg>
        <pc:picChg chg="mod">
          <ac:chgData name="Lorraine Rivera Torres" userId="b3660cac-b5da-4b9b-8fc5-ec4c1403468b" providerId="ADAL" clId="{49F40466-1D45-4D4B-BFC0-1DAAFAC7AB89}" dt="2024-08-28T20:07:20.487" v="8432" actId="1035"/>
          <ac:picMkLst>
            <pc:docMk/>
            <pc:sldMk cId="3410180046" sldId="273"/>
            <ac:picMk id="31" creationId="{F5F3E177-9159-664D-ABE2-8617D693CEB5}"/>
          </ac:picMkLst>
        </pc:picChg>
        <pc:picChg chg="add mod">
          <ac:chgData name="Lorraine Rivera Torres" userId="b3660cac-b5da-4b9b-8fc5-ec4c1403468b" providerId="ADAL" clId="{49F40466-1D45-4D4B-BFC0-1DAAFAC7AB89}" dt="2024-08-28T20:14:01.573" v="8608" actId="1036"/>
          <ac:picMkLst>
            <pc:docMk/>
            <pc:sldMk cId="3410180046" sldId="273"/>
            <ac:picMk id="34" creationId="{ECE576AF-0D8B-D222-FF6F-A5F0D807F2D8}"/>
          </ac:picMkLst>
        </pc:picChg>
        <pc:picChg chg="mod">
          <ac:chgData name="Lorraine Rivera Torres" userId="b3660cac-b5da-4b9b-8fc5-ec4c1403468b" providerId="ADAL" clId="{49F40466-1D45-4D4B-BFC0-1DAAFAC7AB89}" dt="2024-08-28T20:06:55.752" v="8409" actId="1035"/>
          <ac:picMkLst>
            <pc:docMk/>
            <pc:sldMk cId="3410180046" sldId="273"/>
            <ac:picMk id="43" creationId="{0720A629-5395-9D3D-1293-22935E0716FB}"/>
          </ac:picMkLst>
        </pc:picChg>
        <pc:picChg chg="add mod">
          <ac:chgData name="Lorraine Rivera Torres" userId="b3660cac-b5da-4b9b-8fc5-ec4c1403468b" providerId="ADAL" clId="{49F40466-1D45-4D4B-BFC0-1DAAFAC7AB89}" dt="2024-08-28T20:13:37.854" v="8599" actId="1076"/>
          <ac:picMkLst>
            <pc:docMk/>
            <pc:sldMk cId="3410180046" sldId="273"/>
            <ac:picMk id="64" creationId="{56098BE2-100D-6492-9D0A-A9EA2C3C794B}"/>
          </ac:picMkLst>
        </pc:picChg>
        <pc:picChg chg="add mod">
          <ac:chgData name="Lorraine Rivera Torres" userId="b3660cac-b5da-4b9b-8fc5-ec4c1403468b" providerId="ADAL" clId="{49F40466-1D45-4D4B-BFC0-1DAAFAC7AB89}" dt="2024-08-28T20:14:13.989" v="8610" actId="1076"/>
          <ac:picMkLst>
            <pc:docMk/>
            <pc:sldMk cId="3410180046" sldId="273"/>
            <ac:picMk id="80" creationId="{89FADFD9-AA93-CFEF-D6FD-F63C5E42719A}"/>
          </ac:picMkLst>
        </pc:picChg>
        <pc:picChg chg="mod">
          <ac:chgData name="Lorraine Rivera Torres" userId="b3660cac-b5da-4b9b-8fc5-ec4c1403468b" providerId="ADAL" clId="{49F40466-1D45-4D4B-BFC0-1DAAFAC7AB89}" dt="2024-08-28T20:14:24.828" v="8616" actId="1035"/>
          <ac:picMkLst>
            <pc:docMk/>
            <pc:sldMk cId="3410180046" sldId="273"/>
            <ac:picMk id="114" creationId="{3C9DEDA2-F44E-4E01-621F-98CA4CCEBAA8}"/>
          </ac:picMkLst>
        </pc:picChg>
        <pc:picChg chg="mod">
          <ac:chgData name="Lorraine Rivera Torres" userId="b3660cac-b5da-4b9b-8fc5-ec4c1403468b" providerId="ADAL" clId="{49F40466-1D45-4D4B-BFC0-1DAAFAC7AB89}" dt="2024-08-28T20:14:01.573" v="8608" actId="1036"/>
          <ac:picMkLst>
            <pc:docMk/>
            <pc:sldMk cId="3410180046" sldId="273"/>
            <ac:picMk id="115" creationId="{E4A71335-E65C-EBCB-AD00-CCCA0CCBF3F8}"/>
          </ac:picMkLst>
        </pc:picChg>
        <pc:picChg chg="mod">
          <ac:chgData name="Lorraine Rivera Torres" userId="b3660cac-b5da-4b9b-8fc5-ec4c1403468b" providerId="ADAL" clId="{49F40466-1D45-4D4B-BFC0-1DAAFAC7AB89}" dt="2024-08-28T20:15:26.041" v="8650" actId="1076"/>
          <ac:picMkLst>
            <pc:docMk/>
            <pc:sldMk cId="3410180046" sldId="273"/>
            <ac:picMk id="119" creationId="{856C4E25-C190-16E6-49B2-E3971AA64764}"/>
          </ac:picMkLst>
        </pc:picChg>
        <pc:picChg chg="mod">
          <ac:chgData name="Lorraine Rivera Torres" userId="b3660cac-b5da-4b9b-8fc5-ec4c1403468b" providerId="ADAL" clId="{49F40466-1D45-4D4B-BFC0-1DAAFAC7AB89}" dt="2024-08-28T20:14:01.573" v="8608" actId="1036"/>
          <ac:picMkLst>
            <pc:docMk/>
            <pc:sldMk cId="3410180046" sldId="273"/>
            <ac:picMk id="122" creationId="{EE3716D0-3471-4626-1FF9-690AF1231D52}"/>
          </ac:picMkLst>
        </pc:picChg>
        <pc:picChg chg="del">
          <ac:chgData name="Lorraine Rivera Torres" userId="b3660cac-b5da-4b9b-8fc5-ec4c1403468b" providerId="ADAL" clId="{49F40466-1D45-4D4B-BFC0-1DAAFAC7AB89}" dt="2024-08-27T15:41:33.032" v="6968" actId="478"/>
          <ac:picMkLst>
            <pc:docMk/>
            <pc:sldMk cId="3410180046" sldId="273"/>
            <ac:picMk id="151" creationId="{7855A940-96DA-8DAC-ED5D-F022144A8CD1}"/>
          </ac:picMkLst>
        </pc:picChg>
        <pc:picChg chg="mod">
          <ac:chgData name="Lorraine Rivera Torres" userId="b3660cac-b5da-4b9b-8fc5-ec4c1403468b" providerId="ADAL" clId="{49F40466-1D45-4D4B-BFC0-1DAAFAC7AB89}" dt="2024-08-12T22:31:20.422" v="5883" actId="1036"/>
          <ac:picMkLst>
            <pc:docMk/>
            <pc:sldMk cId="3410180046" sldId="273"/>
            <ac:picMk id="213" creationId="{3FACB502-E2EC-66AD-06AD-9930AE594763}"/>
          </ac:picMkLst>
        </pc:picChg>
        <pc:cxnChg chg="mod">
          <ac:chgData name="Lorraine Rivera Torres" userId="b3660cac-b5da-4b9b-8fc5-ec4c1403468b" providerId="ADAL" clId="{49F40466-1D45-4D4B-BFC0-1DAAFAC7AB89}" dt="2024-08-28T20:16:22.447" v="8659" actId="14100"/>
          <ac:cxnSpMkLst>
            <pc:docMk/>
            <pc:sldMk cId="3410180046" sldId="273"/>
            <ac:cxnSpMk id="139" creationId="{85C99BB1-456F-AE49-9984-5348F675F2E3}"/>
          </ac:cxnSpMkLst>
        </pc:cxnChg>
      </pc:sldChg>
      <pc:sldChg chg="addSp delSp modSp new mod ord">
        <pc:chgData name="Lorraine Rivera Torres" userId="b3660cac-b5da-4b9b-8fc5-ec4c1403468b" providerId="ADAL" clId="{49F40466-1D45-4D4B-BFC0-1DAAFAC7AB89}" dt="2024-08-28T20:00:16.597" v="8323" actId="20577"/>
        <pc:sldMkLst>
          <pc:docMk/>
          <pc:sldMk cId="372173283" sldId="274"/>
        </pc:sldMkLst>
        <pc:spChg chg="del">
          <ac:chgData name="Lorraine Rivera Torres" userId="b3660cac-b5da-4b9b-8fc5-ec4c1403468b" providerId="ADAL" clId="{49F40466-1D45-4D4B-BFC0-1DAAFAC7AB89}" dt="2024-08-12T20:30:04.946" v="4532" actId="478"/>
          <ac:spMkLst>
            <pc:docMk/>
            <pc:sldMk cId="372173283" sldId="274"/>
            <ac:spMk id="2" creationId="{31CFD533-8141-0938-2C47-082731B2FFF9}"/>
          </ac:spMkLst>
        </pc:spChg>
        <pc:spChg chg="mod">
          <ac:chgData name="Lorraine Rivera Torres" userId="b3660cac-b5da-4b9b-8fc5-ec4c1403468b" providerId="ADAL" clId="{49F40466-1D45-4D4B-BFC0-1DAAFAC7AB89}" dt="2024-08-28T20:00:16.597" v="8323" actId="20577"/>
          <ac:spMkLst>
            <pc:docMk/>
            <pc:sldMk cId="372173283" sldId="274"/>
            <ac:spMk id="3" creationId="{2685DC74-9CF6-DB1D-2296-7D34DA2690A4}"/>
          </ac:spMkLst>
        </pc:spChg>
        <pc:spChg chg="add mod">
          <ac:chgData name="Lorraine Rivera Torres" userId="b3660cac-b5da-4b9b-8fc5-ec4c1403468b" providerId="ADAL" clId="{49F40466-1D45-4D4B-BFC0-1DAAFAC7AB89}" dt="2024-08-27T14:06:19.044" v="6851" actId="113"/>
          <ac:spMkLst>
            <pc:docMk/>
            <pc:sldMk cId="372173283" sldId="274"/>
            <ac:spMk id="4" creationId="{78FF2AF1-FD3F-EEB3-2190-2915E3BB7E3C}"/>
          </ac:spMkLst>
        </pc:spChg>
        <pc:spChg chg="add mod">
          <ac:chgData name="Lorraine Rivera Torres" userId="b3660cac-b5da-4b9b-8fc5-ec4c1403468b" providerId="ADAL" clId="{49F40466-1D45-4D4B-BFC0-1DAAFAC7AB89}" dt="2024-08-27T14:06:46.805" v="6854" actId="14100"/>
          <ac:spMkLst>
            <pc:docMk/>
            <pc:sldMk cId="372173283" sldId="274"/>
            <ac:spMk id="5" creationId="{969614B6-50FB-CD14-462A-8554B675668B}"/>
          </ac:spMkLst>
        </pc:spChg>
        <pc:picChg chg="add mod">
          <ac:chgData name="Lorraine Rivera Torres" userId="b3660cac-b5da-4b9b-8fc5-ec4c1403468b" providerId="ADAL" clId="{49F40466-1D45-4D4B-BFC0-1DAAFAC7AB89}" dt="2024-08-27T14:06:23.739" v="6852"/>
          <ac:picMkLst>
            <pc:docMk/>
            <pc:sldMk cId="372173283" sldId="274"/>
            <ac:picMk id="2" creationId="{BE84401B-F9BD-8501-547D-FAFCD9674878}"/>
          </ac:picMkLst>
        </pc:picChg>
      </pc:sldChg>
      <pc:sldChg chg="delSp modSp add del mod">
        <pc:chgData name="Lorraine Rivera Torres" userId="b3660cac-b5da-4b9b-8fc5-ec4c1403468b" providerId="ADAL" clId="{49F40466-1D45-4D4B-BFC0-1DAAFAC7AB89}" dt="2024-08-12T22:49:29.389" v="5944" actId="47"/>
        <pc:sldMkLst>
          <pc:docMk/>
          <pc:sldMk cId="995568612" sldId="275"/>
        </pc:sldMkLst>
        <pc:spChg chg="mod">
          <ac:chgData name="Lorraine Rivera Torres" userId="b3660cac-b5da-4b9b-8fc5-ec4c1403468b" providerId="ADAL" clId="{49F40466-1D45-4D4B-BFC0-1DAAFAC7AB89}" dt="2024-08-12T22:48:55.139" v="5943" actId="14100"/>
          <ac:spMkLst>
            <pc:docMk/>
            <pc:sldMk cId="995568612" sldId="275"/>
            <ac:spMk id="4" creationId="{860DAF18-C48B-586E-0D1F-F4F250A7C3CE}"/>
          </ac:spMkLst>
        </pc:spChg>
        <pc:spChg chg="del">
          <ac:chgData name="Lorraine Rivera Torres" userId="b3660cac-b5da-4b9b-8fc5-ec4c1403468b" providerId="ADAL" clId="{49F40466-1D45-4D4B-BFC0-1DAAFAC7AB89}" dt="2024-08-12T22:48:51.498" v="5942" actId="478"/>
          <ac:spMkLst>
            <pc:docMk/>
            <pc:sldMk cId="995568612" sldId="275"/>
            <ac:spMk id="5" creationId="{8FDB97B0-7783-D811-386A-2802AB2C6733}"/>
          </ac:spMkLst>
        </pc:spChg>
        <pc:spChg chg="del">
          <ac:chgData name="Lorraine Rivera Torres" userId="b3660cac-b5da-4b9b-8fc5-ec4c1403468b" providerId="ADAL" clId="{49F40466-1D45-4D4B-BFC0-1DAAFAC7AB89}" dt="2024-08-12T22:48:51.498" v="5942" actId="478"/>
          <ac:spMkLst>
            <pc:docMk/>
            <pc:sldMk cId="995568612" sldId="275"/>
            <ac:spMk id="8" creationId="{2855D0DE-6FEA-C8EF-6AA1-0DF47217AF59}"/>
          </ac:spMkLst>
        </pc:spChg>
        <pc:spChg chg="del">
          <ac:chgData name="Lorraine Rivera Torres" userId="b3660cac-b5da-4b9b-8fc5-ec4c1403468b" providerId="ADAL" clId="{49F40466-1D45-4D4B-BFC0-1DAAFAC7AB89}" dt="2024-08-12T22:48:51.498" v="5942" actId="478"/>
          <ac:spMkLst>
            <pc:docMk/>
            <pc:sldMk cId="995568612" sldId="275"/>
            <ac:spMk id="9" creationId="{245BA177-C396-2BFC-0709-16DE5CDC45C4}"/>
          </ac:spMkLst>
        </pc:spChg>
        <pc:picChg chg="del">
          <ac:chgData name="Lorraine Rivera Torres" userId="b3660cac-b5da-4b9b-8fc5-ec4c1403468b" providerId="ADAL" clId="{49F40466-1D45-4D4B-BFC0-1DAAFAC7AB89}" dt="2024-08-12T22:48:51.498" v="5942" actId="478"/>
          <ac:picMkLst>
            <pc:docMk/>
            <pc:sldMk cId="995568612" sldId="275"/>
            <ac:picMk id="6" creationId="{AE20A123-55A5-4EB1-92DD-05DC1FC88012}"/>
          </ac:picMkLst>
        </pc:picChg>
        <pc:picChg chg="del">
          <ac:chgData name="Lorraine Rivera Torres" userId="b3660cac-b5da-4b9b-8fc5-ec4c1403468b" providerId="ADAL" clId="{49F40466-1D45-4D4B-BFC0-1DAAFAC7AB89}" dt="2024-08-12T22:48:51.498" v="5942" actId="478"/>
          <ac:picMkLst>
            <pc:docMk/>
            <pc:sldMk cId="995568612" sldId="275"/>
            <ac:picMk id="10" creationId="{C54B4D46-594D-CF80-F66C-76A6FCAE26CC}"/>
          </ac:picMkLst>
        </pc:picChg>
      </pc:sldChg>
      <pc:sldChg chg="delSp modSp add del mod">
        <pc:chgData name="Lorraine Rivera Torres" userId="b3660cac-b5da-4b9b-8fc5-ec4c1403468b" providerId="ADAL" clId="{49F40466-1D45-4D4B-BFC0-1DAAFAC7AB89}" dt="2024-08-12T21:36:42.810" v="5696" actId="47"/>
        <pc:sldMkLst>
          <pc:docMk/>
          <pc:sldMk cId="1826600098" sldId="275"/>
        </pc:sldMkLst>
        <pc:spChg chg="del">
          <ac:chgData name="Lorraine Rivera Torres" userId="b3660cac-b5da-4b9b-8fc5-ec4c1403468b" providerId="ADAL" clId="{49F40466-1D45-4D4B-BFC0-1DAAFAC7AB89}" dt="2024-08-12T21:27:53.410" v="5671" actId="478"/>
          <ac:spMkLst>
            <pc:docMk/>
            <pc:sldMk cId="1826600098" sldId="275"/>
            <ac:spMk id="2" creationId="{905DA25E-406E-2E0B-FE18-283FD723D60B}"/>
          </ac:spMkLst>
        </pc:spChg>
        <pc:spChg chg="del">
          <ac:chgData name="Lorraine Rivera Torres" userId="b3660cac-b5da-4b9b-8fc5-ec4c1403468b" providerId="ADAL" clId="{49F40466-1D45-4D4B-BFC0-1DAAFAC7AB89}" dt="2024-08-12T21:27:53.410" v="5671" actId="478"/>
          <ac:spMkLst>
            <pc:docMk/>
            <pc:sldMk cId="1826600098" sldId="275"/>
            <ac:spMk id="3" creationId="{299AAB1B-488A-B985-6F2B-E830537980B1}"/>
          </ac:spMkLst>
        </pc:spChg>
        <pc:spChg chg="del">
          <ac:chgData name="Lorraine Rivera Torres" userId="b3660cac-b5da-4b9b-8fc5-ec4c1403468b" providerId="ADAL" clId="{49F40466-1D45-4D4B-BFC0-1DAAFAC7AB89}" dt="2024-08-12T21:27:53.410" v="5671" actId="478"/>
          <ac:spMkLst>
            <pc:docMk/>
            <pc:sldMk cId="1826600098" sldId="275"/>
            <ac:spMk id="4" creationId="{E94F0332-F6A8-A4FD-75D9-F44157D09015}"/>
          </ac:spMkLst>
        </pc:spChg>
        <pc:spChg chg="del">
          <ac:chgData name="Lorraine Rivera Torres" userId="b3660cac-b5da-4b9b-8fc5-ec4c1403468b" providerId="ADAL" clId="{49F40466-1D45-4D4B-BFC0-1DAAFAC7AB89}" dt="2024-08-12T21:27:53.410" v="5671" actId="478"/>
          <ac:spMkLst>
            <pc:docMk/>
            <pc:sldMk cId="1826600098" sldId="275"/>
            <ac:spMk id="5" creationId="{17FDBBA3-8A1F-2A86-F022-244F8B18D174}"/>
          </ac:spMkLst>
        </pc:spChg>
        <pc:spChg chg="del">
          <ac:chgData name="Lorraine Rivera Torres" userId="b3660cac-b5da-4b9b-8fc5-ec4c1403468b" providerId="ADAL" clId="{49F40466-1D45-4D4B-BFC0-1DAAFAC7AB89}" dt="2024-08-12T21:27:53.410" v="5671" actId="478"/>
          <ac:spMkLst>
            <pc:docMk/>
            <pc:sldMk cId="1826600098" sldId="275"/>
            <ac:spMk id="6" creationId="{B5AC41E1-F9AB-CFE8-5A15-AE167B6867C5}"/>
          </ac:spMkLst>
        </pc:spChg>
        <pc:spChg chg="del">
          <ac:chgData name="Lorraine Rivera Torres" userId="b3660cac-b5da-4b9b-8fc5-ec4c1403468b" providerId="ADAL" clId="{49F40466-1D45-4D4B-BFC0-1DAAFAC7AB89}" dt="2024-08-12T21:27:53.410" v="5671" actId="478"/>
          <ac:spMkLst>
            <pc:docMk/>
            <pc:sldMk cId="1826600098" sldId="275"/>
            <ac:spMk id="7" creationId="{8840113E-F425-4792-4AEE-62C738A99CAB}"/>
          </ac:spMkLst>
        </pc:spChg>
        <pc:spChg chg="del">
          <ac:chgData name="Lorraine Rivera Torres" userId="b3660cac-b5da-4b9b-8fc5-ec4c1403468b" providerId="ADAL" clId="{49F40466-1D45-4D4B-BFC0-1DAAFAC7AB89}" dt="2024-08-12T21:27:53.410" v="5671" actId="478"/>
          <ac:spMkLst>
            <pc:docMk/>
            <pc:sldMk cId="1826600098" sldId="275"/>
            <ac:spMk id="8" creationId="{A13E590A-E263-CDA4-6B16-ADE7A2C5F677}"/>
          </ac:spMkLst>
        </pc:spChg>
        <pc:spChg chg="del">
          <ac:chgData name="Lorraine Rivera Torres" userId="b3660cac-b5da-4b9b-8fc5-ec4c1403468b" providerId="ADAL" clId="{49F40466-1D45-4D4B-BFC0-1DAAFAC7AB89}" dt="2024-08-12T21:27:53.410" v="5671" actId="478"/>
          <ac:spMkLst>
            <pc:docMk/>
            <pc:sldMk cId="1826600098" sldId="275"/>
            <ac:spMk id="9" creationId="{5B124C09-756E-9794-56D9-70EF2692010B}"/>
          </ac:spMkLst>
        </pc:spChg>
        <pc:spChg chg="del">
          <ac:chgData name="Lorraine Rivera Torres" userId="b3660cac-b5da-4b9b-8fc5-ec4c1403468b" providerId="ADAL" clId="{49F40466-1D45-4D4B-BFC0-1DAAFAC7AB89}" dt="2024-08-12T21:27:53.410" v="5671" actId="478"/>
          <ac:spMkLst>
            <pc:docMk/>
            <pc:sldMk cId="1826600098" sldId="275"/>
            <ac:spMk id="10" creationId="{56CE3D1F-AE68-8FFF-D07C-2F820AE7BB1E}"/>
          </ac:spMkLst>
        </pc:spChg>
        <pc:spChg chg="del">
          <ac:chgData name="Lorraine Rivera Torres" userId="b3660cac-b5da-4b9b-8fc5-ec4c1403468b" providerId="ADAL" clId="{49F40466-1D45-4D4B-BFC0-1DAAFAC7AB89}" dt="2024-08-12T21:27:53.410" v="5671" actId="478"/>
          <ac:spMkLst>
            <pc:docMk/>
            <pc:sldMk cId="1826600098" sldId="275"/>
            <ac:spMk id="11" creationId="{0FD165F1-EF73-D05E-1E0F-5535CF081BFF}"/>
          </ac:spMkLst>
        </pc:spChg>
        <pc:spChg chg="del">
          <ac:chgData name="Lorraine Rivera Torres" userId="b3660cac-b5da-4b9b-8fc5-ec4c1403468b" providerId="ADAL" clId="{49F40466-1D45-4D4B-BFC0-1DAAFAC7AB89}" dt="2024-08-12T21:27:53.410" v="5671" actId="478"/>
          <ac:spMkLst>
            <pc:docMk/>
            <pc:sldMk cId="1826600098" sldId="275"/>
            <ac:spMk id="12" creationId="{0A4FF828-1F59-B105-A6EC-B12CA3B11660}"/>
          </ac:spMkLst>
        </pc:spChg>
        <pc:spChg chg="del">
          <ac:chgData name="Lorraine Rivera Torres" userId="b3660cac-b5da-4b9b-8fc5-ec4c1403468b" providerId="ADAL" clId="{49F40466-1D45-4D4B-BFC0-1DAAFAC7AB89}" dt="2024-08-12T21:27:53.410" v="5671" actId="478"/>
          <ac:spMkLst>
            <pc:docMk/>
            <pc:sldMk cId="1826600098" sldId="275"/>
            <ac:spMk id="13" creationId="{674E6C8D-22B3-3F30-B839-16474537A57E}"/>
          </ac:spMkLst>
        </pc:spChg>
        <pc:spChg chg="del">
          <ac:chgData name="Lorraine Rivera Torres" userId="b3660cac-b5da-4b9b-8fc5-ec4c1403468b" providerId="ADAL" clId="{49F40466-1D45-4D4B-BFC0-1DAAFAC7AB89}" dt="2024-08-12T21:27:53.410" v="5671" actId="478"/>
          <ac:spMkLst>
            <pc:docMk/>
            <pc:sldMk cId="1826600098" sldId="275"/>
            <ac:spMk id="14" creationId="{3AC9A432-0AF9-293B-8C48-15AC9CACC70E}"/>
          </ac:spMkLst>
        </pc:spChg>
        <pc:spChg chg="del">
          <ac:chgData name="Lorraine Rivera Torres" userId="b3660cac-b5da-4b9b-8fc5-ec4c1403468b" providerId="ADAL" clId="{49F40466-1D45-4D4B-BFC0-1DAAFAC7AB89}" dt="2024-08-12T21:27:53.410" v="5671" actId="478"/>
          <ac:spMkLst>
            <pc:docMk/>
            <pc:sldMk cId="1826600098" sldId="275"/>
            <ac:spMk id="15" creationId="{C40C61F9-420C-F4A3-BE8E-5D33D84F2E50}"/>
          </ac:spMkLst>
        </pc:spChg>
        <pc:spChg chg="del">
          <ac:chgData name="Lorraine Rivera Torres" userId="b3660cac-b5da-4b9b-8fc5-ec4c1403468b" providerId="ADAL" clId="{49F40466-1D45-4D4B-BFC0-1DAAFAC7AB89}" dt="2024-08-12T21:27:53.410" v="5671" actId="478"/>
          <ac:spMkLst>
            <pc:docMk/>
            <pc:sldMk cId="1826600098" sldId="275"/>
            <ac:spMk id="16" creationId="{E98B4F9A-3220-1BBF-ECA1-0630693026DE}"/>
          </ac:spMkLst>
        </pc:spChg>
        <pc:spChg chg="del">
          <ac:chgData name="Lorraine Rivera Torres" userId="b3660cac-b5da-4b9b-8fc5-ec4c1403468b" providerId="ADAL" clId="{49F40466-1D45-4D4B-BFC0-1DAAFAC7AB89}" dt="2024-08-12T21:27:53.410" v="5671" actId="478"/>
          <ac:spMkLst>
            <pc:docMk/>
            <pc:sldMk cId="1826600098" sldId="275"/>
            <ac:spMk id="17" creationId="{AAC63B36-C4AF-3FD0-9896-F7508ED38468}"/>
          </ac:spMkLst>
        </pc:spChg>
        <pc:spChg chg="del">
          <ac:chgData name="Lorraine Rivera Torres" userId="b3660cac-b5da-4b9b-8fc5-ec4c1403468b" providerId="ADAL" clId="{49F40466-1D45-4D4B-BFC0-1DAAFAC7AB89}" dt="2024-08-12T21:27:53.410" v="5671" actId="478"/>
          <ac:spMkLst>
            <pc:docMk/>
            <pc:sldMk cId="1826600098" sldId="275"/>
            <ac:spMk id="18" creationId="{EFE45578-E790-CA53-3BBD-3ADBA6462741}"/>
          </ac:spMkLst>
        </pc:spChg>
        <pc:spChg chg="del">
          <ac:chgData name="Lorraine Rivera Torres" userId="b3660cac-b5da-4b9b-8fc5-ec4c1403468b" providerId="ADAL" clId="{49F40466-1D45-4D4B-BFC0-1DAAFAC7AB89}" dt="2024-08-12T21:27:53.410" v="5671" actId="478"/>
          <ac:spMkLst>
            <pc:docMk/>
            <pc:sldMk cId="1826600098" sldId="275"/>
            <ac:spMk id="20" creationId="{9CD3187F-89DF-9D12-06EC-19AA49AD1706}"/>
          </ac:spMkLst>
        </pc:spChg>
        <pc:spChg chg="del">
          <ac:chgData name="Lorraine Rivera Torres" userId="b3660cac-b5da-4b9b-8fc5-ec4c1403468b" providerId="ADAL" clId="{49F40466-1D45-4D4B-BFC0-1DAAFAC7AB89}" dt="2024-08-12T21:27:53.410" v="5671" actId="478"/>
          <ac:spMkLst>
            <pc:docMk/>
            <pc:sldMk cId="1826600098" sldId="275"/>
            <ac:spMk id="22" creationId="{2BA0A99E-5DE9-60C0-EA70-6A96AFB4B9A1}"/>
          </ac:spMkLst>
        </pc:spChg>
        <pc:spChg chg="del">
          <ac:chgData name="Lorraine Rivera Torres" userId="b3660cac-b5da-4b9b-8fc5-ec4c1403468b" providerId="ADAL" clId="{49F40466-1D45-4D4B-BFC0-1DAAFAC7AB89}" dt="2024-08-12T21:27:53.410" v="5671" actId="478"/>
          <ac:spMkLst>
            <pc:docMk/>
            <pc:sldMk cId="1826600098" sldId="275"/>
            <ac:spMk id="23" creationId="{8875CA3C-3F18-0814-2BF7-FA014F386607}"/>
          </ac:spMkLst>
        </pc:spChg>
        <pc:spChg chg="del">
          <ac:chgData name="Lorraine Rivera Torres" userId="b3660cac-b5da-4b9b-8fc5-ec4c1403468b" providerId="ADAL" clId="{49F40466-1D45-4D4B-BFC0-1DAAFAC7AB89}" dt="2024-08-12T21:27:53.410" v="5671" actId="478"/>
          <ac:spMkLst>
            <pc:docMk/>
            <pc:sldMk cId="1826600098" sldId="275"/>
            <ac:spMk id="24" creationId="{ECF29BA2-BE90-12F6-0EFE-FEE65D9F2DC3}"/>
          </ac:spMkLst>
        </pc:spChg>
        <pc:spChg chg="del">
          <ac:chgData name="Lorraine Rivera Torres" userId="b3660cac-b5da-4b9b-8fc5-ec4c1403468b" providerId="ADAL" clId="{49F40466-1D45-4D4B-BFC0-1DAAFAC7AB89}" dt="2024-08-12T21:28:00.521" v="5674" actId="478"/>
          <ac:spMkLst>
            <pc:docMk/>
            <pc:sldMk cId="1826600098" sldId="275"/>
            <ac:spMk id="25" creationId="{F6B228BA-4CE0-20C3-9F32-E9D781374FD6}"/>
          </ac:spMkLst>
        </pc:spChg>
        <pc:spChg chg="del">
          <ac:chgData name="Lorraine Rivera Torres" userId="b3660cac-b5da-4b9b-8fc5-ec4c1403468b" providerId="ADAL" clId="{49F40466-1D45-4D4B-BFC0-1DAAFAC7AB89}" dt="2024-08-12T21:27:53.410" v="5671" actId="478"/>
          <ac:spMkLst>
            <pc:docMk/>
            <pc:sldMk cId="1826600098" sldId="275"/>
            <ac:spMk id="26" creationId="{6D48CB74-4ECC-70F5-6C7D-0D7750D85B98}"/>
          </ac:spMkLst>
        </pc:spChg>
        <pc:spChg chg="del">
          <ac:chgData name="Lorraine Rivera Torres" userId="b3660cac-b5da-4b9b-8fc5-ec4c1403468b" providerId="ADAL" clId="{49F40466-1D45-4D4B-BFC0-1DAAFAC7AB89}" dt="2024-08-12T21:28:02.254" v="5675" actId="478"/>
          <ac:spMkLst>
            <pc:docMk/>
            <pc:sldMk cId="1826600098" sldId="275"/>
            <ac:spMk id="27" creationId="{2E3F81A6-EEF9-DFBD-DCE4-57FAD96D981F}"/>
          </ac:spMkLst>
        </pc:spChg>
        <pc:spChg chg="del">
          <ac:chgData name="Lorraine Rivera Torres" userId="b3660cac-b5da-4b9b-8fc5-ec4c1403468b" providerId="ADAL" clId="{49F40466-1D45-4D4B-BFC0-1DAAFAC7AB89}" dt="2024-08-12T21:27:53.410" v="5671" actId="478"/>
          <ac:spMkLst>
            <pc:docMk/>
            <pc:sldMk cId="1826600098" sldId="275"/>
            <ac:spMk id="28" creationId="{92542F5E-F61B-028B-21B2-DFC0308AED43}"/>
          </ac:spMkLst>
        </pc:spChg>
        <pc:spChg chg="del">
          <ac:chgData name="Lorraine Rivera Torres" userId="b3660cac-b5da-4b9b-8fc5-ec4c1403468b" providerId="ADAL" clId="{49F40466-1D45-4D4B-BFC0-1DAAFAC7AB89}" dt="2024-08-12T21:27:53.410" v="5671" actId="478"/>
          <ac:spMkLst>
            <pc:docMk/>
            <pc:sldMk cId="1826600098" sldId="275"/>
            <ac:spMk id="30" creationId="{748AAA4E-8381-447D-5D60-52FE8DDD7229}"/>
          </ac:spMkLst>
        </pc:spChg>
        <pc:spChg chg="del">
          <ac:chgData name="Lorraine Rivera Torres" userId="b3660cac-b5da-4b9b-8fc5-ec4c1403468b" providerId="ADAL" clId="{49F40466-1D45-4D4B-BFC0-1DAAFAC7AB89}" dt="2024-08-12T21:27:53.410" v="5671" actId="478"/>
          <ac:spMkLst>
            <pc:docMk/>
            <pc:sldMk cId="1826600098" sldId="275"/>
            <ac:spMk id="32" creationId="{85BA2D89-DDD6-F169-F995-E528B4C7A137}"/>
          </ac:spMkLst>
        </pc:spChg>
        <pc:spChg chg="mod">
          <ac:chgData name="Lorraine Rivera Torres" userId="b3660cac-b5da-4b9b-8fc5-ec4c1403468b" providerId="ADAL" clId="{49F40466-1D45-4D4B-BFC0-1DAAFAC7AB89}" dt="2024-08-12T21:29:05.529" v="5695" actId="1036"/>
          <ac:spMkLst>
            <pc:docMk/>
            <pc:sldMk cId="1826600098" sldId="275"/>
            <ac:spMk id="36" creationId="{ADBCCD21-016F-41E7-087A-DC8EA9E6D87E}"/>
          </ac:spMkLst>
        </pc:spChg>
        <pc:spChg chg="del">
          <ac:chgData name="Lorraine Rivera Torres" userId="b3660cac-b5da-4b9b-8fc5-ec4c1403468b" providerId="ADAL" clId="{49F40466-1D45-4D4B-BFC0-1DAAFAC7AB89}" dt="2024-08-12T21:27:53.410" v="5671" actId="478"/>
          <ac:spMkLst>
            <pc:docMk/>
            <pc:sldMk cId="1826600098" sldId="275"/>
            <ac:spMk id="38" creationId="{ED8C3673-7DF9-D0BB-41A2-711F810A4CF4}"/>
          </ac:spMkLst>
        </pc:spChg>
        <pc:spChg chg="del">
          <ac:chgData name="Lorraine Rivera Torres" userId="b3660cac-b5da-4b9b-8fc5-ec4c1403468b" providerId="ADAL" clId="{49F40466-1D45-4D4B-BFC0-1DAAFAC7AB89}" dt="2024-08-12T21:27:53.410" v="5671" actId="478"/>
          <ac:spMkLst>
            <pc:docMk/>
            <pc:sldMk cId="1826600098" sldId="275"/>
            <ac:spMk id="39" creationId="{2C49305D-4B98-CB45-EA26-3D786C55BF95}"/>
          </ac:spMkLst>
        </pc:spChg>
        <pc:spChg chg="del">
          <ac:chgData name="Lorraine Rivera Torres" userId="b3660cac-b5da-4b9b-8fc5-ec4c1403468b" providerId="ADAL" clId="{49F40466-1D45-4D4B-BFC0-1DAAFAC7AB89}" dt="2024-08-12T21:27:53.410" v="5671" actId="478"/>
          <ac:spMkLst>
            <pc:docMk/>
            <pc:sldMk cId="1826600098" sldId="275"/>
            <ac:spMk id="40" creationId="{BE9C687A-D15A-4755-E03C-ECEEB7430341}"/>
          </ac:spMkLst>
        </pc:spChg>
        <pc:spChg chg="del">
          <ac:chgData name="Lorraine Rivera Torres" userId="b3660cac-b5da-4b9b-8fc5-ec4c1403468b" providerId="ADAL" clId="{49F40466-1D45-4D4B-BFC0-1DAAFAC7AB89}" dt="2024-08-12T21:27:53.410" v="5671" actId="478"/>
          <ac:spMkLst>
            <pc:docMk/>
            <pc:sldMk cId="1826600098" sldId="275"/>
            <ac:spMk id="41" creationId="{713D12C2-E0CC-62E3-59BB-C5811D55CF9E}"/>
          </ac:spMkLst>
        </pc:spChg>
        <pc:spChg chg="del">
          <ac:chgData name="Lorraine Rivera Torres" userId="b3660cac-b5da-4b9b-8fc5-ec4c1403468b" providerId="ADAL" clId="{49F40466-1D45-4D4B-BFC0-1DAAFAC7AB89}" dt="2024-08-12T21:27:53.410" v="5671" actId="478"/>
          <ac:spMkLst>
            <pc:docMk/>
            <pc:sldMk cId="1826600098" sldId="275"/>
            <ac:spMk id="44" creationId="{71CD43BC-EE63-ED0C-C9AD-8F2F9D354D5B}"/>
          </ac:spMkLst>
        </pc:spChg>
        <pc:spChg chg="del">
          <ac:chgData name="Lorraine Rivera Torres" userId="b3660cac-b5da-4b9b-8fc5-ec4c1403468b" providerId="ADAL" clId="{49F40466-1D45-4D4B-BFC0-1DAAFAC7AB89}" dt="2024-08-12T21:27:53.410" v="5671" actId="478"/>
          <ac:spMkLst>
            <pc:docMk/>
            <pc:sldMk cId="1826600098" sldId="275"/>
            <ac:spMk id="46" creationId="{38BA08DB-2B07-A30A-9DA8-2156D10FC4C4}"/>
          </ac:spMkLst>
        </pc:spChg>
        <pc:spChg chg="del">
          <ac:chgData name="Lorraine Rivera Torres" userId="b3660cac-b5da-4b9b-8fc5-ec4c1403468b" providerId="ADAL" clId="{49F40466-1D45-4D4B-BFC0-1DAAFAC7AB89}" dt="2024-08-12T21:27:55.991" v="5672" actId="478"/>
          <ac:spMkLst>
            <pc:docMk/>
            <pc:sldMk cId="1826600098" sldId="275"/>
            <ac:spMk id="47" creationId="{498E46FA-3601-2743-30D5-4630F685AF85}"/>
          </ac:spMkLst>
        </pc:spChg>
        <pc:spChg chg="del">
          <ac:chgData name="Lorraine Rivera Torres" userId="b3660cac-b5da-4b9b-8fc5-ec4c1403468b" providerId="ADAL" clId="{49F40466-1D45-4D4B-BFC0-1DAAFAC7AB89}" dt="2024-08-12T21:27:53.410" v="5671" actId="478"/>
          <ac:spMkLst>
            <pc:docMk/>
            <pc:sldMk cId="1826600098" sldId="275"/>
            <ac:spMk id="48" creationId="{6F8C0ECE-D86D-FF53-739A-6A3687B97DCB}"/>
          </ac:spMkLst>
        </pc:spChg>
        <pc:spChg chg="del">
          <ac:chgData name="Lorraine Rivera Torres" userId="b3660cac-b5da-4b9b-8fc5-ec4c1403468b" providerId="ADAL" clId="{49F40466-1D45-4D4B-BFC0-1DAAFAC7AB89}" dt="2024-08-12T21:27:53.410" v="5671" actId="478"/>
          <ac:spMkLst>
            <pc:docMk/>
            <pc:sldMk cId="1826600098" sldId="275"/>
            <ac:spMk id="49" creationId="{19B0D2BA-34FF-CBF1-DE81-1C1E050145FF}"/>
          </ac:spMkLst>
        </pc:spChg>
        <pc:spChg chg="del">
          <ac:chgData name="Lorraine Rivera Torres" userId="b3660cac-b5da-4b9b-8fc5-ec4c1403468b" providerId="ADAL" clId="{49F40466-1D45-4D4B-BFC0-1DAAFAC7AB89}" dt="2024-08-12T21:27:53.410" v="5671" actId="478"/>
          <ac:spMkLst>
            <pc:docMk/>
            <pc:sldMk cId="1826600098" sldId="275"/>
            <ac:spMk id="50" creationId="{3DF7D274-A7CE-8571-64C2-2F9255EE45DE}"/>
          </ac:spMkLst>
        </pc:spChg>
        <pc:spChg chg="del">
          <ac:chgData name="Lorraine Rivera Torres" userId="b3660cac-b5da-4b9b-8fc5-ec4c1403468b" providerId="ADAL" clId="{49F40466-1D45-4D4B-BFC0-1DAAFAC7AB89}" dt="2024-08-12T21:27:53.410" v="5671" actId="478"/>
          <ac:spMkLst>
            <pc:docMk/>
            <pc:sldMk cId="1826600098" sldId="275"/>
            <ac:spMk id="51" creationId="{C7222466-74E9-4BEE-1BE1-FFCEB1B8880C}"/>
          </ac:spMkLst>
        </pc:spChg>
        <pc:spChg chg="del">
          <ac:chgData name="Lorraine Rivera Torres" userId="b3660cac-b5da-4b9b-8fc5-ec4c1403468b" providerId="ADAL" clId="{49F40466-1D45-4D4B-BFC0-1DAAFAC7AB89}" dt="2024-08-12T21:27:53.410" v="5671" actId="478"/>
          <ac:spMkLst>
            <pc:docMk/>
            <pc:sldMk cId="1826600098" sldId="275"/>
            <ac:spMk id="52" creationId="{D859A991-6B5C-DC2F-0E47-82A9A9B3F4D2}"/>
          </ac:spMkLst>
        </pc:spChg>
        <pc:spChg chg="del">
          <ac:chgData name="Lorraine Rivera Torres" userId="b3660cac-b5da-4b9b-8fc5-ec4c1403468b" providerId="ADAL" clId="{49F40466-1D45-4D4B-BFC0-1DAAFAC7AB89}" dt="2024-08-12T21:27:53.410" v="5671" actId="478"/>
          <ac:spMkLst>
            <pc:docMk/>
            <pc:sldMk cId="1826600098" sldId="275"/>
            <ac:spMk id="53" creationId="{57ABF39D-2B44-BFEE-8628-A408D123DFEE}"/>
          </ac:spMkLst>
        </pc:spChg>
        <pc:spChg chg="del">
          <ac:chgData name="Lorraine Rivera Torres" userId="b3660cac-b5da-4b9b-8fc5-ec4c1403468b" providerId="ADAL" clId="{49F40466-1D45-4D4B-BFC0-1DAAFAC7AB89}" dt="2024-08-12T21:27:53.410" v="5671" actId="478"/>
          <ac:spMkLst>
            <pc:docMk/>
            <pc:sldMk cId="1826600098" sldId="275"/>
            <ac:spMk id="54" creationId="{D1E8BFB6-BD41-5C14-A9C8-FD1BB183F018}"/>
          </ac:spMkLst>
        </pc:spChg>
        <pc:spChg chg="del">
          <ac:chgData name="Lorraine Rivera Torres" userId="b3660cac-b5da-4b9b-8fc5-ec4c1403468b" providerId="ADAL" clId="{49F40466-1D45-4D4B-BFC0-1DAAFAC7AB89}" dt="2024-08-12T21:27:53.410" v="5671" actId="478"/>
          <ac:spMkLst>
            <pc:docMk/>
            <pc:sldMk cId="1826600098" sldId="275"/>
            <ac:spMk id="55" creationId="{CAC6C763-65B8-E690-3720-FE38F215818C}"/>
          </ac:spMkLst>
        </pc:spChg>
        <pc:spChg chg="del">
          <ac:chgData name="Lorraine Rivera Torres" userId="b3660cac-b5da-4b9b-8fc5-ec4c1403468b" providerId="ADAL" clId="{49F40466-1D45-4D4B-BFC0-1DAAFAC7AB89}" dt="2024-08-12T21:27:53.410" v="5671" actId="478"/>
          <ac:spMkLst>
            <pc:docMk/>
            <pc:sldMk cId="1826600098" sldId="275"/>
            <ac:spMk id="56" creationId="{A1664CF5-8B4C-3C60-D092-DFF401C5204C}"/>
          </ac:spMkLst>
        </pc:spChg>
        <pc:spChg chg="del">
          <ac:chgData name="Lorraine Rivera Torres" userId="b3660cac-b5da-4b9b-8fc5-ec4c1403468b" providerId="ADAL" clId="{49F40466-1D45-4D4B-BFC0-1DAAFAC7AB89}" dt="2024-08-12T21:27:53.410" v="5671" actId="478"/>
          <ac:spMkLst>
            <pc:docMk/>
            <pc:sldMk cId="1826600098" sldId="275"/>
            <ac:spMk id="57" creationId="{3C35670B-4269-3D4C-0ABC-5C0A9233273E}"/>
          </ac:spMkLst>
        </pc:spChg>
        <pc:spChg chg="mod">
          <ac:chgData name="Lorraine Rivera Torres" userId="b3660cac-b5da-4b9b-8fc5-ec4c1403468b" providerId="ADAL" clId="{49F40466-1D45-4D4B-BFC0-1DAAFAC7AB89}" dt="2024-08-12T21:29:05.529" v="5695" actId="1036"/>
          <ac:spMkLst>
            <pc:docMk/>
            <pc:sldMk cId="1826600098" sldId="275"/>
            <ac:spMk id="58" creationId="{1935920A-88B6-6211-719D-42063A221306}"/>
          </ac:spMkLst>
        </pc:spChg>
        <pc:spChg chg="mod">
          <ac:chgData name="Lorraine Rivera Torres" userId="b3660cac-b5da-4b9b-8fc5-ec4c1403468b" providerId="ADAL" clId="{49F40466-1D45-4D4B-BFC0-1DAAFAC7AB89}" dt="2024-08-12T21:29:05.529" v="5695" actId="1036"/>
          <ac:spMkLst>
            <pc:docMk/>
            <pc:sldMk cId="1826600098" sldId="275"/>
            <ac:spMk id="59" creationId="{C38612DD-D1F4-41CA-DFB4-7F73147A68EA}"/>
          </ac:spMkLst>
        </pc:spChg>
        <pc:spChg chg="mod">
          <ac:chgData name="Lorraine Rivera Torres" userId="b3660cac-b5da-4b9b-8fc5-ec4c1403468b" providerId="ADAL" clId="{49F40466-1D45-4D4B-BFC0-1DAAFAC7AB89}" dt="2024-08-12T21:29:05.529" v="5695" actId="1036"/>
          <ac:spMkLst>
            <pc:docMk/>
            <pc:sldMk cId="1826600098" sldId="275"/>
            <ac:spMk id="60" creationId="{B2805BDB-14A9-97B1-9DA4-3680C1FDA0AD}"/>
          </ac:spMkLst>
        </pc:spChg>
        <pc:spChg chg="mod">
          <ac:chgData name="Lorraine Rivera Torres" userId="b3660cac-b5da-4b9b-8fc5-ec4c1403468b" providerId="ADAL" clId="{49F40466-1D45-4D4B-BFC0-1DAAFAC7AB89}" dt="2024-08-12T21:29:05.529" v="5695" actId="1036"/>
          <ac:spMkLst>
            <pc:docMk/>
            <pc:sldMk cId="1826600098" sldId="275"/>
            <ac:spMk id="62" creationId="{A6E036A4-4BA8-D273-7466-178EA3DA347A}"/>
          </ac:spMkLst>
        </pc:spChg>
        <pc:spChg chg="mod">
          <ac:chgData name="Lorraine Rivera Torres" userId="b3660cac-b5da-4b9b-8fc5-ec4c1403468b" providerId="ADAL" clId="{49F40466-1D45-4D4B-BFC0-1DAAFAC7AB89}" dt="2024-08-12T21:29:05.529" v="5695" actId="1036"/>
          <ac:spMkLst>
            <pc:docMk/>
            <pc:sldMk cId="1826600098" sldId="275"/>
            <ac:spMk id="63" creationId="{A7426C36-D146-B252-49D8-6BC19FD07C65}"/>
          </ac:spMkLst>
        </pc:spChg>
        <pc:spChg chg="mod">
          <ac:chgData name="Lorraine Rivera Torres" userId="b3660cac-b5da-4b9b-8fc5-ec4c1403468b" providerId="ADAL" clId="{49F40466-1D45-4D4B-BFC0-1DAAFAC7AB89}" dt="2024-08-12T21:29:05.529" v="5695" actId="1036"/>
          <ac:spMkLst>
            <pc:docMk/>
            <pc:sldMk cId="1826600098" sldId="275"/>
            <ac:spMk id="66" creationId="{A1C77B23-DB2A-EDFD-8F62-97CE70DEE3BC}"/>
          </ac:spMkLst>
        </pc:spChg>
        <pc:spChg chg="mod">
          <ac:chgData name="Lorraine Rivera Torres" userId="b3660cac-b5da-4b9b-8fc5-ec4c1403468b" providerId="ADAL" clId="{49F40466-1D45-4D4B-BFC0-1DAAFAC7AB89}" dt="2024-08-12T21:29:05.529" v="5695" actId="1036"/>
          <ac:spMkLst>
            <pc:docMk/>
            <pc:sldMk cId="1826600098" sldId="275"/>
            <ac:spMk id="67" creationId="{8E24C623-2211-7BED-FFEF-E43DA9F29103}"/>
          </ac:spMkLst>
        </pc:spChg>
        <pc:spChg chg="mod">
          <ac:chgData name="Lorraine Rivera Torres" userId="b3660cac-b5da-4b9b-8fc5-ec4c1403468b" providerId="ADAL" clId="{49F40466-1D45-4D4B-BFC0-1DAAFAC7AB89}" dt="2024-08-12T21:29:05.529" v="5695" actId="1036"/>
          <ac:spMkLst>
            <pc:docMk/>
            <pc:sldMk cId="1826600098" sldId="275"/>
            <ac:spMk id="68" creationId="{110EA2E2-F3A7-5B6E-CDE2-8B8572EE14A7}"/>
          </ac:spMkLst>
        </pc:spChg>
        <pc:spChg chg="mod">
          <ac:chgData name="Lorraine Rivera Torres" userId="b3660cac-b5da-4b9b-8fc5-ec4c1403468b" providerId="ADAL" clId="{49F40466-1D45-4D4B-BFC0-1DAAFAC7AB89}" dt="2024-08-12T21:29:05.529" v="5695" actId="1036"/>
          <ac:spMkLst>
            <pc:docMk/>
            <pc:sldMk cId="1826600098" sldId="275"/>
            <ac:spMk id="69" creationId="{5D7A8601-2D56-B2A5-471E-1F904C919FE6}"/>
          </ac:spMkLst>
        </pc:spChg>
        <pc:spChg chg="mod">
          <ac:chgData name="Lorraine Rivera Torres" userId="b3660cac-b5da-4b9b-8fc5-ec4c1403468b" providerId="ADAL" clId="{49F40466-1D45-4D4B-BFC0-1DAAFAC7AB89}" dt="2024-08-12T21:29:05.529" v="5695" actId="1036"/>
          <ac:spMkLst>
            <pc:docMk/>
            <pc:sldMk cId="1826600098" sldId="275"/>
            <ac:spMk id="70" creationId="{188BAA96-64D2-E433-C607-4C3A1638D855}"/>
          </ac:spMkLst>
        </pc:spChg>
        <pc:spChg chg="mod">
          <ac:chgData name="Lorraine Rivera Torres" userId="b3660cac-b5da-4b9b-8fc5-ec4c1403468b" providerId="ADAL" clId="{49F40466-1D45-4D4B-BFC0-1DAAFAC7AB89}" dt="2024-08-12T21:29:05.529" v="5695" actId="1036"/>
          <ac:spMkLst>
            <pc:docMk/>
            <pc:sldMk cId="1826600098" sldId="275"/>
            <ac:spMk id="73" creationId="{A930412F-5695-C9B3-CA7F-D58C2BC1F12B}"/>
          </ac:spMkLst>
        </pc:spChg>
        <pc:spChg chg="del">
          <ac:chgData name="Lorraine Rivera Torres" userId="b3660cac-b5da-4b9b-8fc5-ec4c1403468b" providerId="ADAL" clId="{49F40466-1D45-4D4B-BFC0-1DAAFAC7AB89}" dt="2024-08-12T21:27:57.885" v="5673" actId="478"/>
          <ac:spMkLst>
            <pc:docMk/>
            <pc:sldMk cId="1826600098" sldId="275"/>
            <ac:spMk id="75" creationId="{D994258F-5356-ACAE-4060-CF5A4433D987}"/>
          </ac:spMkLst>
        </pc:spChg>
        <pc:spChg chg="mod">
          <ac:chgData name="Lorraine Rivera Torres" userId="b3660cac-b5da-4b9b-8fc5-ec4c1403468b" providerId="ADAL" clId="{49F40466-1D45-4D4B-BFC0-1DAAFAC7AB89}" dt="2024-08-12T21:29:05.529" v="5695" actId="1036"/>
          <ac:spMkLst>
            <pc:docMk/>
            <pc:sldMk cId="1826600098" sldId="275"/>
            <ac:spMk id="77" creationId="{C8B01E96-807F-0EE0-C453-7D6D4717E46F}"/>
          </ac:spMkLst>
        </pc:spChg>
        <pc:spChg chg="del">
          <ac:chgData name="Lorraine Rivera Torres" userId="b3660cac-b5da-4b9b-8fc5-ec4c1403468b" providerId="ADAL" clId="{49F40466-1D45-4D4B-BFC0-1DAAFAC7AB89}" dt="2024-08-12T21:27:53.410" v="5671" actId="478"/>
          <ac:spMkLst>
            <pc:docMk/>
            <pc:sldMk cId="1826600098" sldId="275"/>
            <ac:spMk id="78" creationId="{D0DFDD7E-E447-0866-4372-693338BD849B}"/>
          </ac:spMkLst>
        </pc:spChg>
        <pc:spChg chg="del">
          <ac:chgData name="Lorraine Rivera Torres" userId="b3660cac-b5da-4b9b-8fc5-ec4c1403468b" providerId="ADAL" clId="{49F40466-1D45-4D4B-BFC0-1DAAFAC7AB89}" dt="2024-08-12T21:27:53.410" v="5671" actId="478"/>
          <ac:spMkLst>
            <pc:docMk/>
            <pc:sldMk cId="1826600098" sldId="275"/>
            <ac:spMk id="97" creationId="{466252EB-6145-17FD-4F2D-47787C463F3D}"/>
          </ac:spMkLst>
        </pc:spChg>
        <pc:spChg chg="del">
          <ac:chgData name="Lorraine Rivera Torres" userId="b3660cac-b5da-4b9b-8fc5-ec4c1403468b" providerId="ADAL" clId="{49F40466-1D45-4D4B-BFC0-1DAAFAC7AB89}" dt="2024-08-12T21:27:53.410" v="5671" actId="478"/>
          <ac:spMkLst>
            <pc:docMk/>
            <pc:sldMk cId="1826600098" sldId="275"/>
            <ac:spMk id="98" creationId="{4A814226-CAC1-884E-50D1-7A6A2856C160}"/>
          </ac:spMkLst>
        </pc:spChg>
        <pc:spChg chg="del">
          <ac:chgData name="Lorraine Rivera Torres" userId="b3660cac-b5da-4b9b-8fc5-ec4c1403468b" providerId="ADAL" clId="{49F40466-1D45-4D4B-BFC0-1DAAFAC7AB89}" dt="2024-08-12T21:27:53.410" v="5671" actId="478"/>
          <ac:spMkLst>
            <pc:docMk/>
            <pc:sldMk cId="1826600098" sldId="275"/>
            <ac:spMk id="100" creationId="{717F2824-4152-9D77-4028-8FB6F43D5D6C}"/>
          </ac:spMkLst>
        </pc:spChg>
        <pc:spChg chg="del">
          <ac:chgData name="Lorraine Rivera Torres" userId="b3660cac-b5da-4b9b-8fc5-ec4c1403468b" providerId="ADAL" clId="{49F40466-1D45-4D4B-BFC0-1DAAFAC7AB89}" dt="2024-08-12T21:27:53.410" v="5671" actId="478"/>
          <ac:spMkLst>
            <pc:docMk/>
            <pc:sldMk cId="1826600098" sldId="275"/>
            <ac:spMk id="102" creationId="{43B6FB48-2D6C-E353-0760-81B422CFB84D}"/>
          </ac:spMkLst>
        </pc:spChg>
        <pc:spChg chg="del">
          <ac:chgData name="Lorraine Rivera Torres" userId="b3660cac-b5da-4b9b-8fc5-ec4c1403468b" providerId="ADAL" clId="{49F40466-1D45-4D4B-BFC0-1DAAFAC7AB89}" dt="2024-08-12T21:27:53.410" v="5671" actId="478"/>
          <ac:spMkLst>
            <pc:docMk/>
            <pc:sldMk cId="1826600098" sldId="275"/>
            <ac:spMk id="103" creationId="{22BDC6AE-DD31-8289-0F00-52A1156EDB41}"/>
          </ac:spMkLst>
        </pc:spChg>
        <pc:spChg chg="del">
          <ac:chgData name="Lorraine Rivera Torres" userId="b3660cac-b5da-4b9b-8fc5-ec4c1403468b" providerId="ADAL" clId="{49F40466-1D45-4D4B-BFC0-1DAAFAC7AB89}" dt="2024-08-12T21:27:53.410" v="5671" actId="478"/>
          <ac:spMkLst>
            <pc:docMk/>
            <pc:sldMk cId="1826600098" sldId="275"/>
            <ac:spMk id="104" creationId="{3F027C8D-A115-2E99-6B1E-5A787D090EDF}"/>
          </ac:spMkLst>
        </pc:spChg>
        <pc:spChg chg="del">
          <ac:chgData name="Lorraine Rivera Torres" userId="b3660cac-b5da-4b9b-8fc5-ec4c1403468b" providerId="ADAL" clId="{49F40466-1D45-4D4B-BFC0-1DAAFAC7AB89}" dt="2024-08-12T21:27:53.410" v="5671" actId="478"/>
          <ac:spMkLst>
            <pc:docMk/>
            <pc:sldMk cId="1826600098" sldId="275"/>
            <ac:spMk id="105" creationId="{C064EE7E-5055-F298-7335-1737B6E0C304}"/>
          </ac:spMkLst>
        </pc:spChg>
        <pc:spChg chg="del">
          <ac:chgData name="Lorraine Rivera Torres" userId="b3660cac-b5da-4b9b-8fc5-ec4c1403468b" providerId="ADAL" clId="{49F40466-1D45-4D4B-BFC0-1DAAFAC7AB89}" dt="2024-08-12T21:27:53.410" v="5671" actId="478"/>
          <ac:spMkLst>
            <pc:docMk/>
            <pc:sldMk cId="1826600098" sldId="275"/>
            <ac:spMk id="106" creationId="{42E95AD4-2DD2-1EA5-2A81-A544BE3820D7}"/>
          </ac:spMkLst>
        </pc:spChg>
        <pc:spChg chg="del">
          <ac:chgData name="Lorraine Rivera Torres" userId="b3660cac-b5da-4b9b-8fc5-ec4c1403468b" providerId="ADAL" clId="{49F40466-1D45-4D4B-BFC0-1DAAFAC7AB89}" dt="2024-08-12T21:27:53.410" v="5671" actId="478"/>
          <ac:spMkLst>
            <pc:docMk/>
            <pc:sldMk cId="1826600098" sldId="275"/>
            <ac:spMk id="107" creationId="{E8C3DAAD-7011-8E37-1147-DC8B71CB7C49}"/>
          </ac:spMkLst>
        </pc:spChg>
        <pc:spChg chg="del">
          <ac:chgData name="Lorraine Rivera Torres" userId="b3660cac-b5da-4b9b-8fc5-ec4c1403468b" providerId="ADAL" clId="{49F40466-1D45-4D4B-BFC0-1DAAFAC7AB89}" dt="2024-08-12T21:27:53.410" v="5671" actId="478"/>
          <ac:spMkLst>
            <pc:docMk/>
            <pc:sldMk cId="1826600098" sldId="275"/>
            <ac:spMk id="109" creationId="{DE8879F2-7553-FF5A-B9E3-4A19776B1A1C}"/>
          </ac:spMkLst>
        </pc:spChg>
        <pc:spChg chg="del">
          <ac:chgData name="Lorraine Rivera Torres" userId="b3660cac-b5da-4b9b-8fc5-ec4c1403468b" providerId="ADAL" clId="{49F40466-1D45-4D4B-BFC0-1DAAFAC7AB89}" dt="2024-08-12T21:27:53.410" v="5671" actId="478"/>
          <ac:spMkLst>
            <pc:docMk/>
            <pc:sldMk cId="1826600098" sldId="275"/>
            <ac:spMk id="110" creationId="{47896313-FB3A-AAFF-2431-E7E5698D2577}"/>
          </ac:spMkLst>
        </pc:spChg>
        <pc:spChg chg="del">
          <ac:chgData name="Lorraine Rivera Torres" userId="b3660cac-b5da-4b9b-8fc5-ec4c1403468b" providerId="ADAL" clId="{49F40466-1D45-4D4B-BFC0-1DAAFAC7AB89}" dt="2024-08-12T21:27:53.410" v="5671" actId="478"/>
          <ac:spMkLst>
            <pc:docMk/>
            <pc:sldMk cId="1826600098" sldId="275"/>
            <ac:spMk id="111" creationId="{CDA1B3B4-E615-4381-115A-C97AB75F329E}"/>
          </ac:spMkLst>
        </pc:spChg>
        <pc:spChg chg="del">
          <ac:chgData name="Lorraine Rivera Torres" userId="b3660cac-b5da-4b9b-8fc5-ec4c1403468b" providerId="ADAL" clId="{49F40466-1D45-4D4B-BFC0-1DAAFAC7AB89}" dt="2024-08-12T21:27:53.410" v="5671" actId="478"/>
          <ac:spMkLst>
            <pc:docMk/>
            <pc:sldMk cId="1826600098" sldId="275"/>
            <ac:spMk id="112" creationId="{48DEE02A-1BE8-82DB-02D2-D0F537C82E7B}"/>
          </ac:spMkLst>
        </pc:spChg>
        <pc:spChg chg="del">
          <ac:chgData name="Lorraine Rivera Torres" userId="b3660cac-b5da-4b9b-8fc5-ec4c1403468b" providerId="ADAL" clId="{49F40466-1D45-4D4B-BFC0-1DAAFAC7AB89}" dt="2024-08-12T21:27:53.410" v="5671" actId="478"/>
          <ac:spMkLst>
            <pc:docMk/>
            <pc:sldMk cId="1826600098" sldId="275"/>
            <ac:spMk id="113" creationId="{B0BB9A08-0017-3188-019B-84A650B94543}"/>
          </ac:spMkLst>
        </pc:spChg>
        <pc:spChg chg="del">
          <ac:chgData name="Lorraine Rivera Torres" userId="b3660cac-b5da-4b9b-8fc5-ec4c1403468b" providerId="ADAL" clId="{49F40466-1D45-4D4B-BFC0-1DAAFAC7AB89}" dt="2024-08-12T21:27:53.410" v="5671" actId="478"/>
          <ac:spMkLst>
            <pc:docMk/>
            <pc:sldMk cId="1826600098" sldId="275"/>
            <ac:spMk id="116" creationId="{F4E36B9B-0702-9AA7-683E-4C1C227506D6}"/>
          </ac:spMkLst>
        </pc:spChg>
        <pc:spChg chg="del">
          <ac:chgData name="Lorraine Rivera Torres" userId="b3660cac-b5da-4b9b-8fc5-ec4c1403468b" providerId="ADAL" clId="{49F40466-1D45-4D4B-BFC0-1DAAFAC7AB89}" dt="2024-08-12T21:27:53.410" v="5671" actId="478"/>
          <ac:spMkLst>
            <pc:docMk/>
            <pc:sldMk cId="1826600098" sldId="275"/>
            <ac:spMk id="117" creationId="{4DBCC42E-C066-BE77-FD83-4A5DDB00399F}"/>
          </ac:spMkLst>
        </pc:spChg>
        <pc:spChg chg="del">
          <ac:chgData name="Lorraine Rivera Torres" userId="b3660cac-b5da-4b9b-8fc5-ec4c1403468b" providerId="ADAL" clId="{49F40466-1D45-4D4B-BFC0-1DAAFAC7AB89}" dt="2024-08-12T21:27:53.410" v="5671" actId="478"/>
          <ac:spMkLst>
            <pc:docMk/>
            <pc:sldMk cId="1826600098" sldId="275"/>
            <ac:spMk id="118" creationId="{54912C38-9FF9-9176-8CF8-2DEF356DD313}"/>
          </ac:spMkLst>
        </pc:spChg>
        <pc:spChg chg="del">
          <ac:chgData name="Lorraine Rivera Torres" userId="b3660cac-b5da-4b9b-8fc5-ec4c1403468b" providerId="ADAL" clId="{49F40466-1D45-4D4B-BFC0-1DAAFAC7AB89}" dt="2024-08-12T21:27:53.410" v="5671" actId="478"/>
          <ac:spMkLst>
            <pc:docMk/>
            <pc:sldMk cId="1826600098" sldId="275"/>
            <ac:spMk id="120" creationId="{3DE32E89-5211-3291-EEE8-4DC32358E8AB}"/>
          </ac:spMkLst>
        </pc:spChg>
        <pc:spChg chg="del">
          <ac:chgData name="Lorraine Rivera Torres" userId="b3660cac-b5da-4b9b-8fc5-ec4c1403468b" providerId="ADAL" clId="{49F40466-1D45-4D4B-BFC0-1DAAFAC7AB89}" dt="2024-08-12T21:27:53.410" v="5671" actId="478"/>
          <ac:spMkLst>
            <pc:docMk/>
            <pc:sldMk cId="1826600098" sldId="275"/>
            <ac:spMk id="121" creationId="{D9A5D339-452B-A2EE-FD63-3C7796843C12}"/>
          </ac:spMkLst>
        </pc:spChg>
        <pc:spChg chg="del">
          <ac:chgData name="Lorraine Rivera Torres" userId="b3660cac-b5da-4b9b-8fc5-ec4c1403468b" providerId="ADAL" clId="{49F40466-1D45-4D4B-BFC0-1DAAFAC7AB89}" dt="2024-08-12T21:27:53.410" v="5671" actId="478"/>
          <ac:spMkLst>
            <pc:docMk/>
            <pc:sldMk cId="1826600098" sldId="275"/>
            <ac:spMk id="123" creationId="{1646B5B8-F298-A51D-05F2-6CCEBC0B00A2}"/>
          </ac:spMkLst>
        </pc:spChg>
        <pc:spChg chg="del">
          <ac:chgData name="Lorraine Rivera Torres" userId="b3660cac-b5da-4b9b-8fc5-ec4c1403468b" providerId="ADAL" clId="{49F40466-1D45-4D4B-BFC0-1DAAFAC7AB89}" dt="2024-08-12T21:27:53.410" v="5671" actId="478"/>
          <ac:spMkLst>
            <pc:docMk/>
            <pc:sldMk cId="1826600098" sldId="275"/>
            <ac:spMk id="124" creationId="{D061D58F-68EF-3B31-3F0E-BC0507BAEE15}"/>
          </ac:spMkLst>
        </pc:spChg>
        <pc:spChg chg="del">
          <ac:chgData name="Lorraine Rivera Torres" userId="b3660cac-b5da-4b9b-8fc5-ec4c1403468b" providerId="ADAL" clId="{49F40466-1D45-4D4B-BFC0-1DAAFAC7AB89}" dt="2024-08-12T21:27:53.410" v="5671" actId="478"/>
          <ac:spMkLst>
            <pc:docMk/>
            <pc:sldMk cId="1826600098" sldId="275"/>
            <ac:spMk id="125" creationId="{BD78F3F1-BE95-95CE-E248-1BC8E0A2B485}"/>
          </ac:spMkLst>
        </pc:spChg>
        <pc:spChg chg="del">
          <ac:chgData name="Lorraine Rivera Torres" userId="b3660cac-b5da-4b9b-8fc5-ec4c1403468b" providerId="ADAL" clId="{49F40466-1D45-4D4B-BFC0-1DAAFAC7AB89}" dt="2024-08-12T21:27:53.410" v="5671" actId="478"/>
          <ac:spMkLst>
            <pc:docMk/>
            <pc:sldMk cId="1826600098" sldId="275"/>
            <ac:spMk id="126" creationId="{97CA1A9B-DF51-42E1-396A-35CF36070051}"/>
          </ac:spMkLst>
        </pc:spChg>
        <pc:spChg chg="del">
          <ac:chgData name="Lorraine Rivera Torres" userId="b3660cac-b5da-4b9b-8fc5-ec4c1403468b" providerId="ADAL" clId="{49F40466-1D45-4D4B-BFC0-1DAAFAC7AB89}" dt="2024-08-12T21:27:53.410" v="5671" actId="478"/>
          <ac:spMkLst>
            <pc:docMk/>
            <pc:sldMk cId="1826600098" sldId="275"/>
            <ac:spMk id="127" creationId="{EB42A894-52AA-0960-AEFD-BAEF23530397}"/>
          </ac:spMkLst>
        </pc:spChg>
        <pc:spChg chg="del">
          <ac:chgData name="Lorraine Rivera Torres" userId="b3660cac-b5da-4b9b-8fc5-ec4c1403468b" providerId="ADAL" clId="{49F40466-1D45-4D4B-BFC0-1DAAFAC7AB89}" dt="2024-08-12T21:27:53.410" v="5671" actId="478"/>
          <ac:spMkLst>
            <pc:docMk/>
            <pc:sldMk cId="1826600098" sldId="275"/>
            <ac:spMk id="128" creationId="{0B0EC815-3590-7399-0353-D21B61457FDF}"/>
          </ac:spMkLst>
        </pc:spChg>
        <pc:spChg chg="del">
          <ac:chgData name="Lorraine Rivera Torres" userId="b3660cac-b5da-4b9b-8fc5-ec4c1403468b" providerId="ADAL" clId="{49F40466-1D45-4D4B-BFC0-1DAAFAC7AB89}" dt="2024-08-12T21:27:53.410" v="5671" actId="478"/>
          <ac:spMkLst>
            <pc:docMk/>
            <pc:sldMk cId="1826600098" sldId="275"/>
            <ac:spMk id="129" creationId="{EC4AAF83-D124-F37C-01F0-278E480BB723}"/>
          </ac:spMkLst>
        </pc:spChg>
        <pc:spChg chg="del">
          <ac:chgData name="Lorraine Rivera Torres" userId="b3660cac-b5da-4b9b-8fc5-ec4c1403468b" providerId="ADAL" clId="{49F40466-1D45-4D4B-BFC0-1DAAFAC7AB89}" dt="2024-08-12T21:27:53.410" v="5671" actId="478"/>
          <ac:spMkLst>
            <pc:docMk/>
            <pc:sldMk cId="1826600098" sldId="275"/>
            <ac:spMk id="130" creationId="{7AF4B4DF-E978-FF48-A748-190BC0D41067}"/>
          </ac:spMkLst>
        </pc:spChg>
        <pc:spChg chg="del">
          <ac:chgData name="Lorraine Rivera Torres" userId="b3660cac-b5da-4b9b-8fc5-ec4c1403468b" providerId="ADAL" clId="{49F40466-1D45-4D4B-BFC0-1DAAFAC7AB89}" dt="2024-08-12T21:27:53.410" v="5671" actId="478"/>
          <ac:spMkLst>
            <pc:docMk/>
            <pc:sldMk cId="1826600098" sldId="275"/>
            <ac:spMk id="131" creationId="{CA2A8920-0ACD-360A-9FCF-DED248B33E29}"/>
          </ac:spMkLst>
        </pc:spChg>
        <pc:spChg chg="del">
          <ac:chgData name="Lorraine Rivera Torres" userId="b3660cac-b5da-4b9b-8fc5-ec4c1403468b" providerId="ADAL" clId="{49F40466-1D45-4D4B-BFC0-1DAAFAC7AB89}" dt="2024-08-12T21:27:53.410" v="5671" actId="478"/>
          <ac:spMkLst>
            <pc:docMk/>
            <pc:sldMk cId="1826600098" sldId="275"/>
            <ac:spMk id="133" creationId="{DADD1BDC-677A-61F6-8AC4-A1F4B9F52F0E}"/>
          </ac:spMkLst>
        </pc:spChg>
        <pc:spChg chg="del">
          <ac:chgData name="Lorraine Rivera Torres" userId="b3660cac-b5da-4b9b-8fc5-ec4c1403468b" providerId="ADAL" clId="{49F40466-1D45-4D4B-BFC0-1DAAFAC7AB89}" dt="2024-08-12T21:27:53.410" v="5671" actId="478"/>
          <ac:spMkLst>
            <pc:docMk/>
            <pc:sldMk cId="1826600098" sldId="275"/>
            <ac:spMk id="135" creationId="{23C37006-C738-2357-9D3E-3F6590E3F270}"/>
          </ac:spMkLst>
        </pc:spChg>
        <pc:spChg chg="del">
          <ac:chgData name="Lorraine Rivera Torres" userId="b3660cac-b5da-4b9b-8fc5-ec4c1403468b" providerId="ADAL" clId="{49F40466-1D45-4D4B-BFC0-1DAAFAC7AB89}" dt="2024-08-12T21:27:53.410" v="5671" actId="478"/>
          <ac:spMkLst>
            <pc:docMk/>
            <pc:sldMk cId="1826600098" sldId="275"/>
            <ac:spMk id="136" creationId="{A101D1DB-1BEC-EE3E-CB17-8EEE4EF83273}"/>
          </ac:spMkLst>
        </pc:spChg>
        <pc:spChg chg="del">
          <ac:chgData name="Lorraine Rivera Torres" userId="b3660cac-b5da-4b9b-8fc5-ec4c1403468b" providerId="ADAL" clId="{49F40466-1D45-4D4B-BFC0-1DAAFAC7AB89}" dt="2024-08-12T21:27:53.410" v="5671" actId="478"/>
          <ac:spMkLst>
            <pc:docMk/>
            <pc:sldMk cId="1826600098" sldId="275"/>
            <ac:spMk id="137" creationId="{7EF16F84-B65F-2FBB-2BE6-C96E2AD2FC4D}"/>
          </ac:spMkLst>
        </pc:spChg>
        <pc:spChg chg="del">
          <ac:chgData name="Lorraine Rivera Torres" userId="b3660cac-b5da-4b9b-8fc5-ec4c1403468b" providerId="ADAL" clId="{49F40466-1D45-4D4B-BFC0-1DAAFAC7AB89}" dt="2024-08-12T21:27:53.410" v="5671" actId="478"/>
          <ac:spMkLst>
            <pc:docMk/>
            <pc:sldMk cId="1826600098" sldId="275"/>
            <ac:spMk id="140" creationId="{DB7F4BF1-8828-08C2-B957-38C2CD318C13}"/>
          </ac:spMkLst>
        </pc:spChg>
        <pc:spChg chg="del">
          <ac:chgData name="Lorraine Rivera Torres" userId="b3660cac-b5da-4b9b-8fc5-ec4c1403468b" providerId="ADAL" clId="{49F40466-1D45-4D4B-BFC0-1DAAFAC7AB89}" dt="2024-08-12T21:27:53.410" v="5671" actId="478"/>
          <ac:spMkLst>
            <pc:docMk/>
            <pc:sldMk cId="1826600098" sldId="275"/>
            <ac:spMk id="141" creationId="{53DE3547-E3B1-F832-820F-E081C9EABCC0}"/>
          </ac:spMkLst>
        </pc:spChg>
        <pc:spChg chg="del">
          <ac:chgData name="Lorraine Rivera Torres" userId="b3660cac-b5da-4b9b-8fc5-ec4c1403468b" providerId="ADAL" clId="{49F40466-1D45-4D4B-BFC0-1DAAFAC7AB89}" dt="2024-08-12T21:27:53.410" v="5671" actId="478"/>
          <ac:spMkLst>
            <pc:docMk/>
            <pc:sldMk cId="1826600098" sldId="275"/>
            <ac:spMk id="142" creationId="{91DBDF48-26BF-9740-FADE-15DDAC38996B}"/>
          </ac:spMkLst>
        </pc:spChg>
        <pc:spChg chg="del">
          <ac:chgData name="Lorraine Rivera Torres" userId="b3660cac-b5da-4b9b-8fc5-ec4c1403468b" providerId="ADAL" clId="{49F40466-1D45-4D4B-BFC0-1DAAFAC7AB89}" dt="2024-08-12T21:27:53.410" v="5671" actId="478"/>
          <ac:spMkLst>
            <pc:docMk/>
            <pc:sldMk cId="1826600098" sldId="275"/>
            <ac:spMk id="144" creationId="{7B0532E2-07A8-BC8F-355A-59ADE08A443C}"/>
          </ac:spMkLst>
        </pc:spChg>
        <pc:spChg chg="del">
          <ac:chgData name="Lorraine Rivera Torres" userId="b3660cac-b5da-4b9b-8fc5-ec4c1403468b" providerId="ADAL" clId="{49F40466-1D45-4D4B-BFC0-1DAAFAC7AB89}" dt="2024-08-12T21:27:53.410" v="5671" actId="478"/>
          <ac:spMkLst>
            <pc:docMk/>
            <pc:sldMk cId="1826600098" sldId="275"/>
            <ac:spMk id="145" creationId="{011FEC1A-B875-95EB-32DD-44980744B756}"/>
          </ac:spMkLst>
        </pc:spChg>
        <pc:spChg chg="del">
          <ac:chgData name="Lorraine Rivera Torres" userId="b3660cac-b5da-4b9b-8fc5-ec4c1403468b" providerId="ADAL" clId="{49F40466-1D45-4D4B-BFC0-1DAAFAC7AB89}" dt="2024-08-12T21:27:53.410" v="5671" actId="478"/>
          <ac:spMkLst>
            <pc:docMk/>
            <pc:sldMk cId="1826600098" sldId="275"/>
            <ac:spMk id="146" creationId="{EE4D3331-9487-6D2B-416C-9B3F78E6BF20}"/>
          </ac:spMkLst>
        </pc:spChg>
        <pc:spChg chg="del">
          <ac:chgData name="Lorraine Rivera Torres" userId="b3660cac-b5da-4b9b-8fc5-ec4c1403468b" providerId="ADAL" clId="{49F40466-1D45-4D4B-BFC0-1DAAFAC7AB89}" dt="2024-08-12T21:27:53.410" v="5671" actId="478"/>
          <ac:spMkLst>
            <pc:docMk/>
            <pc:sldMk cId="1826600098" sldId="275"/>
            <ac:spMk id="147" creationId="{C0D3ED95-BC3B-D89B-F6CE-6745F6DB34F7}"/>
          </ac:spMkLst>
        </pc:spChg>
        <pc:spChg chg="del">
          <ac:chgData name="Lorraine Rivera Torres" userId="b3660cac-b5da-4b9b-8fc5-ec4c1403468b" providerId="ADAL" clId="{49F40466-1D45-4D4B-BFC0-1DAAFAC7AB89}" dt="2024-08-12T21:27:53.410" v="5671" actId="478"/>
          <ac:spMkLst>
            <pc:docMk/>
            <pc:sldMk cId="1826600098" sldId="275"/>
            <ac:spMk id="182" creationId="{2BD7B9F4-5789-2236-7772-B0389326FEFE}"/>
          </ac:spMkLst>
        </pc:spChg>
        <pc:spChg chg="del">
          <ac:chgData name="Lorraine Rivera Torres" userId="b3660cac-b5da-4b9b-8fc5-ec4c1403468b" providerId="ADAL" clId="{49F40466-1D45-4D4B-BFC0-1DAAFAC7AB89}" dt="2024-08-12T21:27:53.410" v="5671" actId="478"/>
          <ac:spMkLst>
            <pc:docMk/>
            <pc:sldMk cId="1826600098" sldId="275"/>
            <ac:spMk id="183" creationId="{58279888-6DEE-2577-6291-581A765EFA3D}"/>
          </ac:spMkLst>
        </pc:spChg>
        <pc:spChg chg="del">
          <ac:chgData name="Lorraine Rivera Torres" userId="b3660cac-b5da-4b9b-8fc5-ec4c1403468b" providerId="ADAL" clId="{49F40466-1D45-4D4B-BFC0-1DAAFAC7AB89}" dt="2024-08-12T21:27:53.410" v="5671" actId="478"/>
          <ac:spMkLst>
            <pc:docMk/>
            <pc:sldMk cId="1826600098" sldId="275"/>
            <ac:spMk id="184" creationId="{0E78BB16-FE83-1EF3-3EC3-B010B67C5246}"/>
          </ac:spMkLst>
        </pc:spChg>
        <pc:spChg chg="del">
          <ac:chgData name="Lorraine Rivera Torres" userId="b3660cac-b5da-4b9b-8fc5-ec4c1403468b" providerId="ADAL" clId="{49F40466-1D45-4D4B-BFC0-1DAAFAC7AB89}" dt="2024-08-12T21:27:53.410" v="5671" actId="478"/>
          <ac:spMkLst>
            <pc:docMk/>
            <pc:sldMk cId="1826600098" sldId="275"/>
            <ac:spMk id="185" creationId="{402AF2CA-F88E-C47D-7BA9-8998B7C4707F}"/>
          </ac:spMkLst>
        </pc:spChg>
        <pc:spChg chg="del">
          <ac:chgData name="Lorraine Rivera Torres" userId="b3660cac-b5da-4b9b-8fc5-ec4c1403468b" providerId="ADAL" clId="{49F40466-1D45-4D4B-BFC0-1DAAFAC7AB89}" dt="2024-08-12T21:27:53.410" v="5671" actId="478"/>
          <ac:spMkLst>
            <pc:docMk/>
            <pc:sldMk cId="1826600098" sldId="275"/>
            <ac:spMk id="187" creationId="{77D2A055-52AB-0CC6-701E-FB37E316C929}"/>
          </ac:spMkLst>
        </pc:spChg>
        <pc:spChg chg="del">
          <ac:chgData name="Lorraine Rivera Torres" userId="b3660cac-b5da-4b9b-8fc5-ec4c1403468b" providerId="ADAL" clId="{49F40466-1D45-4D4B-BFC0-1DAAFAC7AB89}" dt="2024-08-12T21:27:53.410" v="5671" actId="478"/>
          <ac:spMkLst>
            <pc:docMk/>
            <pc:sldMk cId="1826600098" sldId="275"/>
            <ac:spMk id="188" creationId="{E9138686-BD2F-8C3E-1211-55C921246C6A}"/>
          </ac:spMkLst>
        </pc:spChg>
        <pc:spChg chg="del">
          <ac:chgData name="Lorraine Rivera Torres" userId="b3660cac-b5da-4b9b-8fc5-ec4c1403468b" providerId="ADAL" clId="{49F40466-1D45-4D4B-BFC0-1DAAFAC7AB89}" dt="2024-08-12T21:27:53.410" v="5671" actId="478"/>
          <ac:spMkLst>
            <pc:docMk/>
            <pc:sldMk cId="1826600098" sldId="275"/>
            <ac:spMk id="189" creationId="{ED52D322-76C6-9CA4-58B2-B46F7E5B3016}"/>
          </ac:spMkLst>
        </pc:spChg>
        <pc:spChg chg="del">
          <ac:chgData name="Lorraine Rivera Torres" userId="b3660cac-b5da-4b9b-8fc5-ec4c1403468b" providerId="ADAL" clId="{49F40466-1D45-4D4B-BFC0-1DAAFAC7AB89}" dt="2024-08-12T21:27:53.410" v="5671" actId="478"/>
          <ac:spMkLst>
            <pc:docMk/>
            <pc:sldMk cId="1826600098" sldId="275"/>
            <ac:spMk id="190" creationId="{A85C295B-4DFE-9715-2644-327DD262CA5D}"/>
          </ac:spMkLst>
        </pc:spChg>
        <pc:spChg chg="del">
          <ac:chgData name="Lorraine Rivera Torres" userId="b3660cac-b5da-4b9b-8fc5-ec4c1403468b" providerId="ADAL" clId="{49F40466-1D45-4D4B-BFC0-1DAAFAC7AB89}" dt="2024-08-12T21:27:53.410" v="5671" actId="478"/>
          <ac:spMkLst>
            <pc:docMk/>
            <pc:sldMk cId="1826600098" sldId="275"/>
            <ac:spMk id="191" creationId="{0DA2CB19-4D39-79C9-D624-B1E5F5BCC523}"/>
          </ac:spMkLst>
        </pc:spChg>
        <pc:spChg chg="del">
          <ac:chgData name="Lorraine Rivera Torres" userId="b3660cac-b5da-4b9b-8fc5-ec4c1403468b" providerId="ADAL" clId="{49F40466-1D45-4D4B-BFC0-1DAAFAC7AB89}" dt="2024-08-12T21:27:53.410" v="5671" actId="478"/>
          <ac:spMkLst>
            <pc:docMk/>
            <pc:sldMk cId="1826600098" sldId="275"/>
            <ac:spMk id="192" creationId="{BB3C4618-C8A9-66B6-67E4-C3712E366382}"/>
          </ac:spMkLst>
        </pc:spChg>
        <pc:spChg chg="del">
          <ac:chgData name="Lorraine Rivera Torres" userId="b3660cac-b5da-4b9b-8fc5-ec4c1403468b" providerId="ADAL" clId="{49F40466-1D45-4D4B-BFC0-1DAAFAC7AB89}" dt="2024-08-12T21:27:53.410" v="5671" actId="478"/>
          <ac:spMkLst>
            <pc:docMk/>
            <pc:sldMk cId="1826600098" sldId="275"/>
            <ac:spMk id="193" creationId="{1053C711-CFE0-6CAF-CCD1-C6670C6110AB}"/>
          </ac:spMkLst>
        </pc:spChg>
        <pc:spChg chg="del">
          <ac:chgData name="Lorraine Rivera Torres" userId="b3660cac-b5da-4b9b-8fc5-ec4c1403468b" providerId="ADAL" clId="{49F40466-1D45-4D4B-BFC0-1DAAFAC7AB89}" dt="2024-08-12T21:27:53.410" v="5671" actId="478"/>
          <ac:spMkLst>
            <pc:docMk/>
            <pc:sldMk cId="1826600098" sldId="275"/>
            <ac:spMk id="194" creationId="{320031FF-4089-4E40-FB86-0C2208557BC8}"/>
          </ac:spMkLst>
        </pc:spChg>
        <pc:spChg chg="del">
          <ac:chgData name="Lorraine Rivera Torres" userId="b3660cac-b5da-4b9b-8fc5-ec4c1403468b" providerId="ADAL" clId="{49F40466-1D45-4D4B-BFC0-1DAAFAC7AB89}" dt="2024-08-12T21:27:53.410" v="5671" actId="478"/>
          <ac:spMkLst>
            <pc:docMk/>
            <pc:sldMk cId="1826600098" sldId="275"/>
            <ac:spMk id="196" creationId="{43CB0AF3-B38A-49A2-2ACA-4185E7380681}"/>
          </ac:spMkLst>
        </pc:spChg>
        <pc:spChg chg="del">
          <ac:chgData name="Lorraine Rivera Torres" userId="b3660cac-b5da-4b9b-8fc5-ec4c1403468b" providerId="ADAL" clId="{49F40466-1D45-4D4B-BFC0-1DAAFAC7AB89}" dt="2024-08-12T21:27:53.410" v="5671" actId="478"/>
          <ac:spMkLst>
            <pc:docMk/>
            <pc:sldMk cId="1826600098" sldId="275"/>
            <ac:spMk id="197" creationId="{831526CB-CC6A-B0E5-5D78-58B33F89DACB}"/>
          </ac:spMkLst>
        </pc:spChg>
        <pc:spChg chg="del">
          <ac:chgData name="Lorraine Rivera Torres" userId="b3660cac-b5da-4b9b-8fc5-ec4c1403468b" providerId="ADAL" clId="{49F40466-1D45-4D4B-BFC0-1DAAFAC7AB89}" dt="2024-08-12T21:27:53.410" v="5671" actId="478"/>
          <ac:spMkLst>
            <pc:docMk/>
            <pc:sldMk cId="1826600098" sldId="275"/>
            <ac:spMk id="198" creationId="{0FFAA232-6962-6E2A-66A5-7238503B3A6B}"/>
          </ac:spMkLst>
        </pc:spChg>
        <pc:spChg chg="del">
          <ac:chgData name="Lorraine Rivera Torres" userId="b3660cac-b5da-4b9b-8fc5-ec4c1403468b" providerId="ADAL" clId="{49F40466-1D45-4D4B-BFC0-1DAAFAC7AB89}" dt="2024-08-12T21:27:53.410" v="5671" actId="478"/>
          <ac:spMkLst>
            <pc:docMk/>
            <pc:sldMk cId="1826600098" sldId="275"/>
            <ac:spMk id="199" creationId="{4EC731DC-3EF8-2366-DA8D-B70876EF14C8}"/>
          </ac:spMkLst>
        </pc:spChg>
        <pc:spChg chg="del">
          <ac:chgData name="Lorraine Rivera Torres" userId="b3660cac-b5da-4b9b-8fc5-ec4c1403468b" providerId="ADAL" clId="{49F40466-1D45-4D4B-BFC0-1DAAFAC7AB89}" dt="2024-08-12T21:27:53.410" v="5671" actId="478"/>
          <ac:spMkLst>
            <pc:docMk/>
            <pc:sldMk cId="1826600098" sldId="275"/>
            <ac:spMk id="200" creationId="{FD72224C-521B-9AB2-EF70-DE3EE055C29F}"/>
          </ac:spMkLst>
        </pc:spChg>
        <pc:spChg chg="del">
          <ac:chgData name="Lorraine Rivera Torres" userId="b3660cac-b5da-4b9b-8fc5-ec4c1403468b" providerId="ADAL" clId="{49F40466-1D45-4D4B-BFC0-1DAAFAC7AB89}" dt="2024-08-12T21:27:53.410" v="5671" actId="478"/>
          <ac:spMkLst>
            <pc:docMk/>
            <pc:sldMk cId="1826600098" sldId="275"/>
            <ac:spMk id="202" creationId="{65A2B431-4AAC-BDAF-021D-E3850F7E9E6A}"/>
          </ac:spMkLst>
        </pc:spChg>
        <pc:spChg chg="del">
          <ac:chgData name="Lorraine Rivera Torres" userId="b3660cac-b5da-4b9b-8fc5-ec4c1403468b" providerId="ADAL" clId="{49F40466-1D45-4D4B-BFC0-1DAAFAC7AB89}" dt="2024-08-12T21:27:53.410" v="5671" actId="478"/>
          <ac:spMkLst>
            <pc:docMk/>
            <pc:sldMk cId="1826600098" sldId="275"/>
            <ac:spMk id="203" creationId="{1772F432-12A6-E2E3-9115-2FB425E9F7F9}"/>
          </ac:spMkLst>
        </pc:spChg>
        <pc:spChg chg="del">
          <ac:chgData name="Lorraine Rivera Torres" userId="b3660cac-b5da-4b9b-8fc5-ec4c1403468b" providerId="ADAL" clId="{49F40466-1D45-4D4B-BFC0-1DAAFAC7AB89}" dt="2024-08-12T21:27:53.410" v="5671" actId="478"/>
          <ac:spMkLst>
            <pc:docMk/>
            <pc:sldMk cId="1826600098" sldId="275"/>
            <ac:spMk id="204" creationId="{C492AD6E-50AD-9BD7-79DC-1D5385B6C1A2}"/>
          </ac:spMkLst>
        </pc:spChg>
        <pc:spChg chg="del">
          <ac:chgData name="Lorraine Rivera Torres" userId="b3660cac-b5da-4b9b-8fc5-ec4c1403468b" providerId="ADAL" clId="{49F40466-1D45-4D4B-BFC0-1DAAFAC7AB89}" dt="2024-08-12T21:27:53.410" v="5671" actId="478"/>
          <ac:spMkLst>
            <pc:docMk/>
            <pc:sldMk cId="1826600098" sldId="275"/>
            <ac:spMk id="206" creationId="{13E248DC-437F-B2CE-A06E-53CE3A0D0176}"/>
          </ac:spMkLst>
        </pc:spChg>
        <pc:spChg chg="del">
          <ac:chgData name="Lorraine Rivera Torres" userId="b3660cac-b5da-4b9b-8fc5-ec4c1403468b" providerId="ADAL" clId="{49F40466-1D45-4D4B-BFC0-1DAAFAC7AB89}" dt="2024-08-12T21:27:53.410" v="5671" actId="478"/>
          <ac:spMkLst>
            <pc:docMk/>
            <pc:sldMk cId="1826600098" sldId="275"/>
            <ac:spMk id="207" creationId="{4A7E3881-7501-2811-F66D-FE84688CE581}"/>
          </ac:spMkLst>
        </pc:spChg>
        <pc:spChg chg="del">
          <ac:chgData name="Lorraine Rivera Torres" userId="b3660cac-b5da-4b9b-8fc5-ec4c1403468b" providerId="ADAL" clId="{49F40466-1D45-4D4B-BFC0-1DAAFAC7AB89}" dt="2024-08-12T21:27:53.410" v="5671" actId="478"/>
          <ac:spMkLst>
            <pc:docMk/>
            <pc:sldMk cId="1826600098" sldId="275"/>
            <ac:spMk id="208" creationId="{D681AF53-5664-9CA2-FA10-CDB208115A19}"/>
          </ac:spMkLst>
        </pc:spChg>
        <pc:spChg chg="del">
          <ac:chgData name="Lorraine Rivera Torres" userId="b3660cac-b5da-4b9b-8fc5-ec4c1403468b" providerId="ADAL" clId="{49F40466-1D45-4D4B-BFC0-1DAAFAC7AB89}" dt="2024-08-12T21:27:53.410" v="5671" actId="478"/>
          <ac:spMkLst>
            <pc:docMk/>
            <pc:sldMk cId="1826600098" sldId="275"/>
            <ac:spMk id="210" creationId="{06A84C66-DE8C-FCF4-3EC1-E5D20AB7977A}"/>
          </ac:spMkLst>
        </pc:spChg>
        <pc:spChg chg="del">
          <ac:chgData name="Lorraine Rivera Torres" userId="b3660cac-b5da-4b9b-8fc5-ec4c1403468b" providerId="ADAL" clId="{49F40466-1D45-4D4B-BFC0-1DAAFAC7AB89}" dt="2024-08-12T21:27:53.410" v="5671" actId="478"/>
          <ac:spMkLst>
            <pc:docMk/>
            <pc:sldMk cId="1826600098" sldId="275"/>
            <ac:spMk id="211" creationId="{878752BB-D6F6-5E1F-C728-E2921CA6A7BF}"/>
          </ac:spMkLst>
        </pc:spChg>
        <pc:spChg chg="del">
          <ac:chgData name="Lorraine Rivera Torres" userId="b3660cac-b5da-4b9b-8fc5-ec4c1403468b" providerId="ADAL" clId="{49F40466-1D45-4D4B-BFC0-1DAAFAC7AB89}" dt="2024-08-12T21:27:53.410" v="5671" actId="478"/>
          <ac:spMkLst>
            <pc:docMk/>
            <pc:sldMk cId="1826600098" sldId="275"/>
            <ac:spMk id="212" creationId="{527108C8-4231-299B-5E03-E7EC40958361}"/>
          </ac:spMkLst>
        </pc:spChg>
        <pc:spChg chg="del">
          <ac:chgData name="Lorraine Rivera Torres" userId="b3660cac-b5da-4b9b-8fc5-ec4c1403468b" providerId="ADAL" clId="{49F40466-1D45-4D4B-BFC0-1DAAFAC7AB89}" dt="2024-08-12T21:27:53.410" v="5671" actId="478"/>
          <ac:spMkLst>
            <pc:docMk/>
            <pc:sldMk cId="1826600098" sldId="275"/>
            <ac:spMk id="214" creationId="{4F19A5FA-F276-BF15-F231-B1A883ADA8D4}"/>
          </ac:spMkLst>
        </pc:spChg>
        <pc:spChg chg="del">
          <ac:chgData name="Lorraine Rivera Torres" userId="b3660cac-b5da-4b9b-8fc5-ec4c1403468b" providerId="ADAL" clId="{49F40466-1D45-4D4B-BFC0-1DAAFAC7AB89}" dt="2024-08-12T21:27:53.410" v="5671" actId="478"/>
          <ac:spMkLst>
            <pc:docMk/>
            <pc:sldMk cId="1826600098" sldId="275"/>
            <ac:spMk id="215" creationId="{BF22C997-29AA-5A09-E2F2-1EEB0E5F77D4}"/>
          </ac:spMkLst>
        </pc:spChg>
        <pc:spChg chg="del">
          <ac:chgData name="Lorraine Rivera Torres" userId="b3660cac-b5da-4b9b-8fc5-ec4c1403468b" providerId="ADAL" clId="{49F40466-1D45-4D4B-BFC0-1DAAFAC7AB89}" dt="2024-08-12T21:27:53.410" v="5671" actId="478"/>
          <ac:spMkLst>
            <pc:docMk/>
            <pc:sldMk cId="1826600098" sldId="275"/>
            <ac:spMk id="216" creationId="{4CAE58ED-3EAF-C28D-9CCD-DE713D9BADED}"/>
          </ac:spMkLst>
        </pc:spChg>
        <pc:spChg chg="del">
          <ac:chgData name="Lorraine Rivera Torres" userId="b3660cac-b5da-4b9b-8fc5-ec4c1403468b" providerId="ADAL" clId="{49F40466-1D45-4D4B-BFC0-1DAAFAC7AB89}" dt="2024-08-12T21:27:53.410" v="5671" actId="478"/>
          <ac:spMkLst>
            <pc:docMk/>
            <pc:sldMk cId="1826600098" sldId="275"/>
            <ac:spMk id="217" creationId="{0CDF8AC6-1E03-D1B9-43E5-7A056D884CA6}"/>
          </ac:spMkLst>
        </pc:spChg>
        <pc:spChg chg="del">
          <ac:chgData name="Lorraine Rivera Torres" userId="b3660cac-b5da-4b9b-8fc5-ec4c1403468b" providerId="ADAL" clId="{49F40466-1D45-4D4B-BFC0-1DAAFAC7AB89}" dt="2024-08-12T21:27:53.410" v="5671" actId="478"/>
          <ac:spMkLst>
            <pc:docMk/>
            <pc:sldMk cId="1826600098" sldId="275"/>
            <ac:spMk id="218" creationId="{489E1BD0-0786-0184-3309-1651075944A7}"/>
          </ac:spMkLst>
        </pc:spChg>
        <pc:spChg chg="del">
          <ac:chgData name="Lorraine Rivera Torres" userId="b3660cac-b5da-4b9b-8fc5-ec4c1403468b" providerId="ADAL" clId="{49F40466-1D45-4D4B-BFC0-1DAAFAC7AB89}" dt="2024-08-12T21:27:53.410" v="5671" actId="478"/>
          <ac:spMkLst>
            <pc:docMk/>
            <pc:sldMk cId="1826600098" sldId="275"/>
            <ac:spMk id="221" creationId="{679846EE-06A2-A518-A0CF-BAB7DEF9829E}"/>
          </ac:spMkLst>
        </pc:spChg>
        <pc:spChg chg="del">
          <ac:chgData name="Lorraine Rivera Torres" userId="b3660cac-b5da-4b9b-8fc5-ec4c1403468b" providerId="ADAL" clId="{49F40466-1D45-4D4B-BFC0-1DAAFAC7AB89}" dt="2024-08-12T21:27:53.410" v="5671" actId="478"/>
          <ac:spMkLst>
            <pc:docMk/>
            <pc:sldMk cId="1826600098" sldId="275"/>
            <ac:spMk id="222" creationId="{FB440B39-05C8-E4E4-662A-D95BBE61E4B8}"/>
          </ac:spMkLst>
        </pc:spChg>
        <pc:picChg chg="del">
          <ac:chgData name="Lorraine Rivera Torres" userId="b3660cac-b5da-4b9b-8fc5-ec4c1403468b" providerId="ADAL" clId="{49F40466-1D45-4D4B-BFC0-1DAAFAC7AB89}" dt="2024-08-12T21:27:53.410" v="5671" actId="478"/>
          <ac:picMkLst>
            <pc:docMk/>
            <pc:sldMk cId="1826600098" sldId="275"/>
            <ac:picMk id="19" creationId="{8E52A620-F068-FF52-0914-E0D760AC76B8}"/>
          </ac:picMkLst>
        </pc:picChg>
        <pc:picChg chg="del">
          <ac:chgData name="Lorraine Rivera Torres" userId="b3660cac-b5da-4b9b-8fc5-ec4c1403468b" providerId="ADAL" clId="{49F40466-1D45-4D4B-BFC0-1DAAFAC7AB89}" dt="2024-08-12T21:27:53.410" v="5671" actId="478"/>
          <ac:picMkLst>
            <pc:docMk/>
            <pc:sldMk cId="1826600098" sldId="275"/>
            <ac:picMk id="21" creationId="{9181D00E-96A0-3986-AB2A-DF9BF492939D}"/>
          </ac:picMkLst>
        </pc:picChg>
        <pc:picChg chg="del">
          <ac:chgData name="Lorraine Rivera Torres" userId="b3660cac-b5da-4b9b-8fc5-ec4c1403468b" providerId="ADAL" clId="{49F40466-1D45-4D4B-BFC0-1DAAFAC7AB89}" dt="2024-08-12T21:27:53.410" v="5671" actId="478"/>
          <ac:picMkLst>
            <pc:docMk/>
            <pc:sldMk cId="1826600098" sldId="275"/>
            <ac:picMk id="31" creationId="{F5F3E177-9159-664D-ABE2-8617D693CEB5}"/>
          </ac:picMkLst>
        </pc:picChg>
        <pc:picChg chg="del">
          <ac:chgData name="Lorraine Rivera Torres" userId="b3660cac-b5da-4b9b-8fc5-ec4c1403468b" providerId="ADAL" clId="{49F40466-1D45-4D4B-BFC0-1DAAFAC7AB89}" dt="2024-08-12T21:27:53.410" v="5671" actId="478"/>
          <ac:picMkLst>
            <pc:docMk/>
            <pc:sldMk cId="1826600098" sldId="275"/>
            <ac:picMk id="43" creationId="{0720A629-5395-9D3D-1293-22935E0716FB}"/>
          </ac:picMkLst>
        </pc:picChg>
        <pc:picChg chg="del">
          <ac:chgData name="Lorraine Rivera Torres" userId="b3660cac-b5da-4b9b-8fc5-ec4c1403468b" providerId="ADAL" clId="{49F40466-1D45-4D4B-BFC0-1DAAFAC7AB89}" dt="2024-08-12T21:27:53.410" v="5671" actId="478"/>
          <ac:picMkLst>
            <pc:docMk/>
            <pc:sldMk cId="1826600098" sldId="275"/>
            <ac:picMk id="45" creationId="{156DC530-6004-CB17-288D-90BC2EA29C1D}"/>
          </ac:picMkLst>
        </pc:picChg>
        <pc:picChg chg="mod">
          <ac:chgData name="Lorraine Rivera Torres" userId="b3660cac-b5da-4b9b-8fc5-ec4c1403468b" providerId="ADAL" clId="{49F40466-1D45-4D4B-BFC0-1DAAFAC7AB89}" dt="2024-08-12T21:29:05.529" v="5695" actId="1036"/>
          <ac:picMkLst>
            <pc:docMk/>
            <pc:sldMk cId="1826600098" sldId="275"/>
            <ac:picMk id="61" creationId="{707C6E00-9F48-4765-08D9-089C668A5B0B}"/>
          </ac:picMkLst>
        </pc:picChg>
        <pc:picChg chg="mod">
          <ac:chgData name="Lorraine Rivera Torres" userId="b3660cac-b5da-4b9b-8fc5-ec4c1403468b" providerId="ADAL" clId="{49F40466-1D45-4D4B-BFC0-1DAAFAC7AB89}" dt="2024-08-12T21:29:05.529" v="5695" actId="1036"/>
          <ac:picMkLst>
            <pc:docMk/>
            <pc:sldMk cId="1826600098" sldId="275"/>
            <ac:picMk id="65" creationId="{18BA7321-970D-593E-A507-F6E574D43481}"/>
          </ac:picMkLst>
        </pc:picChg>
        <pc:picChg chg="mod">
          <ac:chgData name="Lorraine Rivera Torres" userId="b3660cac-b5da-4b9b-8fc5-ec4c1403468b" providerId="ADAL" clId="{49F40466-1D45-4D4B-BFC0-1DAAFAC7AB89}" dt="2024-08-12T21:29:05.529" v="5695" actId="1036"/>
          <ac:picMkLst>
            <pc:docMk/>
            <pc:sldMk cId="1826600098" sldId="275"/>
            <ac:picMk id="71" creationId="{BC709B25-E468-031E-84F9-DD4CEBF983D6}"/>
          </ac:picMkLst>
        </pc:picChg>
        <pc:picChg chg="mod">
          <ac:chgData name="Lorraine Rivera Torres" userId="b3660cac-b5da-4b9b-8fc5-ec4c1403468b" providerId="ADAL" clId="{49F40466-1D45-4D4B-BFC0-1DAAFAC7AB89}" dt="2024-08-12T21:29:05.529" v="5695" actId="1036"/>
          <ac:picMkLst>
            <pc:docMk/>
            <pc:sldMk cId="1826600098" sldId="275"/>
            <ac:picMk id="76" creationId="{3839B032-C469-6D5E-6B78-B7B8357BD48D}"/>
          </ac:picMkLst>
        </pc:picChg>
        <pc:picChg chg="del">
          <ac:chgData name="Lorraine Rivera Torres" userId="b3660cac-b5da-4b9b-8fc5-ec4c1403468b" providerId="ADAL" clId="{49F40466-1D45-4D4B-BFC0-1DAAFAC7AB89}" dt="2024-08-12T21:27:53.410" v="5671" actId="478"/>
          <ac:picMkLst>
            <pc:docMk/>
            <pc:sldMk cId="1826600098" sldId="275"/>
            <ac:picMk id="79" creationId="{89CF390A-B6A8-A48E-02E3-969CD7A8931C}"/>
          </ac:picMkLst>
        </pc:picChg>
        <pc:picChg chg="del">
          <ac:chgData name="Lorraine Rivera Torres" userId="b3660cac-b5da-4b9b-8fc5-ec4c1403468b" providerId="ADAL" clId="{49F40466-1D45-4D4B-BFC0-1DAAFAC7AB89}" dt="2024-08-12T21:27:53.410" v="5671" actId="478"/>
          <ac:picMkLst>
            <pc:docMk/>
            <pc:sldMk cId="1826600098" sldId="275"/>
            <ac:picMk id="114" creationId="{3C9DEDA2-F44E-4E01-621F-98CA4CCEBAA8}"/>
          </ac:picMkLst>
        </pc:picChg>
        <pc:picChg chg="del">
          <ac:chgData name="Lorraine Rivera Torres" userId="b3660cac-b5da-4b9b-8fc5-ec4c1403468b" providerId="ADAL" clId="{49F40466-1D45-4D4B-BFC0-1DAAFAC7AB89}" dt="2024-08-12T21:27:53.410" v="5671" actId="478"/>
          <ac:picMkLst>
            <pc:docMk/>
            <pc:sldMk cId="1826600098" sldId="275"/>
            <ac:picMk id="115" creationId="{E4A71335-E65C-EBCB-AD00-CCCA0CCBF3F8}"/>
          </ac:picMkLst>
        </pc:picChg>
        <pc:picChg chg="del">
          <ac:chgData name="Lorraine Rivera Torres" userId="b3660cac-b5da-4b9b-8fc5-ec4c1403468b" providerId="ADAL" clId="{49F40466-1D45-4D4B-BFC0-1DAAFAC7AB89}" dt="2024-08-12T21:27:53.410" v="5671" actId="478"/>
          <ac:picMkLst>
            <pc:docMk/>
            <pc:sldMk cId="1826600098" sldId="275"/>
            <ac:picMk id="119" creationId="{856C4E25-C190-16E6-49B2-E3971AA64764}"/>
          </ac:picMkLst>
        </pc:picChg>
        <pc:picChg chg="del">
          <ac:chgData name="Lorraine Rivera Torres" userId="b3660cac-b5da-4b9b-8fc5-ec4c1403468b" providerId="ADAL" clId="{49F40466-1D45-4D4B-BFC0-1DAAFAC7AB89}" dt="2024-08-12T21:27:53.410" v="5671" actId="478"/>
          <ac:picMkLst>
            <pc:docMk/>
            <pc:sldMk cId="1826600098" sldId="275"/>
            <ac:picMk id="122" creationId="{EE3716D0-3471-4626-1FF9-690AF1231D52}"/>
          </ac:picMkLst>
        </pc:picChg>
        <pc:picChg chg="del">
          <ac:chgData name="Lorraine Rivera Torres" userId="b3660cac-b5da-4b9b-8fc5-ec4c1403468b" providerId="ADAL" clId="{49F40466-1D45-4D4B-BFC0-1DAAFAC7AB89}" dt="2024-08-12T21:27:53.410" v="5671" actId="478"/>
          <ac:picMkLst>
            <pc:docMk/>
            <pc:sldMk cId="1826600098" sldId="275"/>
            <ac:picMk id="132" creationId="{03B391C7-8F48-39D7-127C-1F341BFC3240}"/>
          </ac:picMkLst>
        </pc:picChg>
        <pc:picChg chg="del">
          <ac:chgData name="Lorraine Rivera Torres" userId="b3660cac-b5da-4b9b-8fc5-ec4c1403468b" providerId="ADAL" clId="{49F40466-1D45-4D4B-BFC0-1DAAFAC7AB89}" dt="2024-08-12T21:27:53.410" v="5671" actId="478"/>
          <ac:picMkLst>
            <pc:docMk/>
            <pc:sldMk cId="1826600098" sldId="275"/>
            <ac:picMk id="134" creationId="{9F19AC4E-AD7C-F23B-E59E-1CA86B8BC5A7}"/>
          </ac:picMkLst>
        </pc:picChg>
        <pc:picChg chg="del">
          <ac:chgData name="Lorraine Rivera Torres" userId="b3660cac-b5da-4b9b-8fc5-ec4c1403468b" providerId="ADAL" clId="{49F40466-1D45-4D4B-BFC0-1DAAFAC7AB89}" dt="2024-08-12T21:27:53.410" v="5671" actId="478"/>
          <ac:picMkLst>
            <pc:docMk/>
            <pc:sldMk cId="1826600098" sldId="275"/>
            <ac:picMk id="143" creationId="{E6AAF1D2-9373-9F14-DFC4-3B0DF324192A}"/>
          </ac:picMkLst>
        </pc:picChg>
        <pc:picChg chg="del">
          <ac:chgData name="Lorraine Rivera Torres" userId="b3660cac-b5da-4b9b-8fc5-ec4c1403468b" providerId="ADAL" clId="{49F40466-1D45-4D4B-BFC0-1DAAFAC7AB89}" dt="2024-08-12T21:27:53.410" v="5671" actId="478"/>
          <ac:picMkLst>
            <pc:docMk/>
            <pc:sldMk cId="1826600098" sldId="275"/>
            <ac:picMk id="151" creationId="{7855A940-96DA-8DAC-ED5D-F022144A8CD1}"/>
          </ac:picMkLst>
        </pc:picChg>
        <pc:picChg chg="del">
          <ac:chgData name="Lorraine Rivera Torres" userId="b3660cac-b5da-4b9b-8fc5-ec4c1403468b" providerId="ADAL" clId="{49F40466-1D45-4D4B-BFC0-1DAAFAC7AB89}" dt="2024-08-12T21:27:53.410" v="5671" actId="478"/>
          <ac:picMkLst>
            <pc:docMk/>
            <pc:sldMk cId="1826600098" sldId="275"/>
            <ac:picMk id="195" creationId="{8A289E75-F60F-D621-A739-0EB54956681F}"/>
          </ac:picMkLst>
        </pc:picChg>
        <pc:picChg chg="del">
          <ac:chgData name="Lorraine Rivera Torres" userId="b3660cac-b5da-4b9b-8fc5-ec4c1403468b" providerId="ADAL" clId="{49F40466-1D45-4D4B-BFC0-1DAAFAC7AB89}" dt="2024-08-12T21:27:53.410" v="5671" actId="478"/>
          <ac:picMkLst>
            <pc:docMk/>
            <pc:sldMk cId="1826600098" sldId="275"/>
            <ac:picMk id="201" creationId="{E078EBF1-F49C-FE68-2658-256EFD711C01}"/>
          </ac:picMkLst>
        </pc:picChg>
        <pc:picChg chg="del">
          <ac:chgData name="Lorraine Rivera Torres" userId="b3660cac-b5da-4b9b-8fc5-ec4c1403468b" providerId="ADAL" clId="{49F40466-1D45-4D4B-BFC0-1DAAFAC7AB89}" dt="2024-08-12T21:27:53.410" v="5671" actId="478"/>
          <ac:picMkLst>
            <pc:docMk/>
            <pc:sldMk cId="1826600098" sldId="275"/>
            <ac:picMk id="205" creationId="{406BAC12-1D2C-16BA-C1C1-0298110AF79D}"/>
          </ac:picMkLst>
        </pc:picChg>
        <pc:picChg chg="del">
          <ac:chgData name="Lorraine Rivera Torres" userId="b3660cac-b5da-4b9b-8fc5-ec4c1403468b" providerId="ADAL" clId="{49F40466-1D45-4D4B-BFC0-1DAAFAC7AB89}" dt="2024-08-12T21:27:53.410" v="5671" actId="478"/>
          <ac:picMkLst>
            <pc:docMk/>
            <pc:sldMk cId="1826600098" sldId="275"/>
            <ac:picMk id="209" creationId="{DD2A033D-ED31-5BCB-B207-A4AF13DD58EC}"/>
          </ac:picMkLst>
        </pc:picChg>
        <pc:picChg chg="del">
          <ac:chgData name="Lorraine Rivera Torres" userId="b3660cac-b5da-4b9b-8fc5-ec4c1403468b" providerId="ADAL" clId="{49F40466-1D45-4D4B-BFC0-1DAAFAC7AB89}" dt="2024-08-12T21:27:53.410" v="5671" actId="478"/>
          <ac:picMkLst>
            <pc:docMk/>
            <pc:sldMk cId="1826600098" sldId="275"/>
            <ac:picMk id="213" creationId="{3FACB502-E2EC-66AD-06AD-9930AE594763}"/>
          </ac:picMkLst>
        </pc:picChg>
        <pc:picChg chg="del">
          <ac:chgData name="Lorraine Rivera Torres" userId="b3660cac-b5da-4b9b-8fc5-ec4c1403468b" providerId="ADAL" clId="{49F40466-1D45-4D4B-BFC0-1DAAFAC7AB89}" dt="2024-08-12T21:27:53.410" v="5671" actId="478"/>
          <ac:picMkLst>
            <pc:docMk/>
            <pc:sldMk cId="1826600098" sldId="275"/>
            <ac:picMk id="224" creationId="{5B3F3F95-D215-17DE-504B-04763938CB21}"/>
          </ac:picMkLst>
        </pc:picChg>
        <pc:cxnChg chg="del mod">
          <ac:chgData name="Lorraine Rivera Torres" userId="b3660cac-b5da-4b9b-8fc5-ec4c1403468b" providerId="ADAL" clId="{49F40466-1D45-4D4B-BFC0-1DAAFAC7AB89}" dt="2024-08-12T21:27:53.410" v="5671" actId="478"/>
          <ac:cxnSpMkLst>
            <pc:docMk/>
            <pc:sldMk cId="1826600098" sldId="275"/>
            <ac:cxnSpMk id="139" creationId="{85C99BB1-456F-AE49-9984-5348F675F2E3}"/>
          </ac:cxnSpMkLst>
        </pc:cxnChg>
      </pc:sldChg>
      <pc:sldChg chg="delSp modSp add del mod">
        <pc:chgData name="Lorraine Rivera Torres" userId="b3660cac-b5da-4b9b-8fc5-ec4c1403468b" providerId="ADAL" clId="{49F40466-1D45-4D4B-BFC0-1DAAFAC7AB89}" dt="2024-08-12T22:51:59.799" v="5949" actId="47"/>
        <pc:sldMkLst>
          <pc:docMk/>
          <pc:sldMk cId="1835309829" sldId="275"/>
        </pc:sldMkLst>
        <pc:spChg chg="mod">
          <ac:chgData name="Lorraine Rivera Torres" userId="b3660cac-b5da-4b9b-8fc5-ec4c1403468b" providerId="ADAL" clId="{49F40466-1D45-4D4B-BFC0-1DAAFAC7AB89}" dt="2024-08-12T22:49:52.028" v="5948" actId="14100"/>
          <ac:spMkLst>
            <pc:docMk/>
            <pc:sldMk cId="1835309829" sldId="275"/>
            <ac:spMk id="4" creationId="{860DAF18-C48B-586E-0D1F-F4F250A7C3CE}"/>
          </ac:spMkLst>
        </pc:spChg>
        <pc:spChg chg="mod">
          <ac:chgData name="Lorraine Rivera Torres" userId="b3660cac-b5da-4b9b-8fc5-ec4c1403468b" providerId="ADAL" clId="{49F40466-1D45-4D4B-BFC0-1DAAFAC7AB89}" dt="2024-08-12T22:49:46.374" v="5947" actId="1076"/>
          <ac:spMkLst>
            <pc:docMk/>
            <pc:sldMk cId="1835309829" sldId="275"/>
            <ac:spMk id="5" creationId="{8FDB97B0-7783-D811-386A-2802AB2C6733}"/>
          </ac:spMkLst>
        </pc:spChg>
        <pc:spChg chg="del">
          <ac:chgData name="Lorraine Rivera Torres" userId="b3660cac-b5da-4b9b-8fc5-ec4c1403468b" providerId="ADAL" clId="{49F40466-1D45-4D4B-BFC0-1DAAFAC7AB89}" dt="2024-08-12T22:49:37.346" v="5946" actId="478"/>
          <ac:spMkLst>
            <pc:docMk/>
            <pc:sldMk cId="1835309829" sldId="275"/>
            <ac:spMk id="7" creationId="{CF3E52E8-80AE-DEB0-AC8F-5E9E195EF190}"/>
          </ac:spMkLst>
        </pc:spChg>
        <pc:spChg chg="mod">
          <ac:chgData name="Lorraine Rivera Torres" userId="b3660cac-b5da-4b9b-8fc5-ec4c1403468b" providerId="ADAL" clId="{49F40466-1D45-4D4B-BFC0-1DAAFAC7AB89}" dt="2024-08-12T22:49:46.374" v="5947" actId="1076"/>
          <ac:spMkLst>
            <pc:docMk/>
            <pc:sldMk cId="1835309829" sldId="275"/>
            <ac:spMk id="8" creationId="{2855D0DE-6FEA-C8EF-6AA1-0DF47217AF59}"/>
          </ac:spMkLst>
        </pc:spChg>
        <pc:spChg chg="mod">
          <ac:chgData name="Lorraine Rivera Torres" userId="b3660cac-b5da-4b9b-8fc5-ec4c1403468b" providerId="ADAL" clId="{49F40466-1D45-4D4B-BFC0-1DAAFAC7AB89}" dt="2024-08-12T22:49:46.374" v="5947" actId="1076"/>
          <ac:spMkLst>
            <pc:docMk/>
            <pc:sldMk cId="1835309829" sldId="275"/>
            <ac:spMk id="9" creationId="{245BA177-C396-2BFC-0709-16DE5CDC45C4}"/>
          </ac:spMkLst>
        </pc:spChg>
        <pc:spChg chg="del">
          <ac:chgData name="Lorraine Rivera Torres" userId="b3660cac-b5da-4b9b-8fc5-ec4c1403468b" providerId="ADAL" clId="{49F40466-1D45-4D4B-BFC0-1DAAFAC7AB89}" dt="2024-08-12T22:49:37.346" v="5946" actId="478"/>
          <ac:spMkLst>
            <pc:docMk/>
            <pc:sldMk cId="1835309829" sldId="275"/>
            <ac:spMk id="12" creationId="{19618836-F46B-7A62-E0C9-BABCC77F147E}"/>
          </ac:spMkLst>
        </pc:spChg>
        <pc:spChg chg="del">
          <ac:chgData name="Lorraine Rivera Torres" userId="b3660cac-b5da-4b9b-8fc5-ec4c1403468b" providerId="ADAL" clId="{49F40466-1D45-4D4B-BFC0-1DAAFAC7AB89}" dt="2024-08-12T22:49:37.346" v="5946" actId="478"/>
          <ac:spMkLst>
            <pc:docMk/>
            <pc:sldMk cId="1835309829" sldId="275"/>
            <ac:spMk id="14" creationId="{9DD51608-71E3-7950-B651-513D769FDDD2}"/>
          </ac:spMkLst>
        </pc:spChg>
        <pc:picChg chg="mod">
          <ac:chgData name="Lorraine Rivera Torres" userId="b3660cac-b5da-4b9b-8fc5-ec4c1403468b" providerId="ADAL" clId="{49F40466-1D45-4D4B-BFC0-1DAAFAC7AB89}" dt="2024-08-12T22:49:46.374" v="5947" actId="1076"/>
          <ac:picMkLst>
            <pc:docMk/>
            <pc:sldMk cId="1835309829" sldId="275"/>
            <ac:picMk id="6" creationId="{AE20A123-55A5-4EB1-92DD-05DC1FC88012}"/>
          </ac:picMkLst>
        </pc:picChg>
        <pc:picChg chg="mod">
          <ac:chgData name="Lorraine Rivera Torres" userId="b3660cac-b5da-4b9b-8fc5-ec4c1403468b" providerId="ADAL" clId="{49F40466-1D45-4D4B-BFC0-1DAAFAC7AB89}" dt="2024-08-12T22:49:46.374" v="5947" actId="1076"/>
          <ac:picMkLst>
            <pc:docMk/>
            <pc:sldMk cId="1835309829" sldId="275"/>
            <ac:picMk id="10" creationId="{C54B4D46-594D-CF80-F66C-76A6FCAE26CC}"/>
          </ac:picMkLst>
        </pc:picChg>
        <pc:picChg chg="del">
          <ac:chgData name="Lorraine Rivera Torres" userId="b3660cac-b5da-4b9b-8fc5-ec4c1403468b" providerId="ADAL" clId="{49F40466-1D45-4D4B-BFC0-1DAAFAC7AB89}" dt="2024-08-12T22:49:37.346" v="5946" actId="478"/>
          <ac:picMkLst>
            <pc:docMk/>
            <pc:sldMk cId="1835309829" sldId="275"/>
            <ac:picMk id="11" creationId="{E07BA215-E834-7541-9A9F-38F7BAE08E00}"/>
          </ac:picMkLst>
        </pc:picChg>
      </pc:sldChg>
      <pc:sldChg chg="add">
        <pc:chgData name="Lorraine Rivera Torres" userId="b3660cac-b5da-4b9b-8fc5-ec4c1403468b" providerId="ADAL" clId="{49F40466-1D45-4D4B-BFC0-1DAAFAC7AB89}" dt="2024-08-12T23:07:06.406" v="5972"/>
        <pc:sldMkLst>
          <pc:docMk/>
          <pc:sldMk cId="1843924005" sldId="275"/>
        </pc:sldMkLst>
      </pc:sldChg>
      <pc:sldChg chg="delSp add del mod">
        <pc:chgData name="Lorraine Rivera Torres" userId="b3660cac-b5da-4b9b-8fc5-ec4c1403468b" providerId="ADAL" clId="{49F40466-1D45-4D4B-BFC0-1DAAFAC7AB89}" dt="2024-08-12T22:48:27.150" v="5940" actId="47"/>
        <pc:sldMkLst>
          <pc:docMk/>
          <pc:sldMk cId="3050343767" sldId="275"/>
        </pc:sldMkLst>
        <pc:spChg chg="del">
          <ac:chgData name="Lorraine Rivera Torres" userId="b3660cac-b5da-4b9b-8fc5-ec4c1403468b" providerId="ADAL" clId="{49F40466-1D45-4D4B-BFC0-1DAAFAC7AB89}" dt="2024-08-12T21:37:41.262" v="5698" actId="478"/>
          <ac:spMkLst>
            <pc:docMk/>
            <pc:sldMk cId="3050343767" sldId="275"/>
            <ac:spMk id="36" creationId="{ADBCCD21-016F-41E7-087A-DC8EA9E6D87E}"/>
          </ac:spMkLst>
        </pc:spChg>
        <pc:spChg chg="del">
          <ac:chgData name="Lorraine Rivera Torres" userId="b3660cac-b5da-4b9b-8fc5-ec4c1403468b" providerId="ADAL" clId="{49F40466-1D45-4D4B-BFC0-1DAAFAC7AB89}" dt="2024-08-12T21:37:41.262" v="5698" actId="478"/>
          <ac:spMkLst>
            <pc:docMk/>
            <pc:sldMk cId="3050343767" sldId="275"/>
            <ac:spMk id="58" creationId="{1935920A-88B6-6211-719D-42063A221306}"/>
          </ac:spMkLst>
        </pc:spChg>
        <pc:spChg chg="del">
          <ac:chgData name="Lorraine Rivera Torres" userId="b3660cac-b5da-4b9b-8fc5-ec4c1403468b" providerId="ADAL" clId="{49F40466-1D45-4D4B-BFC0-1DAAFAC7AB89}" dt="2024-08-12T21:37:41.262" v="5698" actId="478"/>
          <ac:spMkLst>
            <pc:docMk/>
            <pc:sldMk cId="3050343767" sldId="275"/>
            <ac:spMk id="59" creationId="{C38612DD-D1F4-41CA-DFB4-7F73147A68EA}"/>
          </ac:spMkLst>
        </pc:spChg>
        <pc:spChg chg="del">
          <ac:chgData name="Lorraine Rivera Torres" userId="b3660cac-b5da-4b9b-8fc5-ec4c1403468b" providerId="ADAL" clId="{49F40466-1D45-4D4B-BFC0-1DAAFAC7AB89}" dt="2024-08-12T21:37:41.262" v="5698" actId="478"/>
          <ac:spMkLst>
            <pc:docMk/>
            <pc:sldMk cId="3050343767" sldId="275"/>
            <ac:spMk id="60" creationId="{B2805BDB-14A9-97B1-9DA4-3680C1FDA0AD}"/>
          </ac:spMkLst>
        </pc:spChg>
        <pc:spChg chg="del">
          <ac:chgData name="Lorraine Rivera Torres" userId="b3660cac-b5da-4b9b-8fc5-ec4c1403468b" providerId="ADAL" clId="{49F40466-1D45-4D4B-BFC0-1DAAFAC7AB89}" dt="2024-08-12T21:37:41.262" v="5698" actId="478"/>
          <ac:spMkLst>
            <pc:docMk/>
            <pc:sldMk cId="3050343767" sldId="275"/>
            <ac:spMk id="62" creationId="{A6E036A4-4BA8-D273-7466-178EA3DA347A}"/>
          </ac:spMkLst>
        </pc:spChg>
        <pc:spChg chg="del">
          <ac:chgData name="Lorraine Rivera Torres" userId="b3660cac-b5da-4b9b-8fc5-ec4c1403468b" providerId="ADAL" clId="{49F40466-1D45-4D4B-BFC0-1DAAFAC7AB89}" dt="2024-08-12T21:37:41.262" v="5698" actId="478"/>
          <ac:spMkLst>
            <pc:docMk/>
            <pc:sldMk cId="3050343767" sldId="275"/>
            <ac:spMk id="63" creationId="{A7426C36-D146-B252-49D8-6BC19FD07C65}"/>
          </ac:spMkLst>
        </pc:spChg>
        <pc:spChg chg="del">
          <ac:chgData name="Lorraine Rivera Torres" userId="b3660cac-b5da-4b9b-8fc5-ec4c1403468b" providerId="ADAL" clId="{49F40466-1D45-4D4B-BFC0-1DAAFAC7AB89}" dt="2024-08-12T21:37:41.262" v="5698" actId="478"/>
          <ac:spMkLst>
            <pc:docMk/>
            <pc:sldMk cId="3050343767" sldId="275"/>
            <ac:spMk id="66" creationId="{A1C77B23-DB2A-EDFD-8F62-97CE70DEE3BC}"/>
          </ac:spMkLst>
        </pc:spChg>
        <pc:spChg chg="del">
          <ac:chgData name="Lorraine Rivera Torres" userId="b3660cac-b5da-4b9b-8fc5-ec4c1403468b" providerId="ADAL" clId="{49F40466-1D45-4D4B-BFC0-1DAAFAC7AB89}" dt="2024-08-12T21:37:41.262" v="5698" actId="478"/>
          <ac:spMkLst>
            <pc:docMk/>
            <pc:sldMk cId="3050343767" sldId="275"/>
            <ac:spMk id="67" creationId="{8E24C623-2211-7BED-FFEF-E43DA9F29103}"/>
          </ac:spMkLst>
        </pc:spChg>
        <pc:spChg chg="del">
          <ac:chgData name="Lorraine Rivera Torres" userId="b3660cac-b5da-4b9b-8fc5-ec4c1403468b" providerId="ADAL" clId="{49F40466-1D45-4D4B-BFC0-1DAAFAC7AB89}" dt="2024-08-12T21:37:41.262" v="5698" actId="478"/>
          <ac:spMkLst>
            <pc:docMk/>
            <pc:sldMk cId="3050343767" sldId="275"/>
            <ac:spMk id="68" creationId="{110EA2E2-F3A7-5B6E-CDE2-8B8572EE14A7}"/>
          </ac:spMkLst>
        </pc:spChg>
        <pc:spChg chg="del">
          <ac:chgData name="Lorraine Rivera Torres" userId="b3660cac-b5da-4b9b-8fc5-ec4c1403468b" providerId="ADAL" clId="{49F40466-1D45-4D4B-BFC0-1DAAFAC7AB89}" dt="2024-08-12T21:37:41.262" v="5698" actId="478"/>
          <ac:spMkLst>
            <pc:docMk/>
            <pc:sldMk cId="3050343767" sldId="275"/>
            <ac:spMk id="69" creationId="{5D7A8601-2D56-B2A5-471E-1F904C919FE6}"/>
          </ac:spMkLst>
        </pc:spChg>
        <pc:spChg chg="del">
          <ac:chgData name="Lorraine Rivera Torres" userId="b3660cac-b5da-4b9b-8fc5-ec4c1403468b" providerId="ADAL" clId="{49F40466-1D45-4D4B-BFC0-1DAAFAC7AB89}" dt="2024-08-12T21:37:41.262" v="5698" actId="478"/>
          <ac:spMkLst>
            <pc:docMk/>
            <pc:sldMk cId="3050343767" sldId="275"/>
            <ac:spMk id="70" creationId="{188BAA96-64D2-E433-C607-4C3A1638D855}"/>
          </ac:spMkLst>
        </pc:spChg>
        <pc:spChg chg="del">
          <ac:chgData name="Lorraine Rivera Torres" userId="b3660cac-b5da-4b9b-8fc5-ec4c1403468b" providerId="ADAL" clId="{49F40466-1D45-4D4B-BFC0-1DAAFAC7AB89}" dt="2024-08-12T21:37:41.262" v="5698" actId="478"/>
          <ac:spMkLst>
            <pc:docMk/>
            <pc:sldMk cId="3050343767" sldId="275"/>
            <ac:spMk id="73" creationId="{A930412F-5695-C9B3-CA7F-D58C2BC1F12B}"/>
          </ac:spMkLst>
        </pc:spChg>
        <pc:spChg chg="del">
          <ac:chgData name="Lorraine Rivera Torres" userId="b3660cac-b5da-4b9b-8fc5-ec4c1403468b" providerId="ADAL" clId="{49F40466-1D45-4D4B-BFC0-1DAAFAC7AB89}" dt="2024-08-12T21:37:44.348" v="5699" actId="478"/>
          <ac:spMkLst>
            <pc:docMk/>
            <pc:sldMk cId="3050343767" sldId="275"/>
            <ac:spMk id="77" creationId="{C8B01E96-807F-0EE0-C453-7D6D4717E46F}"/>
          </ac:spMkLst>
        </pc:spChg>
        <pc:picChg chg="del">
          <ac:chgData name="Lorraine Rivera Torres" userId="b3660cac-b5da-4b9b-8fc5-ec4c1403468b" providerId="ADAL" clId="{49F40466-1D45-4D4B-BFC0-1DAAFAC7AB89}" dt="2024-08-12T21:37:41.262" v="5698" actId="478"/>
          <ac:picMkLst>
            <pc:docMk/>
            <pc:sldMk cId="3050343767" sldId="275"/>
            <ac:picMk id="61" creationId="{707C6E00-9F48-4765-08D9-089C668A5B0B}"/>
          </ac:picMkLst>
        </pc:picChg>
        <pc:picChg chg="del">
          <ac:chgData name="Lorraine Rivera Torres" userId="b3660cac-b5da-4b9b-8fc5-ec4c1403468b" providerId="ADAL" clId="{49F40466-1D45-4D4B-BFC0-1DAAFAC7AB89}" dt="2024-08-12T21:37:41.262" v="5698" actId="478"/>
          <ac:picMkLst>
            <pc:docMk/>
            <pc:sldMk cId="3050343767" sldId="275"/>
            <ac:picMk id="65" creationId="{18BA7321-970D-593E-A507-F6E574D43481}"/>
          </ac:picMkLst>
        </pc:picChg>
        <pc:picChg chg="del">
          <ac:chgData name="Lorraine Rivera Torres" userId="b3660cac-b5da-4b9b-8fc5-ec4c1403468b" providerId="ADAL" clId="{49F40466-1D45-4D4B-BFC0-1DAAFAC7AB89}" dt="2024-08-12T21:37:41.262" v="5698" actId="478"/>
          <ac:picMkLst>
            <pc:docMk/>
            <pc:sldMk cId="3050343767" sldId="275"/>
            <ac:picMk id="71" creationId="{BC709B25-E468-031E-84F9-DD4CEBF983D6}"/>
          </ac:picMkLst>
        </pc:picChg>
        <pc:picChg chg="del">
          <ac:chgData name="Lorraine Rivera Torres" userId="b3660cac-b5da-4b9b-8fc5-ec4c1403468b" providerId="ADAL" clId="{49F40466-1D45-4D4B-BFC0-1DAAFAC7AB89}" dt="2024-08-12T21:37:41.262" v="5698" actId="478"/>
          <ac:picMkLst>
            <pc:docMk/>
            <pc:sldMk cId="3050343767" sldId="275"/>
            <ac:picMk id="76" creationId="{3839B032-C469-6D5E-6B78-B7B8357BD48D}"/>
          </ac:picMkLst>
        </pc:picChg>
      </pc:sldChg>
      <pc:sldChg chg="addSp delSp modSp add del mod">
        <pc:chgData name="Lorraine Rivera Torres" userId="b3660cac-b5da-4b9b-8fc5-ec4c1403468b" providerId="ADAL" clId="{49F40466-1D45-4D4B-BFC0-1DAAFAC7AB89}" dt="2024-08-12T21:27:31.791" v="5669"/>
        <pc:sldMkLst>
          <pc:docMk/>
          <pc:sldMk cId="3753534021" sldId="275"/>
        </pc:sldMkLst>
        <pc:spChg chg="add del">
          <ac:chgData name="Lorraine Rivera Torres" userId="b3660cac-b5da-4b9b-8fc5-ec4c1403468b" providerId="ADAL" clId="{49F40466-1D45-4D4B-BFC0-1DAAFAC7AB89}" dt="2024-08-12T21:27:31.168" v="5668" actId="478"/>
          <ac:spMkLst>
            <pc:docMk/>
            <pc:sldMk cId="3753534021" sldId="275"/>
            <ac:spMk id="2" creationId="{905DA25E-406E-2E0B-FE18-283FD723D60B}"/>
          </ac:spMkLst>
        </pc:spChg>
        <pc:spChg chg="add del">
          <ac:chgData name="Lorraine Rivera Torres" userId="b3660cac-b5da-4b9b-8fc5-ec4c1403468b" providerId="ADAL" clId="{49F40466-1D45-4D4B-BFC0-1DAAFAC7AB89}" dt="2024-08-12T21:27:31.168" v="5668" actId="478"/>
          <ac:spMkLst>
            <pc:docMk/>
            <pc:sldMk cId="3753534021" sldId="275"/>
            <ac:spMk id="3" creationId="{299AAB1B-488A-B985-6F2B-E830537980B1}"/>
          </ac:spMkLst>
        </pc:spChg>
        <pc:spChg chg="add del">
          <ac:chgData name="Lorraine Rivera Torres" userId="b3660cac-b5da-4b9b-8fc5-ec4c1403468b" providerId="ADAL" clId="{49F40466-1D45-4D4B-BFC0-1DAAFAC7AB89}" dt="2024-08-12T21:27:31.168" v="5668" actId="478"/>
          <ac:spMkLst>
            <pc:docMk/>
            <pc:sldMk cId="3753534021" sldId="275"/>
            <ac:spMk id="4" creationId="{E94F0332-F6A8-A4FD-75D9-F44157D09015}"/>
          </ac:spMkLst>
        </pc:spChg>
        <pc:spChg chg="add del">
          <ac:chgData name="Lorraine Rivera Torres" userId="b3660cac-b5da-4b9b-8fc5-ec4c1403468b" providerId="ADAL" clId="{49F40466-1D45-4D4B-BFC0-1DAAFAC7AB89}" dt="2024-08-12T21:27:31.168" v="5668" actId="478"/>
          <ac:spMkLst>
            <pc:docMk/>
            <pc:sldMk cId="3753534021" sldId="275"/>
            <ac:spMk id="5" creationId="{17FDBBA3-8A1F-2A86-F022-244F8B18D174}"/>
          </ac:spMkLst>
        </pc:spChg>
        <pc:spChg chg="add del">
          <ac:chgData name="Lorraine Rivera Torres" userId="b3660cac-b5da-4b9b-8fc5-ec4c1403468b" providerId="ADAL" clId="{49F40466-1D45-4D4B-BFC0-1DAAFAC7AB89}" dt="2024-08-12T21:27:31.168" v="5668" actId="478"/>
          <ac:spMkLst>
            <pc:docMk/>
            <pc:sldMk cId="3753534021" sldId="275"/>
            <ac:spMk id="6" creationId="{B5AC41E1-F9AB-CFE8-5A15-AE167B6867C5}"/>
          </ac:spMkLst>
        </pc:spChg>
        <pc:spChg chg="add del">
          <ac:chgData name="Lorraine Rivera Torres" userId="b3660cac-b5da-4b9b-8fc5-ec4c1403468b" providerId="ADAL" clId="{49F40466-1D45-4D4B-BFC0-1DAAFAC7AB89}" dt="2024-08-12T21:27:31.168" v="5668" actId="478"/>
          <ac:spMkLst>
            <pc:docMk/>
            <pc:sldMk cId="3753534021" sldId="275"/>
            <ac:spMk id="7" creationId="{8840113E-F425-4792-4AEE-62C738A99CAB}"/>
          </ac:spMkLst>
        </pc:spChg>
        <pc:spChg chg="add del">
          <ac:chgData name="Lorraine Rivera Torres" userId="b3660cac-b5da-4b9b-8fc5-ec4c1403468b" providerId="ADAL" clId="{49F40466-1D45-4D4B-BFC0-1DAAFAC7AB89}" dt="2024-08-12T21:27:31.168" v="5668" actId="478"/>
          <ac:spMkLst>
            <pc:docMk/>
            <pc:sldMk cId="3753534021" sldId="275"/>
            <ac:spMk id="8" creationId="{A13E590A-E263-CDA4-6B16-ADE7A2C5F677}"/>
          </ac:spMkLst>
        </pc:spChg>
        <pc:spChg chg="add del">
          <ac:chgData name="Lorraine Rivera Torres" userId="b3660cac-b5da-4b9b-8fc5-ec4c1403468b" providerId="ADAL" clId="{49F40466-1D45-4D4B-BFC0-1DAAFAC7AB89}" dt="2024-08-12T21:27:31.168" v="5668" actId="478"/>
          <ac:spMkLst>
            <pc:docMk/>
            <pc:sldMk cId="3753534021" sldId="275"/>
            <ac:spMk id="9" creationId="{5B124C09-756E-9794-56D9-70EF2692010B}"/>
          </ac:spMkLst>
        </pc:spChg>
        <pc:spChg chg="add del">
          <ac:chgData name="Lorraine Rivera Torres" userId="b3660cac-b5da-4b9b-8fc5-ec4c1403468b" providerId="ADAL" clId="{49F40466-1D45-4D4B-BFC0-1DAAFAC7AB89}" dt="2024-08-12T21:27:31.168" v="5668" actId="478"/>
          <ac:spMkLst>
            <pc:docMk/>
            <pc:sldMk cId="3753534021" sldId="275"/>
            <ac:spMk id="10" creationId="{56CE3D1F-AE68-8FFF-D07C-2F820AE7BB1E}"/>
          </ac:spMkLst>
        </pc:spChg>
        <pc:spChg chg="add del">
          <ac:chgData name="Lorraine Rivera Torres" userId="b3660cac-b5da-4b9b-8fc5-ec4c1403468b" providerId="ADAL" clId="{49F40466-1D45-4D4B-BFC0-1DAAFAC7AB89}" dt="2024-08-12T21:27:31.168" v="5668" actId="478"/>
          <ac:spMkLst>
            <pc:docMk/>
            <pc:sldMk cId="3753534021" sldId="275"/>
            <ac:spMk id="11" creationId="{0FD165F1-EF73-D05E-1E0F-5535CF081BFF}"/>
          </ac:spMkLst>
        </pc:spChg>
        <pc:spChg chg="add del">
          <ac:chgData name="Lorraine Rivera Torres" userId="b3660cac-b5da-4b9b-8fc5-ec4c1403468b" providerId="ADAL" clId="{49F40466-1D45-4D4B-BFC0-1DAAFAC7AB89}" dt="2024-08-12T21:27:31.168" v="5668" actId="478"/>
          <ac:spMkLst>
            <pc:docMk/>
            <pc:sldMk cId="3753534021" sldId="275"/>
            <ac:spMk id="12" creationId="{0A4FF828-1F59-B105-A6EC-B12CA3B11660}"/>
          </ac:spMkLst>
        </pc:spChg>
        <pc:spChg chg="add del">
          <ac:chgData name="Lorraine Rivera Torres" userId="b3660cac-b5da-4b9b-8fc5-ec4c1403468b" providerId="ADAL" clId="{49F40466-1D45-4D4B-BFC0-1DAAFAC7AB89}" dt="2024-08-12T21:27:31.168" v="5668" actId="478"/>
          <ac:spMkLst>
            <pc:docMk/>
            <pc:sldMk cId="3753534021" sldId="275"/>
            <ac:spMk id="13" creationId="{674E6C8D-22B3-3F30-B839-16474537A57E}"/>
          </ac:spMkLst>
        </pc:spChg>
        <pc:spChg chg="add del">
          <ac:chgData name="Lorraine Rivera Torres" userId="b3660cac-b5da-4b9b-8fc5-ec4c1403468b" providerId="ADAL" clId="{49F40466-1D45-4D4B-BFC0-1DAAFAC7AB89}" dt="2024-08-12T21:27:31.168" v="5668" actId="478"/>
          <ac:spMkLst>
            <pc:docMk/>
            <pc:sldMk cId="3753534021" sldId="275"/>
            <ac:spMk id="14" creationId="{3AC9A432-0AF9-293B-8C48-15AC9CACC70E}"/>
          </ac:spMkLst>
        </pc:spChg>
        <pc:spChg chg="add del">
          <ac:chgData name="Lorraine Rivera Torres" userId="b3660cac-b5da-4b9b-8fc5-ec4c1403468b" providerId="ADAL" clId="{49F40466-1D45-4D4B-BFC0-1DAAFAC7AB89}" dt="2024-08-12T21:27:31.168" v="5668" actId="478"/>
          <ac:spMkLst>
            <pc:docMk/>
            <pc:sldMk cId="3753534021" sldId="275"/>
            <ac:spMk id="15" creationId="{C40C61F9-420C-F4A3-BE8E-5D33D84F2E50}"/>
          </ac:spMkLst>
        </pc:spChg>
        <pc:spChg chg="add del">
          <ac:chgData name="Lorraine Rivera Torres" userId="b3660cac-b5da-4b9b-8fc5-ec4c1403468b" providerId="ADAL" clId="{49F40466-1D45-4D4B-BFC0-1DAAFAC7AB89}" dt="2024-08-12T21:27:31.168" v="5668" actId="478"/>
          <ac:spMkLst>
            <pc:docMk/>
            <pc:sldMk cId="3753534021" sldId="275"/>
            <ac:spMk id="16" creationId="{E98B4F9A-3220-1BBF-ECA1-0630693026DE}"/>
          </ac:spMkLst>
        </pc:spChg>
        <pc:spChg chg="add del">
          <ac:chgData name="Lorraine Rivera Torres" userId="b3660cac-b5da-4b9b-8fc5-ec4c1403468b" providerId="ADAL" clId="{49F40466-1D45-4D4B-BFC0-1DAAFAC7AB89}" dt="2024-08-12T21:27:31.168" v="5668" actId="478"/>
          <ac:spMkLst>
            <pc:docMk/>
            <pc:sldMk cId="3753534021" sldId="275"/>
            <ac:spMk id="17" creationId="{AAC63B36-C4AF-3FD0-9896-F7508ED38468}"/>
          </ac:spMkLst>
        </pc:spChg>
        <pc:spChg chg="add del">
          <ac:chgData name="Lorraine Rivera Torres" userId="b3660cac-b5da-4b9b-8fc5-ec4c1403468b" providerId="ADAL" clId="{49F40466-1D45-4D4B-BFC0-1DAAFAC7AB89}" dt="2024-08-12T21:27:31.168" v="5668" actId="478"/>
          <ac:spMkLst>
            <pc:docMk/>
            <pc:sldMk cId="3753534021" sldId="275"/>
            <ac:spMk id="18" creationId="{EFE45578-E790-CA53-3BBD-3ADBA6462741}"/>
          </ac:spMkLst>
        </pc:spChg>
        <pc:spChg chg="add del">
          <ac:chgData name="Lorraine Rivera Torres" userId="b3660cac-b5da-4b9b-8fc5-ec4c1403468b" providerId="ADAL" clId="{49F40466-1D45-4D4B-BFC0-1DAAFAC7AB89}" dt="2024-08-12T21:27:31.168" v="5668" actId="478"/>
          <ac:spMkLst>
            <pc:docMk/>
            <pc:sldMk cId="3753534021" sldId="275"/>
            <ac:spMk id="20" creationId="{9CD3187F-89DF-9D12-06EC-19AA49AD1706}"/>
          </ac:spMkLst>
        </pc:spChg>
        <pc:spChg chg="add del">
          <ac:chgData name="Lorraine Rivera Torres" userId="b3660cac-b5da-4b9b-8fc5-ec4c1403468b" providerId="ADAL" clId="{49F40466-1D45-4D4B-BFC0-1DAAFAC7AB89}" dt="2024-08-12T21:27:31.168" v="5668" actId="478"/>
          <ac:spMkLst>
            <pc:docMk/>
            <pc:sldMk cId="3753534021" sldId="275"/>
            <ac:spMk id="22" creationId="{2BA0A99E-5DE9-60C0-EA70-6A96AFB4B9A1}"/>
          </ac:spMkLst>
        </pc:spChg>
        <pc:spChg chg="add del">
          <ac:chgData name="Lorraine Rivera Torres" userId="b3660cac-b5da-4b9b-8fc5-ec4c1403468b" providerId="ADAL" clId="{49F40466-1D45-4D4B-BFC0-1DAAFAC7AB89}" dt="2024-08-12T21:27:31.168" v="5668" actId="478"/>
          <ac:spMkLst>
            <pc:docMk/>
            <pc:sldMk cId="3753534021" sldId="275"/>
            <ac:spMk id="23" creationId="{8875CA3C-3F18-0814-2BF7-FA014F386607}"/>
          </ac:spMkLst>
        </pc:spChg>
        <pc:spChg chg="add del">
          <ac:chgData name="Lorraine Rivera Torres" userId="b3660cac-b5da-4b9b-8fc5-ec4c1403468b" providerId="ADAL" clId="{49F40466-1D45-4D4B-BFC0-1DAAFAC7AB89}" dt="2024-08-12T21:27:31.168" v="5668" actId="478"/>
          <ac:spMkLst>
            <pc:docMk/>
            <pc:sldMk cId="3753534021" sldId="275"/>
            <ac:spMk id="24" creationId="{ECF29BA2-BE90-12F6-0EFE-FEE65D9F2DC3}"/>
          </ac:spMkLst>
        </pc:spChg>
        <pc:spChg chg="add del">
          <ac:chgData name="Lorraine Rivera Torres" userId="b3660cac-b5da-4b9b-8fc5-ec4c1403468b" providerId="ADAL" clId="{49F40466-1D45-4D4B-BFC0-1DAAFAC7AB89}" dt="2024-08-12T21:27:31.168" v="5668" actId="478"/>
          <ac:spMkLst>
            <pc:docMk/>
            <pc:sldMk cId="3753534021" sldId="275"/>
            <ac:spMk id="26" creationId="{6D48CB74-4ECC-70F5-6C7D-0D7750D85B98}"/>
          </ac:spMkLst>
        </pc:spChg>
        <pc:spChg chg="add del">
          <ac:chgData name="Lorraine Rivera Torres" userId="b3660cac-b5da-4b9b-8fc5-ec4c1403468b" providerId="ADAL" clId="{49F40466-1D45-4D4B-BFC0-1DAAFAC7AB89}" dt="2024-08-12T21:27:31.168" v="5668" actId="478"/>
          <ac:spMkLst>
            <pc:docMk/>
            <pc:sldMk cId="3753534021" sldId="275"/>
            <ac:spMk id="28" creationId="{92542F5E-F61B-028B-21B2-DFC0308AED43}"/>
          </ac:spMkLst>
        </pc:spChg>
        <pc:spChg chg="add del">
          <ac:chgData name="Lorraine Rivera Torres" userId="b3660cac-b5da-4b9b-8fc5-ec4c1403468b" providerId="ADAL" clId="{49F40466-1D45-4D4B-BFC0-1DAAFAC7AB89}" dt="2024-08-12T21:27:31.168" v="5668" actId="478"/>
          <ac:spMkLst>
            <pc:docMk/>
            <pc:sldMk cId="3753534021" sldId="275"/>
            <ac:spMk id="30" creationId="{748AAA4E-8381-447D-5D60-52FE8DDD7229}"/>
          </ac:spMkLst>
        </pc:spChg>
        <pc:spChg chg="add del">
          <ac:chgData name="Lorraine Rivera Torres" userId="b3660cac-b5da-4b9b-8fc5-ec4c1403468b" providerId="ADAL" clId="{49F40466-1D45-4D4B-BFC0-1DAAFAC7AB89}" dt="2024-08-12T21:27:31.168" v="5668" actId="478"/>
          <ac:spMkLst>
            <pc:docMk/>
            <pc:sldMk cId="3753534021" sldId="275"/>
            <ac:spMk id="32" creationId="{85BA2D89-DDD6-F169-F995-E528B4C7A137}"/>
          </ac:spMkLst>
        </pc:spChg>
        <pc:spChg chg="add del">
          <ac:chgData name="Lorraine Rivera Torres" userId="b3660cac-b5da-4b9b-8fc5-ec4c1403468b" providerId="ADAL" clId="{49F40466-1D45-4D4B-BFC0-1DAAFAC7AB89}" dt="2024-08-12T21:27:31.168" v="5668" actId="478"/>
          <ac:spMkLst>
            <pc:docMk/>
            <pc:sldMk cId="3753534021" sldId="275"/>
            <ac:spMk id="38" creationId="{ED8C3673-7DF9-D0BB-41A2-711F810A4CF4}"/>
          </ac:spMkLst>
        </pc:spChg>
        <pc:spChg chg="add del">
          <ac:chgData name="Lorraine Rivera Torres" userId="b3660cac-b5da-4b9b-8fc5-ec4c1403468b" providerId="ADAL" clId="{49F40466-1D45-4D4B-BFC0-1DAAFAC7AB89}" dt="2024-08-12T21:27:31.168" v="5668" actId="478"/>
          <ac:spMkLst>
            <pc:docMk/>
            <pc:sldMk cId="3753534021" sldId="275"/>
            <ac:spMk id="39" creationId="{2C49305D-4B98-CB45-EA26-3D786C55BF95}"/>
          </ac:spMkLst>
        </pc:spChg>
        <pc:spChg chg="add del">
          <ac:chgData name="Lorraine Rivera Torres" userId="b3660cac-b5da-4b9b-8fc5-ec4c1403468b" providerId="ADAL" clId="{49F40466-1D45-4D4B-BFC0-1DAAFAC7AB89}" dt="2024-08-12T21:27:31.168" v="5668" actId="478"/>
          <ac:spMkLst>
            <pc:docMk/>
            <pc:sldMk cId="3753534021" sldId="275"/>
            <ac:spMk id="40" creationId="{BE9C687A-D15A-4755-E03C-ECEEB7430341}"/>
          </ac:spMkLst>
        </pc:spChg>
        <pc:spChg chg="add del">
          <ac:chgData name="Lorraine Rivera Torres" userId="b3660cac-b5da-4b9b-8fc5-ec4c1403468b" providerId="ADAL" clId="{49F40466-1D45-4D4B-BFC0-1DAAFAC7AB89}" dt="2024-08-12T21:27:31.168" v="5668" actId="478"/>
          <ac:spMkLst>
            <pc:docMk/>
            <pc:sldMk cId="3753534021" sldId="275"/>
            <ac:spMk id="41" creationId="{713D12C2-E0CC-62E3-59BB-C5811D55CF9E}"/>
          </ac:spMkLst>
        </pc:spChg>
        <pc:spChg chg="add del">
          <ac:chgData name="Lorraine Rivera Torres" userId="b3660cac-b5da-4b9b-8fc5-ec4c1403468b" providerId="ADAL" clId="{49F40466-1D45-4D4B-BFC0-1DAAFAC7AB89}" dt="2024-08-12T21:27:31.168" v="5668" actId="478"/>
          <ac:spMkLst>
            <pc:docMk/>
            <pc:sldMk cId="3753534021" sldId="275"/>
            <ac:spMk id="44" creationId="{71CD43BC-EE63-ED0C-C9AD-8F2F9D354D5B}"/>
          </ac:spMkLst>
        </pc:spChg>
        <pc:spChg chg="add del">
          <ac:chgData name="Lorraine Rivera Torres" userId="b3660cac-b5da-4b9b-8fc5-ec4c1403468b" providerId="ADAL" clId="{49F40466-1D45-4D4B-BFC0-1DAAFAC7AB89}" dt="2024-08-12T21:27:31.168" v="5668" actId="478"/>
          <ac:spMkLst>
            <pc:docMk/>
            <pc:sldMk cId="3753534021" sldId="275"/>
            <ac:spMk id="46" creationId="{38BA08DB-2B07-A30A-9DA8-2156D10FC4C4}"/>
          </ac:spMkLst>
        </pc:spChg>
        <pc:spChg chg="add del">
          <ac:chgData name="Lorraine Rivera Torres" userId="b3660cac-b5da-4b9b-8fc5-ec4c1403468b" providerId="ADAL" clId="{49F40466-1D45-4D4B-BFC0-1DAAFAC7AB89}" dt="2024-08-12T21:27:31.168" v="5668" actId="478"/>
          <ac:spMkLst>
            <pc:docMk/>
            <pc:sldMk cId="3753534021" sldId="275"/>
            <ac:spMk id="48" creationId="{6F8C0ECE-D86D-FF53-739A-6A3687B97DCB}"/>
          </ac:spMkLst>
        </pc:spChg>
        <pc:spChg chg="add del">
          <ac:chgData name="Lorraine Rivera Torres" userId="b3660cac-b5da-4b9b-8fc5-ec4c1403468b" providerId="ADAL" clId="{49F40466-1D45-4D4B-BFC0-1DAAFAC7AB89}" dt="2024-08-12T21:27:31.168" v="5668" actId="478"/>
          <ac:spMkLst>
            <pc:docMk/>
            <pc:sldMk cId="3753534021" sldId="275"/>
            <ac:spMk id="49" creationId="{19B0D2BA-34FF-CBF1-DE81-1C1E050145FF}"/>
          </ac:spMkLst>
        </pc:spChg>
        <pc:spChg chg="add del">
          <ac:chgData name="Lorraine Rivera Torres" userId="b3660cac-b5da-4b9b-8fc5-ec4c1403468b" providerId="ADAL" clId="{49F40466-1D45-4D4B-BFC0-1DAAFAC7AB89}" dt="2024-08-12T21:27:31.168" v="5668" actId="478"/>
          <ac:spMkLst>
            <pc:docMk/>
            <pc:sldMk cId="3753534021" sldId="275"/>
            <ac:spMk id="50" creationId="{3DF7D274-A7CE-8571-64C2-2F9255EE45DE}"/>
          </ac:spMkLst>
        </pc:spChg>
        <pc:spChg chg="add del">
          <ac:chgData name="Lorraine Rivera Torres" userId="b3660cac-b5da-4b9b-8fc5-ec4c1403468b" providerId="ADAL" clId="{49F40466-1D45-4D4B-BFC0-1DAAFAC7AB89}" dt="2024-08-12T21:27:31.168" v="5668" actId="478"/>
          <ac:spMkLst>
            <pc:docMk/>
            <pc:sldMk cId="3753534021" sldId="275"/>
            <ac:spMk id="51" creationId="{C7222466-74E9-4BEE-1BE1-FFCEB1B8880C}"/>
          </ac:spMkLst>
        </pc:spChg>
        <pc:spChg chg="add del">
          <ac:chgData name="Lorraine Rivera Torres" userId="b3660cac-b5da-4b9b-8fc5-ec4c1403468b" providerId="ADAL" clId="{49F40466-1D45-4D4B-BFC0-1DAAFAC7AB89}" dt="2024-08-12T21:27:31.168" v="5668" actId="478"/>
          <ac:spMkLst>
            <pc:docMk/>
            <pc:sldMk cId="3753534021" sldId="275"/>
            <ac:spMk id="52" creationId="{D859A991-6B5C-DC2F-0E47-82A9A9B3F4D2}"/>
          </ac:spMkLst>
        </pc:spChg>
        <pc:spChg chg="add del">
          <ac:chgData name="Lorraine Rivera Torres" userId="b3660cac-b5da-4b9b-8fc5-ec4c1403468b" providerId="ADAL" clId="{49F40466-1D45-4D4B-BFC0-1DAAFAC7AB89}" dt="2024-08-12T21:27:31.168" v="5668" actId="478"/>
          <ac:spMkLst>
            <pc:docMk/>
            <pc:sldMk cId="3753534021" sldId="275"/>
            <ac:spMk id="53" creationId="{57ABF39D-2B44-BFEE-8628-A408D123DFEE}"/>
          </ac:spMkLst>
        </pc:spChg>
        <pc:spChg chg="add del">
          <ac:chgData name="Lorraine Rivera Torres" userId="b3660cac-b5da-4b9b-8fc5-ec4c1403468b" providerId="ADAL" clId="{49F40466-1D45-4D4B-BFC0-1DAAFAC7AB89}" dt="2024-08-12T21:27:31.168" v="5668" actId="478"/>
          <ac:spMkLst>
            <pc:docMk/>
            <pc:sldMk cId="3753534021" sldId="275"/>
            <ac:spMk id="54" creationId="{D1E8BFB6-BD41-5C14-A9C8-FD1BB183F018}"/>
          </ac:spMkLst>
        </pc:spChg>
        <pc:spChg chg="add del">
          <ac:chgData name="Lorraine Rivera Torres" userId="b3660cac-b5da-4b9b-8fc5-ec4c1403468b" providerId="ADAL" clId="{49F40466-1D45-4D4B-BFC0-1DAAFAC7AB89}" dt="2024-08-12T21:27:31.168" v="5668" actId="478"/>
          <ac:spMkLst>
            <pc:docMk/>
            <pc:sldMk cId="3753534021" sldId="275"/>
            <ac:spMk id="55" creationId="{CAC6C763-65B8-E690-3720-FE38F215818C}"/>
          </ac:spMkLst>
        </pc:spChg>
        <pc:spChg chg="add del">
          <ac:chgData name="Lorraine Rivera Torres" userId="b3660cac-b5da-4b9b-8fc5-ec4c1403468b" providerId="ADAL" clId="{49F40466-1D45-4D4B-BFC0-1DAAFAC7AB89}" dt="2024-08-12T21:27:31.168" v="5668" actId="478"/>
          <ac:spMkLst>
            <pc:docMk/>
            <pc:sldMk cId="3753534021" sldId="275"/>
            <ac:spMk id="56" creationId="{A1664CF5-8B4C-3C60-D092-DFF401C5204C}"/>
          </ac:spMkLst>
        </pc:spChg>
        <pc:spChg chg="add del">
          <ac:chgData name="Lorraine Rivera Torres" userId="b3660cac-b5da-4b9b-8fc5-ec4c1403468b" providerId="ADAL" clId="{49F40466-1D45-4D4B-BFC0-1DAAFAC7AB89}" dt="2024-08-12T21:27:31.168" v="5668" actId="478"/>
          <ac:spMkLst>
            <pc:docMk/>
            <pc:sldMk cId="3753534021" sldId="275"/>
            <ac:spMk id="57" creationId="{3C35670B-4269-3D4C-0ABC-5C0A9233273E}"/>
          </ac:spMkLst>
        </pc:spChg>
        <pc:spChg chg="add del">
          <ac:chgData name="Lorraine Rivera Torres" userId="b3660cac-b5da-4b9b-8fc5-ec4c1403468b" providerId="ADAL" clId="{49F40466-1D45-4D4B-BFC0-1DAAFAC7AB89}" dt="2024-08-12T21:27:31.168" v="5668" actId="478"/>
          <ac:spMkLst>
            <pc:docMk/>
            <pc:sldMk cId="3753534021" sldId="275"/>
            <ac:spMk id="78" creationId="{D0DFDD7E-E447-0866-4372-693338BD849B}"/>
          </ac:spMkLst>
        </pc:spChg>
        <pc:spChg chg="add del">
          <ac:chgData name="Lorraine Rivera Torres" userId="b3660cac-b5da-4b9b-8fc5-ec4c1403468b" providerId="ADAL" clId="{49F40466-1D45-4D4B-BFC0-1DAAFAC7AB89}" dt="2024-08-12T21:27:31.168" v="5668" actId="478"/>
          <ac:spMkLst>
            <pc:docMk/>
            <pc:sldMk cId="3753534021" sldId="275"/>
            <ac:spMk id="97" creationId="{466252EB-6145-17FD-4F2D-47787C463F3D}"/>
          </ac:spMkLst>
        </pc:spChg>
        <pc:spChg chg="add del">
          <ac:chgData name="Lorraine Rivera Torres" userId="b3660cac-b5da-4b9b-8fc5-ec4c1403468b" providerId="ADAL" clId="{49F40466-1D45-4D4B-BFC0-1DAAFAC7AB89}" dt="2024-08-12T21:27:31.168" v="5668" actId="478"/>
          <ac:spMkLst>
            <pc:docMk/>
            <pc:sldMk cId="3753534021" sldId="275"/>
            <ac:spMk id="98" creationId="{4A814226-CAC1-884E-50D1-7A6A2856C160}"/>
          </ac:spMkLst>
        </pc:spChg>
        <pc:spChg chg="add del">
          <ac:chgData name="Lorraine Rivera Torres" userId="b3660cac-b5da-4b9b-8fc5-ec4c1403468b" providerId="ADAL" clId="{49F40466-1D45-4D4B-BFC0-1DAAFAC7AB89}" dt="2024-08-12T21:27:31.168" v="5668" actId="478"/>
          <ac:spMkLst>
            <pc:docMk/>
            <pc:sldMk cId="3753534021" sldId="275"/>
            <ac:spMk id="100" creationId="{717F2824-4152-9D77-4028-8FB6F43D5D6C}"/>
          </ac:spMkLst>
        </pc:spChg>
        <pc:spChg chg="add del">
          <ac:chgData name="Lorraine Rivera Torres" userId="b3660cac-b5da-4b9b-8fc5-ec4c1403468b" providerId="ADAL" clId="{49F40466-1D45-4D4B-BFC0-1DAAFAC7AB89}" dt="2024-08-12T21:27:31.168" v="5668" actId="478"/>
          <ac:spMkLst>
            <pc:docMk/>
            <pc:sldMk cId="3753534021" sldId="275"/>
            <ac:spMk id="102" creationId="{43B6FB48-2D6C-E353-0760-81B422CFB84D}"/>
          </ac:spMkLst>
        </pc:spChg>
        <pc:spChg chg="add del">
          <ac:chgData name="Lorraine Rivera Torres" userId="b3660cac-b5da-4b9b-8fc5-ec4c1403468b" providerId="ADAL" clId="{49F40466-1D45-4D4B-BFC0-1DAAFAC7AB89}" dt="2024-08-12T21:27:31.168" v="5668" actId="478"/>
          <ac:spMkLst>
            <pc:docMk/>
            <pc:sldMk cId="3753534021" sldId="275"/>
            <ac:spMk id="103" creationId="{22BDC6AE-DD31-8289-0F00-52A1156EDB41}"/>
          </ac:spMkLst>
        </pc:spChg>
        <pc:spChg chg="add del">
          <ac:chgData name="Lorraine Rivera Torres" userId="b3660cac-b5da-4b9b-8fc5-ec4c1403468b" providerId="ADAL" clId="{49F40466-1D45-4D4B-BFC0-1DAAFAC7AB89}" dt="2024-08-12T21:27:31.168" v="5668" actId="478"/>
          <ac:spMkLst>
            <pc:docMk/>
            <pc:sldMk cId="3753534021" sldId="275"/>
            <ac:spMk id="104" creationId="{3F027C8D-A115-2E99-6B1E-5A787D090EDF}"/>
          </ac:spMkLst>
        </pc:spChg>
        <pc:spChg chg="add del">
          <ac:chgData name="Lorraine Rivera Torres" userId="b3660cac-b5da-4b9b-8fc5-ec4c1403468b" providerId="ADAL" clId="{49F40466-1D45-4D4B-BFC0-1DAAFAC7AB89}" dt="2024-08-12T21:27:31.168" v="5668" actId="478"/>
          <ac:spMkLst>
            <pc:docMk/>
            <pc:sldMk cId="3753534021" sldId="275"/>
            <ac:spMk id="105" creationId="{C064EE7E-5055-F298-7335-1737B6E0C304}"/>
          </ac:spMkLst>
        </pc:spChg>
        <pc:spChg chg="add del">
          <ac:chgData name="Lorraine Rivera Torres" userId="b3660cac-b5da-4b9b-8fc5-ec4c1403468b" providerId="ADAL" clId="{49F40466-1D45-4D4B-BFC0-1DAAFAC7AB89}" dt="2024-08-12T21:27:31.168" v="5668" actId="478"/>
          <ac:spMkLst>
            <pc:docMk/>
            <pc:sldMk cId="3753534021" sldId="275"/>
            <ac:spMk id="106" creationId="{42E95AD4-2DD2-1EA5-2A81-A544BE3820D7}"/>
          </ac:spMkLst>
        </pc:spChg>
        <pc:spChg chg="add del">
          <ac:chgData name="Lorraine Rivera Torres" userId="b3660cac-b5da-4b9b-8fc5-ec4c1403468b" providerId="ADAL" clId="{49F40466-1D45-4D4B-BFC0-1DAAFAC7AB89}" dt="2024-08-12T21:27:31.168" v="5668" actId="478"/>
          <ac:spMkLst>
            <pc:docMk/>
            <pc:sldMk cId="3753534021" sldId="275"/>
            <ac:spMk id="107" creationId="{E8C3DAAD-7011-8E37-1147-DC8B71CB7C49}"/>
          </ac:spMkLst>
        </pc:spChg>
        <pc:spChg chg="add del">
          <ac:chgData name="Lorraine Rivera Torres" userId="b3660cac-b5da-4b9b-8fc5-ec4c1403468b" providerId="ADAL" clId="{49F40466-1D45-4D4B-BFC0-1DAAFAC7AB89}" dt="2024-08-12T21:27:31.168" v="5668" actId="478"/>
          <ac:spMkLst>
            <pc:docMk/>
            <pc:sldMk cId="3753534021" sldId="275"/>
            <ac:spMk id="109" creationId="{DE8879F2-7553-FF5A-B9E3-4A19776B1A1C}"/>
          </ac:spMkLst>
        </pc:spChg>
        <pc:spChg chg="add del">
          <ac:chgData name="Lorraine Rivera Torres" userId="b3660cac-b5da-4b9b-8fc5-ec4c1403468b" providerId="ADAL" clId="{49F40466-1D45-4D4B-BFC0-1DAAFAC7AB89}" dt="2024-08-12T21:27:31.168" v="5668" actId="478"/>
          <ac:spMkLst>
            <pc:docMk/>
            <pc:sldMk cId="3753534021" sldId="275"/>
            <ac:spMk id="110" creationId="{47896313-FB3A-AAFF-2431-E7E5698D2577}"/>
          </ac:spMkLst>
        </pc:spChg>
        <pc:spChg chg="add del">
          <ac:chgData name="Lorraine Rivera Torres" userId="b3660cac-b5da-4b9b-8fc5-ec4c1403468b" providerId="ADAL" clId="{49F40466-1D45-4D4B-BFC0-1DAAFAC7AB89}" dt="2024-08-12T21:27:31.168" v="5668" actId="478"/>
          <ac:spMkLst>
            <pc:docMk/>
            <pc:sldMk cId="3753534021" sldId="275"/>
            <ac:spMk id="111" creationId="{CDA1B3B4-E615-4381-115A-C97AB75F329E}"/>
          </ac:spMkLst>
        </pc:spChg>
        <pc:spChg chg="add del">
          <ac:chgData name="Lorraine Rivera Torres" userId="b3660cac-b5da-4b9b-8fc5-ec4c1403468b" providerId="ADAL" clId="{49F40466-1D45-4D4B-BFC0-1DAAFAC7AB89}" dt="2024-08-12T21:27:31.168" v="5668" actId="478"/>
          <ac:spMkLst>
            <pc:docMk/>
            <pc:sldMk cId="3753534021" sldId="275"/>
            <ac:spMk id="112" creationId="{48DEE02A-1BE8-82DB-02D2-D0F537C82E7B}"/>
          </ac:spMkLst>
        </pc:spChg>
        <pc:spChg chg="add del">
          <ac:chgData name="Lorraine Rivera Torres" userId="b3660cac-b5da-4b9b-8fc5-ec4c1403468b" providerId="ADAL" clId="{49F40466-1D45-4D4B-BFC0-1DAAFAC7AB89}" dt="2024-08-12T21:27:31.168" v="5668" actId="478"/>
          <ac:spMkLst>
            <pc:docMk/>
            <pc:sldMk cId="3753534021" sldId="275"/>
            <ac:spMk id="113" creationId="{B0BB9A08-0017-3188-019B-84A650B94543}"/>
          </ac:spMkLst>
        </pc:spChg>
        <pc:spChg chg="add del">
          <ac:chgData name="Lorraine Rivera Torres" userId="b3660cac-b5da-4b9b-8fc5-ec4c1403468b" providerId="ADAL" clId="{49F40466-1D45-4D4B-BFC0-1DAAFAC7AB89}" dt="2024-08-12T21:27:31.168" v="5668" actId="478"/>
          <ac:spMkLst>
            <pc:docMk/>
            <pc:sldMk cId="3753534021" sldId="275"/>
            <ac:spMk id="116" creationId="{F4E36B9B-0702-9AA7-683E-4C1C227506D6}"/>
          </ac:spMkLst>
        </pc:spChg>
        <pc:spChg chg="add del">
          <ac:chgData name="Lorraine Rivera Torres" userId="b3660cac-b5da-4b9b-8fc5-ec4c1403468b" providerId="ADAL" clId="{49F40466-1D45-4D4B-BFC0-1DAAFAC7AB89}" dt="2024-08-12T21:27:31.168" v="5668" actId="478"/>
          <ac:spMkLst>
            <pc:docMk/>
            <pc:sldMk cId="3753534021" sldId="275"/>
            <ac:spMk id="117" creationId="{4DBCC42E-C066-BE77-FD83-4A5DDB00399F}"/>
          </ac:spMkLst>
        </pc:spChg>
        <pc:spChg chg="add del">
          <ac:chgData name="Lorraine Rivera Torres" userId="b3660cac-b5da-4b9b-8fc5-ec4c1403468b" providerId="ADAL" clId="{49F40466-1D45-4D4B-BFC0-1DAAFAC7AB89}" dt="2024-08-12T21:27:31.168" v="5668" actId="478"/>
          <ac:spMkLst>
            <pc:docMk/>
            <pc:sldMk cId="3753534021" sldId="275"/>
            <ac:spMk id="118" creationId="{54912C38-9FF9-9176-8CF8-2DEF356DD313}"/>
          </ac:spMkLst>
        </pc:spChg>
        <pc:spChg chg="add del">
          <ac:chgData name="Lorraine Rivera Torres" userId="b3660cac-b5da-4b9b-8fc5-ec4c1403468b" providerId="ADAL" clId="{49F40466-1D45-4D4B-BFC0-1DAAFAC7AB89}" dt="2024-08-12T21:27:31.168" v="5668" actId="478"/>
          <ac:spMkLst>
            <pc:docMk/>
            <pc:sldMk cId="3753534021" sldId="275"/>
            <ac:spMk id="120" creationId="{3DE32E89-5211-3291-EEE8-4DC32358E8AB}"/>
          </ac:spMkLst>
        </pc:spChg>
        <pc:spChg chg="add del">
          <ac:chgData name="Lorraine Rivera Torres" userId="b3660cac-b5da-4b9b-8fc5-ec4c1403468b" providerId="ADAL" clId="{49F40466-1D45-4D4B-BFC0-1DAAFAC7AB89}" dt="2024-08-12T21:27:31.168" v="5668" actId="478"/>
          <ac:spMkLst>
            <pc:docMk/>
            <pc:sldMk cId="3753534021" sldId="275"/>
            <ac:spMk id="121" creationId="{D9A5D339-452B-A2EE-FD63-3C7796843C12}"/>
          </ac:spMkLst>
        </pc:spChg>
        <pc:spChg chg="add del">
          <ac:chgData name="Lorraine Rivera Torres" userId="b3660cac-b5da-4b9b-8fc5-ec4c1403468b" providerId="ADAL" clId="{49F40466-1D45-4D4B-BFC0-1DAAFAC7AB89}" dt="2024-08-12T21:27:31.168" v="5668" actId="478"/>
          <ac:spMkLst>
            <pc:docMk/>
            <pc:sldMk cId="3753534021" sldId="275"/>
            <ac:spMk id="123" creationId="{1646B5B8-F298-A51D-05F2-6CCEBC0B00A2}"/>
          </ac:spMkLst>
        </pc:spChg>
        <pc:spChg chg="add del">
          <ac:chgData name="Lorraine Rivera Torres" userId="b3660cac-b5da-4b9b-8fc5-ec4c1403468b" providerId="ADAL" clId="{49F40466-1D45-4D4B-BFC0-1DAAFAC7AB89}" dt="2024-08-12T21:27:31.168" v="5668" actId="478"/>
          <ac:spMkLst>
            <pc:docMk/>
            <pc:sldMk cId="3753534021" sldId="275"/>
            <ac:spMk id="124" creationId="{D061D58F-68EF-3B31-3F0E-BC0507BAEE15}"/>
          </ac:spMkLst>
        </pc:spChg>
        <pc:spChg chg="add del">
          <ac:chgData name="Lorraine Rivera Torres" userId="b3660cac-b5da-4b9b-8fc5-ec4c1403468b" providerId="ADAL" clId="{49F40466-1D45-4D4B-BFC0-1DAAFAC7AB89}" dt="2024-08-12T21:27:31.168" v="5668" actId="478"/>
          <ac:spMkLst>
            <pc:docMk/>
            <pc:sldMk cId="3753534021" sldId="275"/>
            <ac:spMk id="125" creationId="{BD78F3F1-BE95-95CE-E248-1BC8E0A2B485}"/>
          </ac:spMkLst>
        </pc:spChg>
        <pc:spChg chg="add del">
          <ac:chgData name="Lorraine Rivera Torres" userId="b3660cac-b5da-4b9b-8fc5-ec4c1403468b" providerId="ADAL" clId="{49F40466-1D45-4D4B-BFC0-1DAAFAC7AB89}" dt="2024-08-12T21:27:31.168" v="5668" actId="478"/>
          <ac:spMkLst>
            <pc:docMk/>
            <pc:sldMk cId="3753534021" sldId="275"/>
            <ac:spMk id="126" creationId="{97CA1A9B-DF51-42E1-396A-35CF36070051}"/>
          </ac:spMkLst>
        </pc:spChg>
        <pc:spChg chg="add del">
          <ac:chgData name="Lorraine Rivera Torres" userId="b3660cac-b5da-4b9b-8fc5-ec4c1403468b" providerId="ADAL" clId="{49F40466-1D45-4D4B-BFC0-1DAAFAC7AB89}" dt="2024-08-12T21:27:31.168" v="5668" actId="478"/>
          <ac:spMkLst>
            <pc:docMk/>
            <pc:sldMk cId="3753534021" sldId="275"/>
            <ac:spMk id="127" creationId="{EB42A894-52AA-0960-AEFD-BAEF23530397}"/>
          </ac:spMkLst>
        </pc:spChg>
        <pc:spChg chg="add del">
          <ac:chgData name="Lorraine Rivera Torres" userId="b3660cac-b5da-4b9b-8fc5-ec4c1403468b" providerId="ADAL" clId="{49F40466-1D45-4D4B-BFC0-1DAAFAC7AB89}" dt="2024-08-12T21:27:31.168" v="5668" actId="478"/>
          <ac:spMkLst>
            <pc:docMk/>
            <pc:sldMk cId="3753534021" sldId="275"/>
            <ac:spMk id="128" creationId="{0B0EC815-3590-7399-0353-D21B61457FDF}"/>
          </ac:spMkLst>
        </pc:spChg>
        <pc:spChg chg="add del">
          <ac:chgData name="Lorraine Rivera Torres" userId="b3660cac-b5da-4b9b-8fc5-ec4c1403468b" providerId="ADAL" clId="{49F40466-1D45-4D4B-BFC0-1DAAFAC7AB89}" dt="2024-08-12T21:27:31.168" v="5668" actId="478"/>
          <ac:spMkLst>
            <pc:docMk/>
            <pc:sldMk cId="3753534021" sldId="275"/>
            <ac:spMk id="129" creationId="{EC4AAF83-D124-F37C-01F0-278E480BB723}"/>
          </ac:spMkLst>
        </pc:spChg>
        <pc:spChg chg="add del">
          <ac:chgData name="Lorraine Rivera Torres" userId="b3660cac-b5da-4b9b-8fc5-ec4c1403468b" providerId="ADAL" clId="{49F40466-1D45-4D4B-BFC0-1DAAFAC7AB89}" dt="2024-08-12T21:27:31.168" v="5668" actId="478"/>
          <ac:spMkLst>
            <pc:docMk/>
            <pc:sldMk cId="3753534021" sldId="275"/>
            <ac:spMk id="130" creationId="{7AF4B4DF-E978-FF48-A748-190BC0D41067}"/>
          </ac:spMkLst>
        </pc:spChg>
        <pc:spChg chg="add del">
          <ac:chgData name="Lorraine Rivera Torres" userId="b3660cac-b5da-4b9b-8fc5-ec4c1403468b" providerId="ADAL" clId="{49F40466-1D45-4D4B-BFC0-1DAAFAC7AB89}" dt="2024-08-12T21:27:31.168" v="5668" actId="478"/>
          <ac:spMkLst>
            <pc:docMk/>
            <pc:sldMk cId="3753534021" sldId="275"/>
            <ac:spMk id="131" creationId="{CA2A8920-0ACD-360A-9FCF-DED248B33E29}"/>
          </ac:spMkLst>
        </pc:spChg>
        <pc:spChg chg="add del">
          <ac:chgData name="Lorraine Rivera Torres" userId="b3660cac-b5da-4b9b-8fc5-ec4c1403468b" providerId="ADAL" clId="{49F40466-1D45-4D4B-BFC0-1DAAFAC7AB89}" dt="2024-08-12T21:27:31.168" v="5668" actId="478"/>
          <ac:spMkLst>
            <pc:docMk/>
            <pc:sldMk cId="3753534021" sldId="275"/>
            <ac:spMk id="133" creationId="{DADD1BDC-677A-61F6-8AC4-A1F4B9F52F0E}"/>
          </ac:spMkLst>
        </pc:spChg>
        <pc:spChg chg="add del">
          <ac:chgData name="Lorraine Rivera Torres" userId="b3660cac-b5da-4b9b-8fc5-ec4c1403468b" providerId="ADAL" clId="{49F40466-1D45-4D4B-BFC0-1DAAFAC7AB89}" dt="2024-08-12T21:27:31.168" v="5668" actId="478"/>
          <ac:spMkLst>
            <pc:docMk/>
            <pc:sldMk cId="3753534021" sldId="275"/>
            <ac:spMk id="135" creationId="{23C37006-C738-2357-9D3E-3F6590E3F270}"/>
          </ac:spMkLst>
        </pc:spChg>
        <pc:spChg chg="add del">
          <ac:chgData name="Lorraine Rivera Torres" userId="b3660cac-b5da-4b9b-8fc5-ec4c1403468b" providerId="ADAL" clId="{49F40466-1D45-4D4B-BFC0-1DAAFAC7AB89}" dt="2024-08-12T21:27:31.168" v="5668" actId="478"/>
          <ac:spMkLst>
            <pc:docMk/>
            <pc:sldMk cId="3753534021" sldId="275"/>
            <ac:spMk id="136" creationId="{A101D1DB-1BEC-EE3E-CB17-8EEE4EF83273}"/>
          </ac:spMkLst>
        </pc:spChg>
        <pc:spChg chg="add del">
          <ac:chgData name="Lorraine Rivera Torres" userId="b3660cac-b5da-4b9b-8fc5-ec4c1403468b" providerId="ADAL" clId="{49F40466-1D45-4D4B-BFC0-1DAAFAC7AB89}" dt="2024-08-12T21:27:31.168" v="5668" actId="478"/>
          <ac:spMkLst>
            <pc:docMk/>
            <pc:sldMk cId="3753534021" sldId="275"/>
            <ac:spMk id="137" creationId="{7EF16F84-B65F-2FBB-2BE6-C96E2AD2FC4D}"/>
          </ac:spMkLst>
        </pc:spChg>
        <pc:spChg chg="add del">
          <ac:chgData name="Lorraine Rivera Torres" userId="b3660cac-b5da-4b9b-8fc5-ec4c1403468b" providerId="ADAL" clId="{49F40466-1D45-4D4B-BFC0-1DAAFAC7AB89}" dt="2024-08-12T21:27:31.168" v="5668" actId="478"/>
          <ac:spMkLst>
            <pc:docMk/>
            <pc:sldMk cId="3753534021" sldId="275"/>
            <ac:spMk id="140" creationId="{DB7F4BF1-8828-08C2-B957-38C2CD318C13}"/>
          </ac:spMkLst>
        </pc:spChg>
        <pc:spChg chg="add del">
          <ac:chgData name="Lorraine Rivera Torres" userId="b3660cac-b5da-4b9b-8fc5-ec4c1403468b" providerId="ADAL" clId="{49F40466-1D45-4D4B-BFC0-1DAAFAC7AB89}" dt="2024-08-12T21:27:31.168" v="5668" actId="478"/>
          <ac:spMkLst>
            <pc:docMk/>
            <pc:sldMk cId="3753534021" sldId="275"/>
            <ac:spMk id="141" creationId="{53DE3547-E3B1-F832-820F-E081C9EABCC0}"/>
          </ac:spMkLst>
        </pc:spChg>
        <pc:spChg chg="add del">
          <ac:chgData name="Lorraine Rivera Torres" userId="b3660cac-b5da-4b9b-8fc5-ec4c1403468b" providerId="ADAL" clId="{49F40466-1D45-4D4B-BFC0-1DAAFAC7AB89}" dt="2024-08-12T21:27:31.168" v="5668" actId="478"/>
          <ac:spMkLst>
            <pc:docMk/>
            <pc:sldMk cId="3753534021" sldId="275"/>
            <ac:spMk id="142" creationId="{91DBDF48-26BF-9740-FADE-15DDAC38996B}"/>
          </ac:spMkLst>
        </pc:spChg>
        <pc:spChg chg="add del">
          <ac:chgData name="Lorraine Rivera Torres" userId="b3660cac-b5da-4b9b-8fc5-ec4c1403468b" providerId="ADAL" clId="{49F40466-1D45-4D4B-BFC0-1DAAFAC7AB89}" dt="2024-08-12T21:27:31.168" v="5668" actId="478"/>
          <ac:spMkLst>
            <pc:docMk/>
            <pc:sldMk cId="3753534021" sldId="275"/>
            <ac:spMk id="144" creationId="{7B0532E2-07A8-BC8F-355A-59ADE08A443C}"/>
          </ac:spMkLst>
        </pc:spChg>
        <pc:spChg chg="add del">
          <ac:chgData name="Lorraine Rivera Torres" userId="b3660cac-b5da-4b9b-8fc5-ec4c1403468b" providerId="ADAL" clId="{49F40466-1D45-4D4B-BFC0-1DAAFAC7AB89}" dt="2024-08-12T21:27:31.168" v="5668" actId="478"/>
          <ac:spMkLst>
            <pc:docMk/>
            <pc:sldMk cId="3753534021" sldId="275"/>
            <ac:spMk id="145" creationId="{011FEC1A-B875-95EB-32DD-44980744B756}"/>
          </ac:spMkLst>
        </pc:spChg>
        <pc:spChg chg="add del">
          <ac:chgData name="Lorraine Rivera Torres" userId="b3660cac-b5da-4b9b-8fc5-ec4c1403468b" providerId="ADAL" clId="{49F40466-1D45-4D4B-BFC0-1DAAFAC7AB89}" dt="2024-08-12T21:27:31.168" v="5668" actId="478"/>
          <ac:spMkLst>
            <pc:docMk/>
            <pc:sldMk cId="3753534021" sldId="275"/>
            <ac:spMk id="146" creationId="{EE4D3331-9487-6D2B-416C-9B3F78E6BF20}"/>
          </ac:spMkLst>
        </pc:spChg>
        <pc:spChg chg="add del">
          <ac:chgData name="Lorraine Rivera Torres" userId="b3660cac-b5da-4b9b-8fc5-ec4c1403468b" providerId="ADAL" clId="{49F40466-1D45-4D4B-BFC0-1DAAFAC7AB89}" dt="2024-08-12T21:27:31.168" v="5668" actId="478"/>
          <ac:spMkLst>
            <pc:docMk/>
            <pc:sldMk cId="3753534021" sldId="275"/>
            <ac:spMk id="147" creationId="{C0D3ED95-BC3B-D89B-F6CE-6745F6DB34F7}"/>
          </ac:spMkLst>
        </pc:spChg>
        <pc:spChg chg="add del">
          <ac:chgData name="Lorraine Rivera Torres" userId="b3660cac-b5da-4b9b-8fc5-ec4c1403468b" providerId="ADAL" clId="{49F40466-1D45-4D4B-BFC0-1DAAFAC7AB89}" dt="2024-08-12T21:27:31.168" v="5668" actId="478"/>
          <ac:spMkLst>
            <pc:docMk/>
            <pc:sldMk cId="3753534021" sldId="275"/>
            <ac:spMk id="182" creationId="{2BD7B9F4-5789-2236-7772-B0389326FEFE}"/>
          </ac:spMkLst>
        </pc:spChg>
        <pc:spChg chg="add del">
          <ac:chgData name="Lorraine Rivera Torres" userId="b3660cac-b5da-4b9b-8fc5-ec4c1403468b" providerId="ADAL" clId="{49F40466-1D45-4D4B-BFC0-1DAAFAC7AB89}" dt="2024-08-12T21:27:31.168" v="5668" actId="478"/>
          <ac:spMkLst>
            <pc:docMk/>
            <pc:sldMk cId="3753534021" sldId="275"/>
            <ac:spMk id="183" creationId="{58279888-6DEE-2577-6291-581A765EFA3D}"/>
          </ac:spMkLst>
        </pc:spChg>
        <pc:spChg chg="add del">
          <ac:chgData name="Lorraine Rivera Torres" userId="b3660cac-b5da-4b9b-8fc5-ec4c1403468b" providerId="ADAL" clId="{49F40466-1D45-4D4B-BFC0-1DAAFAC7AB89}" dt="2024-08-12T21:27:31.168" v="5668" actId="478"/>
          <ac:spMkLst>
            <pc:docMk/>
            <pc:sldMk cId="3753534021" sldId="275"/>
            <ac:spMk id="184" creationId="{0E78BB16-FE83-1EF3-3EC3-B010B67C5246}"/>
          </ac:spMkLst>
        </pc:spChg>
        <pc:spChg chg="add del">
          <ac:chgData name="Lorraine Rivera Torres" userId="b3660cac-b5da-4b9b-8fc5-ec4c1403468b" providerId="ADAL" clId="{49F40466-1D45-4D4B-BFC0-1DAAFAC7AB89}" dt="2024-08-12T21:27:31.168" v="5668" actId="478"/>
          <ac:spMkLst>
            <pc:docMk/>
            <pc:sldMk cId="3753534021" sldId="275"/>
            <ac:spMk id="185" creationId="{402AF2CA-F88E-C47D-7BA9-8998B7C4707F}"/>
          </ac:spMkLst>
        </pc:spChg>
        <pc:spChg chg="add del">
          <ac:chgData name="Lorraine Rivera Torres" userId="b3660cac-b5da-4b9b-8fc5-ec4c1403468b" providerId="ADAL" clId="{49F40466-1D45-4D4B-BFC0-1DAAFAC7AB89}" dt="2024-08-12T21:27:31.168" v="5668" actId="478"/>
          <ac:spMkLst>
            <pc:docMk/>
            <pc:sldMk cId="3753534021" sldId="275"/>
            <ac:spMk id="187" creationId="{77D2A055-52AB-0CC6-701E-FB37E316C929}"/>
          </ac:spMkLst>
        </pc:spChg>
        <pc:spChg chg="add del">
          <ac:chgData name="Lorraine Rivera Torres" userId="b3660cac-b5da-4b9b-8fc5-ec4c1403468b" providerId="ADAL" clId="{49F40466-1D45-4D4B-BFC0-1DAAFAC7AB89}" dt="2024-08-12T21:27:31.168" v="5668" actId="478"/>
          <ac:spMkLst>
            <pc:docMk/>
            <pc:sldMk cId="3753534021" sldId="275"/>
            <ac:spMk id="188" creationId="{E9138686-BD2F-8C3E-1211-55C921246C6A}"/>
          </ac:spMkLst>
        </pc:spChg>
        <pc:spChg chg="add del">
          <ac:chgData name="Lorraine Rivera Torres" userId="b3660cac-b5da-4b9b-8fc5-ec4c1403468b" providerId="ADAL" clId="{49F40466-1D45-4D4B-BFC0-1DAAFAC7AB89}" dt="2024-08-12T21:27:31.168" v="5668" actId="478"/>
          <ac:spMkLst>
            <pc:docMk/>
            <pc:sldMk cId="3753534021" sldId="275"/>
            <ac:spMk id="189" creationId="{ED52D322-76C6-9CA4-58B2-B46F7E5B3016}"/>
          </ac:spMkLst>
        </pc:spChg>
        <pc:spChg chg="add del">
          <ac:chgData name="Lorraine Rivera Torres" userId="b3660cac-b5da-4b9b-8fc5-ec4c1403468b" providerId="ADAL" clId="{49F40466-1D45-4D4B-BFC0-1DAAFAC7AB89}" dt="2024-08-12T21:27:31.168" v="5668" actId="478"/>
          <ac:spMkLst>
            <pc:docMk/>
            <pc:sldMk cId="3753534021" sldId="275"/>
            <ac:spMk id="190" creationId="{A85C295B-4DFE-9715-2644-327DD262CA5D}"/>
          </ac:spMkLst>
        </pc:spChg>
        <pc:spChg chg="add del">
          <ac:chgData name="Lorraine Rivera Torres" userId="b3660cac-b5da-4b9b-8fc5-ec4c1403468b" providerId="ADAL" clId="{49F40466-1D45-4D4B-BFC0-1DAAFAC7AB89}" dt="2024-08-12T21:27:31.168" v="5668" actId="478"/>
          <ac:spMkLst>
            <pc:docMk/>
            <pc:sldMk cId="3753534021" sldId="275"/>
            <ac:spMk id="191" creationId="{0DA2CB19-4D39-79C9-D624-B1E5F5BCC523}"/>
          </ac:spMkLst>
        </pc:spChg>
        <pc:spChg chg="add del">
          <ac:chgData name="Lorraine Rivera Torres" userId="b3660cac-b5da-4b9b-8fc5-ec4c1403468b" providerId="ADAL" clId="{49F40466-1D45-4D4B-BFC0-1DAAFAC7AB89}" dt="2024-08-12T21:27:31.168" v="5668" actId="478"/>
          <ac:spMkLst>
            <pc:docMk/>
            <pc:sldMk cId="3753534021" sldId="275"/>
            <ac:spMk id="192" creationId="{BB3C4618-C8A9-66B6-67E4-C3712E366382}"/>
          </ac:spMkLst>
        </pc:spChg>
        <pc:spChg chg="add del">
          <ac:chgData name="Lorraine Rivera Torres" userId="b3660cac-b5da-4b9b-8fc5-ec4c1403468b" providerId="ADAL" clId="{49F40466-1D45-4D4B-BFC0-1DAAFAC7AB89}" dt="2024-08-12T21:27:31.168" v="5668" actId="478"/>
          <ac:spMkLst>
            <pc:docMk/>
            <pc:sldMk cId="3753534021" sldId="275"/>
            <ac:spMk id="193" creationId="{1053C711-CFE0-6CAF-CCD1-C6670C6110AB}"/>
          </ac:spMkLst>
        </pc:spChg>
        <pc:spChg chg="add del">
          <ac:chgData name="Lorraine Rivera Torres" userId="b3660cac-b5da-4b9b-8fc5-ec4c1403468b" providerId="ADAL" clId="{49F40466-1D45-4D4B-BFC0-1DAAFAC7AB89}" dt="2024-08-12T21:27:31.168" v="5668" actId="478"/>
          <ac:spMkLst>
            <pc:docMk/>
            <pc:sldMk cId="3753534021" sldId="275"/>
            <ac:spMk id="194" creationId="{320031FF-4089-4E40-FB86-0C2208557BC8}"/>
          </ac:spMkLst>
        </pc:spChg>
        <pc:spChg chg="add del">
          <ac:chgData name="Lorraine Rivera Torres" userId="b3660cac-b5da-4b9b-8fc5-ec4c1403468b" providerId="ADAL" clId="{49F40466-1D45-4D4B-BFC0-1DAAFAC7AB89}" dt="2024-08-12T21:27:31.168" v="5668" actId="478"/>
          <ac:spMkLst>
            <pc:docMk/>
            <pc:sldMk cId="3753534021" sldId="275"/>
            <ac:spMk id="196" creationId="{43CB0AF3-B38A-49A2-2ACA-4185E7380681}"/>
          </ac:spMkLst>
        </pc:spChg>
        <pc:spChg chg="add del">
          <ac:chgData name="Lorraine Rivera Torres" userId="b3660cac-b5da-4b9b-8fc5-ec4c1403468b" providerId="ADAL" clId="{49F40466-1D45-4D4B-BFC0-1DAAFAC7AB89}" dt="2024-08-12T21:27:31.168" v="5668" actId="478"/>
          <ac:spMkLst>
            <pc:docMk/>
            <pc:sldMk cId="3753534021" sldId="275"/>
            <ac:spMk id="197" creationId="{831526CB-CC6A-B0E5-5D78-58B33F89DACB}"/>
          </ac:spMkLst>
        </pc:spChg>
        <pc:spChg chg="add del">
          <ac:chgData name="Lorraine Rivera Torres" userId="b3660cac-b5da-4b9b-8fc5-ec4c1403468b" providerId="ADAL" clId="{49F40466-1D45-4D4B-BFC0-1DAAFAC7AB89}" dt="2024-08-12T21:27:31.168" v="5668" actId="478"/>
          <ac:spMkLst>
            <pc:docMk/>
            <pc:sldMk cId="3753534021" sldId="275"/>
            <ac:spMk id="198" creationId="{0FFAA232-6962-6E2A-66A5-7238503B3A6B}"/>
          </ac:spMkLst>
        </pc:spChg>
        <pc:spChg chg="add del">
          <ac:chgData name="Lorraine Rivera Torres" userId="b3660cac-b5da-4b9b-8fc5-ec4c1403468b" providerId="ADAL" clId="{49F40466-1D45-4D4B-BFC0-1DAAFAC7AB89}" dt="2024-08-12T21:27:31.168" v="5668" actId="478"/>
          <ac:spMkLst>
            <pc:docMk/>
            <pc:sldMk cId="3753534021" sldId="275"/>
            <ac:spMk id="199" creationId="{4EC731DC-3EF8-2366-DA8D-B70876EF14C8}"/>
          </ac:spMkLst>
        </pc:spChg>
        <pc:spChg chg="add del">
          <ac:chgData name="Lorraine Rivera Torres" userId="b3660cac-b5da-4b9b-8fc5-ec4c1403468b" providerId="ADAL" clId="{49F40466-1D45-4D4B-BFC0-1DAAFAC7AB89}" dt="2024-08-12T21:27:31.168" v="5668" actId="478"/>
          <ac:spMkLst>
            <pc:docMk/>
            <pc:sldMk cId="3753534021" sldId="275"/>
            <ac:spMk id="200" creationId="{FD72224C-521B-9AB2-EF70-DE3EE055C29F}"/>
          </ac:spMkLst>
        </pc:spChg>
        <pc:spChg chg="add del">
          <ac:chgData name="Lorraine Rivera Torres" userId="b3660cac-b5da-4b9b-8fc5-ec4c1403468b" providerId="ADAL" clId="{49F40466-1D45-4D4B-BFC0-1DAAFAC7AB89}" dt="2024-08-12T21:27:31.168" v="5668" actId="478"/>
          <ac:spMkLst>
            <pc:docMk/>
            <pc:sldMk cId="3753534021" sldId="275"/>
            <ac:spMk id="202" creationId="{65A2B431-4AAC-BDAF-021D-E3850F7E9E6A}"/>
          </ac:spMkLst>
        </pc:spChg>
        <pc:spChg chg="add del">
          <ac:chgData name="Lorraine Rivera Torres" userId="b3660cac-b5da-4b9b-8fc5-ec4c1403468b" providerId="ADAL" clId="{49F40466-1D45-4D4B-BFC0-1DAAFAC7AB89}" dt="2024-08-12T21:27:31.168" v="5668" actId="478"/>
          <ac:spMkLst>
            <pc:docMk/>
            <pc:sldMk cId="3753534021" sldId="275"/>
            <ac:spMk id="203" creationId="{1772F432-12A6-E2E3-9115-2FB425E9F7F9}"/>
          </ac:spMkLst>
        </pc:spChg>
        <pc:spChg chg="add del">
          <ac:chgData name="Lorraine Rivera Torres" userId="b3660cac-b5da-4b9b-8fc5-ec4c1403468b" providerId="ADAL" clId="{49F40466-1D45-4D4B-BFC0-1DAAFAC7AB89}" dt="2024-08-12T21:27:31.168" v="5668" actId="478"/>
          <ac:spMkLst>
            <pc:docMk/>
            <pc:sldMk cId="3753534021" sldId="275"/>
            <ac:spMk id="204" creationId="{C492AD6E-50AD-9BD7-79DC-1D5385B6C1A2}"/>
          </ac:spMkLst>
        </pc:spChg>
        <pc:spChg chg="add del">
          <ac:chgData name="Lorraine Rivera Torres" userId="b3660cac-b5da-4b9b-8fc5-ec4c1403468b" providerId="ADAL" clId="{49F40466-1D45-4D4B-BFC0-1DAAFAC7AB89}" dt="2024-08-12T21:27:31.168" v="5668" actId="478"/>
          <ac:spMkLst>
            <pc:docMk/>
            <pc:sldMk cId="3753534021" sldId="275"/>
            <ac:spMk id="206" creationId="{13E248DC-437F-B2CE-A06E-53CE3A0D0176}"/>
          </ac:spMkLst>
        </pc:spChg>
        <pc:spChg chg="add del">
          <ac:chgData name="Lorraine Rivera Torres" userId="b3660cac-b5da-4b9b-8fc5-ec4c1403468b" providerId="ADAL" clId="{49F40466-1D45-4D4B-BFC0-1DAAFAC7AB89}" dt="2024-08-12T21:27:31.168" v="5668" actId="478"/>
          <ac:spMkLst>
            <pc:docMk/>
            <pc:sldMk cId="3753534021" sldId="275"/>
            <ac:spMk id="207" creationId="{4A7E3881-7501-2811-F66D-FE84688CE581}"/>
          </ac:spMkLst>
        </pc:spChg>
        <pc:spChg chg="add del">
          <ac:chgData name="Lorraine Rivera Torres" userId="b3660cac-b5da-4b9b-8fc5-ec4c1403468b" providerId="ADAL" clId="{49F40466-1D45-4D4B-BFC0-1DAAFAC7AB89}" dt="2024-08-12T21:27:31.168" v="5668" actId="478"/>
          <ac:spMkLst>
            <pc:docMk/>
            <pc:sldMk cId="3753534021" sldId="275"/>
            <ac:spMk id="208" creationId="{D681AF53-5664-9CA2-FA10-CDB208115A19}"/>
          </ac:spMkLst>
        </pc:spChg>
        <pc:spChg chg="add del">
          <ac:chgData name="Lorraine Rivera Torres" userId="b3660cac-b5da-4b9b-8fc5-ec4c1403468b" providerId="ADAL" clId="{49F40466-1D45-4D4B-BFC0-1DAAFAC7AB89}" dt="2024-08-12T21:27:31.168" v="5668" actId="478"/>
          <ac:spMkLst>
            <pc:docMk/>
            <pc:sldMk cId="3753534021" sldId="275"/>
            <ac:spMk id="210" creationId="{06A84C66-DE8C-FCF4-3EC1-E5D20AB7977A}"/>
          </ac:spMkLst>
        </pc:spChg>
        <pc:spChg chg="add del">
          <ac:chgData name="Lorraine Rivera Torres" userId="b3660cac-b5da-4b9b-8fc5-ec4c1403468b" providerId="ADAL" clId="{49F40466-1D45-4D4B-BFC0-1DAAFAC7AB89}" dt="2024-08-12T21:27:31.168" v="5668" actId="478"/>
          <ac:spMkLst>
            <pc:docMk/>
            <pc:sldMk cId="3753534021" sldId="275"/>
            <ac:spMk id="211" creationId="{878752BB-D6F6-5E1F-C728-E2921CA6A7BF}"/>
          </ac:spMkLst>
        </pc:spChg>
        <pc:spChg chg="add del">
          <ac:chgData name="Lorraine Rivera Torres" userId="b3660cac-b5da-4b9b-8fc5-ec4c1403468b" providerId="ADAL" clId="{49F40466-1D45-4D4B-BFC0-1DAAFAC7AB89}" dt="2024-08-12T21:27:31.168" v="5668" actId="478"/>
          <ac:spMkLst>
            <pc:docMk/>
            <pc:sldMk cId="3753534021" sldId="275"/>
            <ac:spMk id="212" creationId="{527108C8-4231-299B-5E03-E7EC40958361}"/>
          </ac:spMkLst>
        </pc:spChg>
        <pc:spChg chg="add del">
          <ac:chgData name="Lorraine Rivera Torres" userId="b3660cac-b5da-4b9b-8fc5-ec4c1403468b" providerId="ADAL" clId="{49F40466-1D45-4D4B-BFC0-1DAAFAC7AB89}" dt="2024-08-12T21:27:31.168" v="5668" actId="478"/>
          <ac:spMkLst>
            <pc:docMk/>
            <pc:sldMk cId="3753534021" sldId="275"/>
            <ac:spMk id="214" creationId="{4F19A5FA-F276-BF15-F231-B1A883ADA8D4}"/>
          </ac:spMkLst>
        </pc:spChg>
        <pc:spChg chg="add del">
          <ac:chgData name="Lorraine Rivera Torres" userId="b3660cac-b5da-4b9b-8fc5-ec4c1403468b" providerId="ADAL" clId="{49F40466-1D45-4D4B-BFC0-1DAAFAC7AB89}" dt="2024-08-12T21:27:31.168" v="5668" actId="478"/>
          <ac:spMkLst>
            <pc:docMk/>
            <pc:sldMk cId="3753534021" sldId="275"/>
            <ac:spMk id="215" creationId="{BF22C997-29AA-5A09-E2F2-1EEB0E5F77D4}"/>
          </ac:spMkLst>
        </pc:spChg>
        <pc:spChg chg="add del">
          <ac:chgData name="Lorraine Rivera Torres" userId="b3660cac-b5da-4b9b-8fc5-ec4c1403468b" providerId="ADAL" clId="{49F40466-1D45-4D4B-BFC0-1DAAFAC7AB89}" dt="2024-08-12T21:27:31.168" v="5668" actId="478"/>
          <ac:spMkLst>
            <pc:docMk/>
            <pc:sldMk cId="3753534021" sldId="275"/>
            <ac:spMk id="216" creationId="{4CAE58ED-3EAF-C28D-9CCD-DE713D9BADED}"/>
          </ac:spMkLst>
        </pc:spChg>
        <pc:spChg chg="add del">
          <ac:chgData name="Lorraine Rivera Torres" userId="b3660cac-b5da-4b9b-8fc5-ec4c1403468b" providerId="ADAL" clId="{49F40466-1D45-4D4B-BFC0-1DAAFAC7AB89}" dt="2024-08-12T21:27:31.168" v="5668" actId="478"/>
          <ac:spMkLst>
            <pc:docMk/>
            <pc:sldMk cId="3753534021" sldId="275"/>
            <ac:spMk id="217" creationId="{0CDF8AC6-1E03-D1B9-43E5-7A056D884CA6}"/>
          </ac:spMkLst>
        </pc:spChg>
        <pc:spChg chg="add del">
          <ac:chgData name="Lorraine Rivera Torres" userId="b3660cac-b5da-4b9b-8fc5-ec4c1403468b" providerId="ADAL" clId="{49F40466-1D45-4D4B-BFC0-1DAAFAC7AB89}" dt="2024-08-12T21:27:31.168" v="5668" actId="478"/>
          <ac:spMkLst>
            <pc:docMk/>
            <pc:sldMk cId="3753534021" sldId="275"/>
            <ac:spMk id="218" creationId="{489E1BD0-0786-0184-3309-1651075944A7}"/>
          </ac:spMkLst>
        </pc:spChg>
        <pc:spChg chg="add del">
          <ac:chgData name="Lorraine Rivera Torres" userId="b3660cac-b5da-4b9b-8fc5-ec4c1403468b" providerId="ADAL" clId="{49F40466-1D45-4D4B-BFC0-1DAAFAC7AB89}" dt="2024-08-12T21:27:31.168" v="5668" actId="478"/>
          <ac:spMkLst>
            <pc:docMk/>
            <pc:sldMk cId="3753534021" sldId="275"/>
            <ac:spMk id="221" creationId="{679846EE-06A2-A518-A0CF-BAB7DEF9829E}"/>
          </ac:spMkLst>
        </pc:spChg>
        <pc:spChg chg="add del">
          <ac:chgData name="Lorraine Rivera Torres" userId="b3660cac-b5da-4b9b-8fc5-ec4c1403468b" providerId="ADAL" clId="{49F40466-1D45-4D4B-BFC0-1DAAFAC7AB89}" dt="2024-08-12T21:27:31.168" v="5668" actId="478"/>
          <ac:spMkLst>
            <pc:docMk/>
            <pc:sldMk cId="3753534021" sldId="275"/>
            <ac:spMk id="222" creationId="{FB440B39-05C8-E4E4-662A-D95BBE61E4B8}"/>
          </ac:spMkLst>
        </pc:spChg>
        <pc:picChg chg="add del">
          <ac:chgData name="Lorraine Rivera Torres" userId="b3660cac-b5da-4b9b-8fc5-ec4c1403468b" providerId="ADAL" clId="{49F40466-1D45-4D4B-BFC0-1DAAFAC7AB89}" dt="2024-08-12T21:27:31.168" v="5668" actId="478"/>
          <ac:picMkLst>
            <pc:docMk/>
            <pc:sldMk cId="3753534021" sldId="275"/>
            <ac:picMk id="19" creationId="{8E52A620-F068-FF52-0914-E0D760AC76B8}"/>
          </ac:picMkLst>
        </pc:picChg>
        <pc:picChg chg="add del">
          <ac:chgData name="Lorraine Rivera Torres" userId="b3660cac-b5da-4b9b-8fc5-ec4c1403468b" providerId="ADAL" clId="{49F40466-1D45-4D4B-BFC0-1DAAFAC7AB89}" dt="2024-08-12T21:27:31.168" v="5668" actId="478"/>
          <ac:picMkLst>
            <pc:docMk/>
            <pc:sldMk cId="3753534021" sldId="275"/>
            <ac:picMk id="21" creationId="{9181D00E-96A0-3986-AB2A-DF9BF492939D}"/>
          </ac:picMkLst>
        </pc:picChg>
        <pc:picChg chg="add del">
          <ac:chgData name="Lorraine Rivera Torres" userId="b3660cac-b5da-4b9b-8fc5-ec4c1403468b" providerId="ADAL" clId="{49F40466-1D45-4D4B-BFC0-1DAAFAC7AB89}" dt="2024-08-12T21:27:31.168" v="5668" actId="478"/>
          <ac:picMkLst>
            <pc:docMk/>
            <pc:sldMk cId="3753534021" sldId="275"/>
            <ac:picMk id="31" creationId="{F5F3E177-9159-664D-ABE2-8617D693CEB5}"/>
          </ac:picMkLst>
        </pc:picChg>
        <pc:picChg chg="add del">
          <ac:chgData name="Lorraine Rivera Torres" userId="b3660cac-b5da-4b9b-8fc5-ec4c1403468b" providerId="ADAL" clId="{49F40466-1D45-4D4B-BFC0-1DAAFAC7AB89}" dt="2024-08-12T21:27:31.168" v="5668" actId="478"/>
          <ac:picMkLst>
            <pc:docMk/>
            <pc:sldMk cId="3753534021" sldId="275"/>
            <ac:picMk id="43" creationId="{0720A629-5395-9D3D-1293-22935E0716FB}"/>
          </ac:picMkLst>
        </pc:picChg>
        <pc:picChg chg="add del">
          <ac:chgData name="Lorraine Rivera Torres" userId="b3660cac-b5da-4b9b-8fc5-ec4c1403468b" providerId="ADAL" clId="{49F40466-1D45-4D4B-BFC0-1DAAFAC7AB89}" dt="2024-08-12T21:27:31.168" v="5668" actId="478"/>
          <ac:picMkLst>
            <pc:docMk/>
            <pc:sldMk cId="3753534021" sldId="275"/>
            <ac:picMk id="45" creationId="{156DC530-6004-CB17-288D-90BC2EA29C1D}"/>
          </ac:picMkLst>
        </pc:picChg>
        <pc:picChg chg="add del">
          <ac:chgData name="Lorraine Rivera Torres" userId="b3660cac-b5da-4b9b-8fc5-ec4c1403468b" providerId="ADAL" clId="{49F40466-1D45-4D4B-BFC0-1DAAFAC7AB89}" dt="2024-08-12T21:27:31.168" v="5668" actId="478"/>
          <ac:picMkLst>
            <pc:docMk/>
            <pc:sldMk cId="3753534021" sldId="275"/>
            <ac:picMk id="79" creationId="{89CF390A-B6A8-A48E-02E3-969CD7A8931C}"/>
          </ac:picMkLst>
        </pc:picChg>
        <pc:picChg chg="add del">
          <ac:chgData name="Lorraine Rivera Torres" userId="b3660cac-b5da-4b9b-8fc5-ec4c1403468b" providerId="ADAL" clId="{49F40466-1D45-4D4B-BFC0-1DAAFAC7AB89}" dt="2024-08-12T21:27:31.168" v="5668" actId="478"/>
          <ac:picMkLst>
            <pc:docMk/>
            <pc:sldMk cId="3753534021" sldId="275"/>
            <ac:picMk id="114" creationId="{3C9DEDA2-F44E-4E01-621F-98CA4CCEBAA8}"/>
          </ac:picMkLst>
        </pc:picChg>
        <pc:picChg chg="add del">
          <ac:chgData name="Lorraine Rivera Torres" userId="b3660cac-b5da-4b9b-8fc5-ec4c1403468b" providerId="ADAL" clId="{49F40466-1D45-4D4B-BFC0-1DAAFAC7AB89}" dt="2024-08-12T21:27:31.168" v="5668" actId="478"/>
          <ac:picMkLst>
            <pc:docMk/>
            <pc:sldMk cId="3753534021" sldId="275"/>
            <ac:picMk id="115" creationId="{E4A71335-E65C-EBCB-AD00-CCCA0CCBF3F8}"/>
          </ac:picMkLst>
        </pc:picChg>
        <pc:picChg chg="add del">
          <ac:chgData name="Lorraine Rivera Torres" userId="b3660cac-b5da-4b9b-8fc5-ec4c1403468b" providerId="ADAL" clId="{49F40466-1D45-4D4B-BFC0-1DAAFAC7AB89}" dt="2024-08-12T21:27:31.168" v="5668" actId="478"/>
          <ac:picMkLst>
            <pc:docMk/>
            <pc:sldMk cId="3753534021" sldId="275"/>
            <ac:picMk id="119" creationId="{856C4E25-C190-16E6-49B2-E3971AA64764}"/>
          </ac:picMkLst>
        </pc:picChg>
        <pc:picChg chg="add del">
          <ac:chgData name="Lorraine Rivera Torres" userId="b3660cac-b5da-4b9b-8fc5-ec4c1403468b" providerId="ADAL" clId="{49F40466-1D45-4D4B-BFC0-1DAAFAC7AB89}" dt="2024-08-12T21:27:31.168" v="5668" actId="478"/>
          <ac:picMkLst>
            <pc:docMk/>
            <pc:sldMk cId="3753534021" sldId="275"/>
            <ac:picMk id="122" creationId="{EE3716D0-3471-4626-1FF9-690AF1231D52}"/>
          </ac:picMkLst>
        </pc:picChg>
        <pc:picChg chg="add del">
          <ac:chgData name="Lorraine Rivera Torres" userId="b3660cac-b5da-4b9b-8fc5-ec4c1403468b" providerId="ADAL" clId="{49F40466-1D45-4D4B-BFC0-1DAAFAC7AB89}" dt="2024-08-12T21:27:31.168" v="5668" actId="478"/>
          <ac:picMkLst>
            <pc:docMk/>
            <pc:sldMk cId="3753534021" sldId="275"/>
            <ac:picMk id="132" creationId="{03B391C7-8F48-39D7-127C-1F341BFC3240}"/>
          </ac:picMkLst>
        </pc:picChg>
        <pc:picChg chg="add del">
          <ac:chgData name="Lorraine Rivera Torres" userId="b3660cac-b5da-4b9b-8fc5-ec4c1403468b" providerId="ADAL" clId="{49F40466-1D45-4D4B-BFC0-1DAAFAC7AB89}" dt="2024-08-12T21:27:31.168" v="5668" actId="478"/>
          <ac:picMkLst>
            <pc:docMk/>
            <pc:sldMk cId="3753534021" sldId="275"/>
            <ac:picMk id="134" creationId="{9F19AC4E-AD7C-F23B-E59E-1CA86B8BC5A7}"/>
          </ac:picMkLst>
        </pc:picChg>
        <pc:picChg chg="add del">
          <ac:chgData name="Lorraine Rivera Torres" userId="b3660cac-b5da-4b9b-8fc5-ec4c1403468b" providerId="ADAL" clId="{49F40466-1D45-4D4B-BFC0-1DAAFAC7AB89}" dt="2024-08-12T21:27:31.168" v="5668" actId="478"/>
          <ac:picMkLst>
            <pc:docMk/>
            <pc:sldMk cId="3753534021" sldId="275"/>
            <ac:picMk id="143" creationId="{E6AAF1D2-9373-9F14-DFC4-3B0DF324192A}"/>
          </ac:picMkLst>
        </pc:picChg>
        <pc:picChg chg="add del">
          <ac:chgData name="Lorraine Rivera Torres" userId="b3660cac-b5da-4b9b-8fc5-ec4c1403468b" providerId="ADAL" clId="{49F40466-1D45-4D4B-BFC0-1DAAFAC7AB89}" dt="2024-08-12T21:27:31.168" v="5668" actId="478"/>
          <ac:picMkLst>
            <pc:docMk/>
            <pc:sldMk cId="3753534021" sldId="275"/>
            <ac:picMk id="151" creationId="{7855A940-96DA-8DAC-ED5D-F022144A8CD1}"/>
          </ac:picMkLst>
        </pc:picChg>
        <pc:picChg chg="add del">
          <ac:chgData name="Lorraine Rivera Torres" userId="b3660cac-b5da-4b9b-8fc5-ec4c1403468b" providerId="ADAL" clId="{49F40466-1D45-4D4B-BFC0-1DAAFAC7AB89}" dt="2024-08-12T21:27:31.168" v="5668" actId="478"/>
          <ac:picMkLst>
            <pc:docMk/>
            <pc:sldMk cId="3753534021" sldId="275"/>
            <ac:picMk id="195" creationId="{8A289E75-F60F-D621-A739-0EB54956681F}"/>
          </ac:picMkLst>
        </pc:picChg>
        <pc:picChg chg="add del">
          <ac:chgData name="Lorraine Rivera Torres" userId="b3660cac-b5da-4b9b-8fc5-ec4c1403468b" providerId="ADAL" clId="{49F40466-1D45-4D4B-BFC0-1DAAFAC7AB89}" dt="2024-08-12T21:27:31.168" v="5668" actId="478"/>
          <ac:picMkLst>
            <pc:docMk/>
            <pc:sldMk cId="3753534021" sldId="275"/>
            <ac:picMk id="201" creationId="{E078EBF1-F49C-FE68-2658-256EFD711C01}"/>
          </ac:picMkLst>
        </pc:picChg>
        <pc:picChg chg="add del">
          <ac:chgData name="Lorraine Rivera Torres" userId="b3660cac-b5da-4b9b-8fc5-ec4c1403468b" providerId="ADAL" clId="{49F40466-1D45-4D4B-BFC0-1DAAFAC7AB89}" dt="2024-08-12T21:27:31.168" v="5668" actId="478"/>
          <ac:picMkLst>
            <pc:docMk/>
            <pc:sldMk cId="3753534021" sldId="275"/>
            <ac:picMk id="205" creationId="{406BAC12-1D2C-16BA-C1C1-0298110AF79D}"/>
          </ac:picMkLst>
        </pc:picChg>
        <pc:picChg chg="add del">
          <ac:chgData name="Lorraine Rivera Torres" userId="b3660cac-b5da-4b9b-8fc5-ec4c1403468b" providerId="ADAL" clId="{49F40466-1D45-4D4B-BFC0-1DAAFAC7AB89}" dt="2024-08-12T21:27:31.168" v="5668" actId="478"/>
          <ac:picMkLst>
            <pc:docMk/>
            <pc:sldMk cId="3753534021" sldId="275"/>
            <ac:picMk id="209" creationId="{DD2A033D-ED31-5BCB-B207-A4AF13DD58EC}"/>
          </ac:picMkLst>
        </pc:picChg>
        <pc:picChg chg="add del">
          <ac:chgData name="Lorraine Rivera Torres" userId="b3660cac-b5da-4b9b-8fc5-ec4c1403468b" providerId="ADAL" clId="{49F40466-1D45-4D4B-BFC0-1DAAFAC7AB89}" dt="2024-08-12T21:27:31.168" v="5668" actId="478"/>
          <ac:picMkLst>
            <pc:docMk/>
            <pc:sldMk cId="3753534021" sldId="275"/>
            <ac:picMk id="213" creationId="{3FACB502-E2EC-66AD-06AD-9930AE594763}"/>
          </ac:picMkLst>
        </pc:picChg>
        <pc:picChg chg="add del">
          <ac:chgData name="Lorraine Rivera Torres" userId="b3660cac-b5da-4b9b-8fc5-ec4c1403468b" providerId="ADAL" clId="{49F40466-1D45-4D4B-BFC0-1DAAFAC7AB89}" dt="2024-08-12T21:27:31.168" v="5668" actId="478"/>
          <ac:picMkLst>
            <pc:docMk/>
            <pc:sldMk cId="3753534021" sldId="275"/>
            <ac:picMk id="224" creationId="{5B3F3F95-D215-17DE-504B-04763938CB21}"/>
          </ac:picMkLst>
        </pc:picChg>
        <pc:cxnChg chg="add del mod">
          <ac:chgData name="Lorraine Rivera Torres" userId="b3660cac-b5da-4b9b-8fc5-ec4c1403468b" providerId="ADAL" clId="{49F40466-1D45-4D4B-BFC0-1DAAFAC7AB89}" dt="2024-08-12T21:27:31.168" v="5668" actId="478"/>
          <ac:cxnSpMkLst>
            <pc:docMk/>
            <pc:sldMk cId="3753534021" sldId="275"/>
            <ac:cxnSpMk id="139" creationId="{85C99BB1-456F-AE49-9984-5348F675F2E3}"/>
          </ac:cxnSpMkLst>
        </pc:cxnChg>
      </pc:sldChg>
      <pc:sldChg chg="delSp modSp add del mod">
        <pc:chgData name="Lorraine Rivera Torres" userId="b3660cac-b5da-4b9b-8fc5-ec4c1403468b" providerId="ADAL" clId="{49F40466-1D45-4D4B-BFC0-1DAAFAC7AB89}" dt="2024-08-12T23:06:57.841" v="5971" actId="47"/>
        <pc:sldMkLst>
          <pc:docMk/>
          <pc:sldMk cId="4039282107" sldId="275"/>
        </pc:sldMkLst>
        <pc:spChg chg="del mod">
          <ac:chgData name="Lorraine Rivera Torres" userId="b3660cac-b5da-4b9b-8fc5-ec4c1403468b" providerId="ADAL" clId="{49F40466-1D45-4D4B-BFC0-1DAAFAC7AB89}" dt="2024-08-12T23:04:54.208" v="5968" actId="478"/>
          <ac:spMkLst>
            <pc:docMk/>
            <pc:sldMk cId="4039282107" sldId="275"/>
            <ac:spMk id="3" creationId="{005EACDC-0191-098F-A815-AF146C2F6BEB}"/>
          </ac:spMkLst>
        </pc:spChg>
        <pc:spChg chg="del">
          <ac:chgData name="Lorraine Rivera Torres" userId="b3660cac-b5da-4b9b-8fc5-ec4c1403468b" providerId="ADAL" clId="{49F40466-1D45-4D4B-BFC0-1DAAFAC7AB89}" dt="2024-08-12T22:52:20.056" v="5951" actId="478"/>
          <ac:spMkLst>
            <pc:docMk/>
            <pc:sldMk cId="4039282107" sldId="275"/>
            <ac:spMk id="5" creationId="{E50743AB-3E42-88B1-4A24-F36CBDBD3030}"/>
          </ac:spMkLst>
        </pc:spChg>
        <pc:spChg chg="del mod">
          <ac:chgData name="Lorraine Rivera Torres" userId="b3660cac-b5da-4b9b-8fc5-ec4c1403468b" providerId="ADAL" clId="{49F40466-1D45-4D4B-BFC0-1DAAFAC7AB89}" dt="2024-08-12T23:03:49.041" v="5964" actId="478"/>
          <ac:spMkLst>
            <pc:docMk/>
            <pc:sldMk cId="4039282107" sldId="275"/>
            <ac:spMk id="6" creationId="{6A4333D8-BBE6-CD89-E7E1-91E8580EA25C}"/>
          </ac:spMkLst>
        </pc:spChg>
        <pc:spChg chg="del">
          <ac:chgData name="Lorraine Rivera Torres" userId="b3660cac-b5da-4b9b-8fc5-ec4c1403468b" providerId="ADAL" clId="{49F40466-1D45-4D4B-BFC0-1DAAFAC7AB89}" dt="2024-08-12T23:03:49.041" v="5964" actId="478"/>
          <ac:spMkLst>
            <pc:docMk/>
            <pc:sldMk cId="4039282107" sldId="275"/>
            <ac:spMk id="7" creationId="{75198680-784D-91D9-A64C-D784ABA93EF4}"/>
          </ac:spMkLst>
        </pc:spChg>
        <pc:spChg chg="del mod">
          <ac:chgData name="Lorraine Rivera Torres" userId="b3660cac-b5da-4b9b-8fc5-ec4c1403468b" providerId="ADAL" clId="{49F40466-1D45-4D4B-BFC0-1DAAFAC7AB89}" dt="2024-08-12T23:04:54.208" v="5968" actId="478"/>
          <ac:spMkLst>
            <pc:docMk/>
            <pc:sldMk cId="4039282107" sldId="275"/>
            <ac:spMk id="8" creationId="{CCDE9A13-7E05-E603-BA54-292FD9898989}"/>
          </ac:spMkLst>
        </pc:spChg>
        <pc:spChg chg="del mod">
          <ac:chgData name="Lorraine Rivera Torres" userId="b3660cac-b5da-4b9b-8fc5-ec4c1403468b" providerId="ADAL" clId="{49F40466-1D45-4D4B-BFC0-1DAAFAC7AB89}" dt="2024-08-12T23:04:54.208" v="5968" actId="478"/>
          <ac:spMkLst>
            <pc:docMk/>
            <pc:sldMk cId="4039282107" sldId="275"/>
            <ac:spMk id="11" creationId="{FE82C9F4-1254-D2C8-4F38-9595729ED327}"/>
          </ac:spMkLst>
        </pc:spChg>
        <pc:spChg chg="del mod">
          <ac:chgData name="Lorraine Rivera Torres" userId="b3660cac-b5da-4b9b-8fc5-ec4c1403468b" providerId="ADAL" clId="{49F40466-1D45-4D4B-BFC0-1DAAFAC7AB89}" dt="2024-08-12T23:04:54.208" v="5968" actId="478"/>
          <ac:spMkLst>
            <pc:docMk/>
            <pc:sldMk cId="4039282107" sldId="275"/>
            <ac:spMk id="12" creationId="{95889D35-F49B-33D6-8CDC-FD90CF50B87F}"/>
          </ac:spMkLst>
        </pc:spChg>
        <pc:spChg chg="del">
          <ac:chgData name="Lorraine Rivera Torres" userId="b3660cac-b5da-4b9b-8fc5-ec4c1403468b" providerId="ADAL" clId="{49F40466-1D45-4D4B-BFC0-1DAAFAC7AB89}" dt="2024-08-12T23:03:56.088" v="5966" actId="478"/>
          <ac:spMkLst>
            <pc:docMk/>
            <pc:sldMk cId="4039282107" sldId="275"/>
            <ac:spMk id="14" creationId="{A2B3366E-8E6A-8311-F2C4-272EB43565E7}"/>
          </ac:spMkLst>
        </pc:spChg>
        <pc:spChg chg="del mod">
          <ac:chgData name="Lorraine Rivera Torres" userId="b3660cac-b5da-4b9b-8fc5-ec4c1403468b" providerId="ADAL" clId="{49F40466-1D45-4D4B-BFC0-1DAAFAC7AB89}" dt="2024-08-12T23:04:54.208" v="5968" actId="478"/>
          <ac:spMkLst>
            <pc:docMk/>
            <pc:sldMk cId="4039282107" sldId="275"/>
            <ac:spMk id="15" creationId="{9CABE3BD-54EA-01B6-767D-1BF21C53AB47}"/>
          </ac:spMkLst>
        </pc:spChg>
        <pc:spChg chg="del mod">
          <ac:chgData name="Lorraine Rivera Torres" userId="b3660cac-b5da-4b9b-8fc5-ec4c1403468b" providerId="ADAL" clId="{49F40466-1D45-4D4B-BFC0-1DAAFAC7AB89}" dt="2024-08-12T23:04:54.208" v="5968" actId="478"/>
          <ac:spMkLst>
            <pc:docMk/>
            <pc:sldMk cId="4039282107" sldId="275"/>
            <ac:spMk id="16" creationId="{B3BB854E-7884-FB62-3A6A-E04EF8DD38AE}"/>
          </ac:spMkLst>
        </pc:spChg>
        <pc:spChg chg="del mod">
          <ac:chgData name="Lorraine Rivera Torres" userId="b3660cac-b5da-4b9b-8fc5-ec4c1403468b" providerId="ADAL" clId="{49F40466-1D45-4D4B-BFC0-1DAAFAC7AB89}" dt="2024-08-12T23:04:54.208" v="5968" actId="478"/>
          <ac:spMkLst>
            <pc:docMk/>
            <pc:sldMk cId="4039282107" sldId="275"/>
            <ac:spMk id="17" creationId="{BEA73825-2D2A-AEB1-17DC-1BDFBD4D0D95}"/>
          </ac:spMkLst>
        </pc:spChg>
        <pc:spChg chg="mod">
          <ac:chgData name="Lorraine Rivera Torres" userId="b3660cac-b5da-4b9b-8fc5-ec4c1403468b" providerId="ADAL" clId="{49F40466-1D45-4D4B-BFC0-1DAAFAC7AB89}" dt="2024-08-12T23:05:07.174" v="5970" actId="1076"/>
          <ac:spMkLst>
            <pc:docMk/>
            <pc:sldMk cId="4039282107" sldId="275"/>
            <ac:spMk id="19" creationId="{5EBC75E0-94A5-16A5-B80A-936BEA0ADE5A}"/>
          </ac:spMkLst>
        </pc:spChg>
        <pc:spChg chg="mod">
          <ac:chgData name="Lorraine Rivera Torres" userId="b3660cac-b5da-4b9b-8fc5-ec4c1403468b" providerId="ADAL" clId="{49F40466-1D45-4D4B-BFC0-1DAAFAC7AB89}" dt="2024-08-12T23:05:07.174" v="5970" actId="1076"/>
          <ac:spMkLst>
            <pc:docMk/>
            <pc:sldMk cId="4039282107" sldId="275"/>
            <ac:spMk id="20" creationId="{24B83085-C399-BDBA-5125-DEB330A169BB}"/>
          </ac:spMkLst>
        </pc:spChg>
        <pc:spChg chg="mod">
          <ac:chgData name="Lorraine Rivera Torres" userId="b3660cac-b5da-4b9b-8fc5-ec4c1403468b" providerId="ADAL" clId="{49F40466-1D45-4D4B-BFC0-1DAAFAC7AB89}" dt="2024-08-12T23:05:07.174" v="5970" actId="1076"/>
          <ac:spMkLst>
            <pc:docMk/>
            <pc:sldMk cId="4039282107" sldId="275"/>
            <ac:spMk id="23" creationId="{88F66C55-8483-D69F-B7B1-16C9868EE4EA}"/>
          </ac:spMkLst>
        </pc:spChg>
        <pc:spChg chg="mod">
          <ac:chgData name="Lorraine Rivera Torres" userId="b3660cac-b5da-4b9b-8fc5-ec4c1403468b" providerId="ADAL" clId="{49F40466-1D45-4D4B-BFC0-1DAAFAC7AB89}" dt="2024-08-12T23:05:07.174" v="5970" actId="1076"/>
          <ac:spMkLst>
            <pc:docMk/>
            <pc:sldMk cId="4039282107" sldId="275"/>
            <ac:spMk id="24" creationId="{170EB431-29B1-2423-AE5F-5EB5A046C045}"/>
          </ac:spMkLst>
        </pc:spChg>
        <pc:spChg chg="mod">
          <ac:chgData name="Lorraine Rivera Torres" userId="b3660cac-b5da-4b9b-8fc5-ec4c1403468b" providerId="ADAL" clId="{49F40466-1D45-4D4B-BFC0-1DAAFAC7AB89}" dt="2024-08-12T23:05:07.174" v="5970" actId="1076"/>
          <ac:spMkLst>
            <pc:docMk/>
            <pc:sldMk cId="4039282107" sldId="275"/>
            <ac:spMk id="25" creationId="{E1494692-72C4-9232-5063-A047EB7FE2F4}"/>
          </ac:spMkLst>
        </pc:spChg>
        <pc:spChg chg="del mod">
          <ac:chgData name="Lorraine Rivera Torres" userId="b3660cac-b5da-4b9b-8fc5-ec4c1403468b" providerId="ADAL" clId="{49F40466-1D45-4D4B-BFC0-1DAAFAC7AB89}" dt="2024-08-12T23:04:54.208" v="5968" actId="478"/>
          <ac:spMkLst>
            <pc:docMk/>
            <pc:sldMk cId="4039282107" sldId="275"/>
            <ac:spMk id="27" creationId="{2D8D568F-C7E0-81F6-33CA-833CF470D87B}"/>
          </ac:spMkLst>
        </pc:spChg>
        <pc:spChg chg="del mod">
          <ac:chgData name="Lorraine Rivera Torres" userId="b3660cac-b5da-4b9b-8fc5-ec4c1403468b" providerId="ADAL" clId="{49F40466-1D45-4D4B-BFC0-1DAAFAC7AB89}" dt="2024-08-12T23:04:54.208" v="5968" actId="478"/>
          <ac:spMkLst>
            <pc:docMk/>
            <pc:sldMk cId="4039282107" sldId="275"/>
            <ac:spMk id="28" creationId="{D48D87B1-B0A5-5A70-C464-67407AEF53F5}"/>
          </ac:spMkLst>
        </pc:spChg>
        <pc:picChg chg="del">
          <ac:chgData name="Lorraine Rivera Torres" userId="b3660cac-b5da-4b9b-8fc5-ec4c1403468b" providerId="ADAL" clId="{49F40466-1D45-4D4B-BFC0-1DAAFAC7AB89}" dt="2024-08-12T23:03:49.041" v="5964" actId="478"/>
          <ac:picMkLst>
            <pc:docMk/>
            <pc:sldMk cId="4039282107" sldId="275"/>
            <ac:picMk id="9" creationId="{533F1A44-C2BB-155F-94EA-B4045F0E4074}"/>
          </ac:picMkLst>
        </pc:picChg>
        <pc:picChg chg="del mod">
          <ac:chgData name="Lorraine Rivera Torres" userId="b3660cac-b5da-4b9b-8fc5-ec4c1403468b" providerId="ADAL" clId="{49F40466-1D45-4D4B-BFC0-1DAAFAC7AB89}" dt="2024-08-12T23:04:54.208" v="5968" actId="478"/>
          <ac:picMkLst>
            <pc:docMk/>
            <pc:sldMk cId="4039282107" sldId="275"/>
            <ac:picMk id="10" creationId="{7B03954B-5324-D1E7-48BF-606C743AB1EB}"/>
          </ac:picMkLst>
        </pc:picChg>
        <pc:picChg chg="del mod">
          <ac:chgData name="Lorraine Rivera Torres" userId="b3660cac-b5da-4b9b-8fc5-ec4c1403468b" providerId="ADAL" clId="{49F40466-1D45-4D4B-BFC0-1DAAFAC7AB89}" dt="2024-08-12T23:04:54.208" v="5968" actId="478"/>
          <ac:picMkLst>
            <pc:docMk/>
            <pc:sldMk cId="4039282107" sldId="275"/>
            <ac:picMk id="13" creationId="{B1F1585A-2E56-ED28-B51B-3F1D57F76339}"/>
          </ac:picMkLst>
        </pc:picChg>
        <pc:picChg chg="del mod">
          <ac:chgData name="Lorraine Rivera Torres" userId="b3660cac-b5da-4b9b-8fc5-ec4c1403468b" providerId="ADAL" clId="{49F40466-1D45-4D4B-BFC0-1DAAFAC7AB89}" dt="2024-08-12T23:04:54.208" v="5968" actId="478"/>
          <ac:picMkLst>
            <pc:docMk/>
            <pc:sldMk cId="4039282107" sldId="275"/>
            <ac:picMk id="18" creationId="{CC585189-002F-590B-FDC3-63F39E1F87F3}"/>
          </ac:picMkLst>
        </pc:picChg>
        <pc:picChg chg="mod">
          <ac:chgData name="Lorraine Rivera Torres" userId="b3660cac-b5da-4b9b-8fc5-ec4c1403468b" providerId="ADAL" clId="{49F40466-1D45-4D4B-BFC0-1DAAFAC7AB89}" dt="2024-08-12T23:05:07.174" v="5970" actId="1076"/>
          <ac:picMkLst>
            <pc:docMk/>
            <pc:sldMk cId="4039282107" sldId="275"/>
            <ac:picMk id="22" creationId="{6EFF3549-AEDD-6546-5FA9-FA0D948161BE}"/>
          </ac:picMkLst>
        </pc:picChg>
        <pc:picChg chg="mod">
          <ac:chgData name="Lorraine Rivera Torres" userId="b3660cac-b5da-4b9b-8fc5-ec4c1403468b" providerId="ADAL" clId="{49F40466-1D45-4D4B-BFC0-1DAAFAC7AB89}" dt="2024-08-12T23:05:07.174" v="5970" actId="1076"/>
          <ac:picMkLst>
            <pc:docMk/>
            <pc:sldMk cId="4039282107" sldId="275"/>
            <ac:picMk id="26" creationId="{C1F43821-F2CC-1E86-94B2-C0991A13B2B8}"/>
          </ac:picMkLst>
        </pc:picChg>
        <pc:picChg chg="del">
          <ac:chgData name="Lorraine Rivera Torres" userId="b3660cac-b5da-4b9b-8fc5-ec4c1403468b" providerId="ADAL" clId="{49F40466-1D45-4D4B-BFC0-1DAAFAC7AB89}" dt="2024-08-12T22:52:22.992" v="5952" actId="478"/>
          <ac:picMkLst>
            <pc:docMk/>
            <pc:sldMk cId="4039282107" sldId="275"/>
            <ac:picMk id="30" creationId="{7518B61F-7ED1-9423-D7E8-7AB74B4CA23A}"/>
          </ac:picMkLst>
        </pc:picChg>
        <pc:picChg chg="del">
          <ac:chgData name="Lorraine Rivera Torres" userId="b3660cac-b5da-4b9b-8fc5-ec4c1403468b" providerId="ADAL" clId="{49F40466-1D45-4D4B-BFC0-1DAAFAC7AB89}" dt="2024-08-12T23:03:51.176" v="5965" actId="478"/>
          <ac:picMkLst>
            <pc:docMk/>
            <pc:sldMk cId="4039282107" sldId="275"/>
            <ac:picMk id="32" creationId="{252E5166-FF88-5442-2658-27D34606C515}"/>
          </ac:picMkLst>
        </pc:picChg>
        <pc:picChg chg="del">
          <ac:chgData name="Lorraine Rivera Torres" userId="b3660cac-b5da-4b9b-8fc5-ec4c1403468b" providerId="ADAL" clId="{49F40466-1D45-4D4B-BFC0-1DAAFAC7AB89}" dt="2024-08-12T23:05:00.726" v="5969" actId="478"/>
          <ac:picMkLst>
            <pc:docMk/>
            <pc:sldMk cId="4039282107" sldId="275"/>
            <ac:picMk id="34" creationId="{22C5A4E3-6F34-F4F6-C0AC-DCB68084E285}"/>
          </ac:picMkLst>
        </pc:picChg>
      </pc:sldChg>
      <pc:sldChg chg="delSp add del mod">
        <pc:chgData name="Lorraine Rivera Torres" userId="b3660cac-b5da-4b9b-8fc5-ec4c1403468b" providerId="ADAL" clId="{49F40466-1D45-4D4B-BFC0-1DAAFAC7AB89}" dt="2024-08-15T14:49:44.102" v="6288" actId="47"/>
        <pc:sldMkLst>
          <pc:docMk/>
          <pc:sldMk cId="805862075" sldId="276"/>
        </pc:sldMkLst>
        <pc:spChg chg="del">
          <ac:chgData name="Lorraine Rivera Torres" userId="b3660cac-b5da-4b9b-8fc5-ec4c1403468b" providerId="ADAL" clId="{49F40466-1D45-4D4B-BFC0-1DAAFAC7AB89}" dt="2024-08-15T14:45:28.857" v="6286" actId="478"/>
          <ac:spMkLst>
            <pc:docMk/>
            <pc:sldMk cId="805862075" sldId="276"/>
            <ac:spMk id="25" creationId="{F6B228BA-4CE0-20C3-9F32-E9D781374FD6}"/>
          </ac:spMkLst>
        </pc:spChg>
        <pc:spChg chg="del">
          <ac:chgData name="Lorraine Rivera Torres" userId="b3660cac-b5da-4b9b-8fc5-ec4c1403468b" providerId="ADAL" clId="{49F40466-1D45-4D4B-BFC0-1DAAFAC7AB89}" dt="2024-08-15T14:45:28.857" v="6286" actId="478"/>
          <ac:spMkLst>
            <pc:docMk/>
            <pc:sldMk cId="805862075" sldId="276"/>
            <ac:spMk id="27" creationId="{2E3F81A6-EEF9-DFBD-DCE4-57FAD96D981F}"/>
          </ac:spMkLst>
        </pc:spChg>
        <pc:spChg chg="del">
          <ac:chgData name="Lorraine Rivera Torres" userId="b3660cac-b5da-4b9b-8fc5-ec4c1403468b" providerId="ADAL" clId="{49F40466-1D45-4D4B-BFC0-1DAAFAC7AB89}" dt="2024-08-15T14:45:21.384" v="6285" actId="478"/>
          <ac:spMkLst>
            <pc:docMk/>
            <pc:sldMk cId="805862075" sldId="276"/>
            <ac:spMk id="36" creationId="{ADBCCD21-016F-41E7-087A-DC8EA9E6D87E}"/>
          </ac:spMkLst>
        </pc:spChg>
        <pc:spChg chg="del">
          <ac:chgData name="Lorraine Rivera Torres" userId="b3660cac-b5da-4b9b-8fc5-ec4c1403468b" providerId="ADAL" clId="{49F40466-1D45-4D4B-BFC0-1DAAFAC7AB89}" dt="2024-08-15T14:45:28.857" v="6286" actId="478"/>
          <ac:spMkLst>
            <pc:docMk/>
            <pc:sldMk cId="805862075" sldId="276"/>
            <ac:spMk id="47" creationId="{498E46FA-3601-2743-30D5-4630F685AF85}"/>
          </ac:spMkLst>
        </pc:spChg>
        <pc:spChg chg="del">
          <ac:chgData name="Lorraine Rivera Torres" userId="b3660cac-b5da-4b9b-8fc5-ec4c1403468b" providerId="ADAL" clId="{49F40466-1D45-4D4B-BFC0-1DAAFAC7AB89}" dt="2024-08-15T14:45:21.384" v="6285" actId="478"/>
          <ac:spMkLst>
            <pc:docMk/>
            <pc:sldMk cId="805862075" sldId="276"/>
            <ac:spMk id="58" creationId="{1935920A-88B6-6211-719D-42063A221306}"/>
          </ac:spMkLst>
        </pc:spChg>
        <pc:spChg chg="del">
          <ac:chgData name="Lorraine Rivera Torres" userId="b3660cac-b5da-4b9b-8fc5-ec4c1403468b" providerId="ADAL" clId="{49F40466-1D45-4D4B-BFC0-1DAAFAC7AB89}" dt="2024-08-15T14:45:21.384" v="6285" actId="478"/>
          <ac:spMkLst>
            <pc:docMk/>
            <pc:sldMk cId="805862075" sldId="276"/>
            <ac:spMk id="59" creationId="{C38612DD-D1F4-41CA-DFB4-7F73147A68EA}"/>
          </ac:spMkLst>
        </pc:spChg>
        <pc:spChg chg="del">
          <ac:chgData name="Lorraine Rivera Torres" userId="b3660cac-b5da-4b9b-8fc5-ec4c1403468b" providerId="ADAL" clId="{49F40466-1D45-4D4B-BFC0-1DAAFAC7AB89}" dt="2024-08-15T14:45:21.384" v="6285" actId="478"/>
          <ac:spMkLst>
            <pc:docMk/>
            <pc:sldMk cId="805862075" sldId="276"/>
            <ac:spMk id="60" creationId="{B2805BDB-14A9-97B1-9DA4-3680C1FDA0AD}"/>
          </ac:spMkLst>
        </pc:spChg>
        <pc:spChg chg="del">
          <ac:chgData name="Lorraine Rivera Torres" userId="b3660cac-b5da-4b9b-8fc5-ec4c1403468b" providerId="ADAL" clId="{49F40466-1D45-4D4B-BFC0-1DAAFAC7AB89}" dt="2024-08-15T14:45:21.384" v="6285" actId="478"/>
          <ac:spMkLst>
            <pc:docMk/>
            <pc:sldMk cId="805862075" sldId="276"/>
            <ac:spMk id="62" creationId="{A6E036A4-4BA8-D273-7466-178EA3DA347A}"/>
          </ac:spMkLst>
        </pc:spChg>
        <pc:spChg chg="del">
          <ac:chgData name="Lorraine Rivera Torres" userId="b3660cac-b5da-4b9b-8fc5-ec4c1403468b" providerId="ADAL" clId="{49F40466-1D45-4D4B-BFC0-1DAAFAC7AB89}" dt="2024-08-15T14:45:21.384" v="6285" actId="478"/>
          <ac:spMkLst>
            <pc:docMk/>
            <pc:sldMk cId="805862075" sldId="276"/>
            <ac:spMk id="63" creationId="{A7426C36-D146-B252-49D8-6BC19FD07C65}"/>
          </ac:spMkLst>
        </pc:spChg>
        <pc:spChg chg="del">
          <ac:chgData name="Lorraine Rivera Torres" userId="b3660cac-b5da-4b9b-8fc5-ec4c1403468b" providerId="ADAL" clId="{49F40466-1D45-4D4B-BFC0-1DAAFAC7AB89}" dt="2024-08-15T14:45:21.384" v="6285" actId="478"/>
          <ac:spMkLst>
            <pc:docMk/>
            <pc:sldMk cId="805862075" sldId="276"/>
            <ac:spMk id="66" creationId="{A1C77B23-DB2A-EDFD-8F62-97CE70DEE3BC}"/>
          </ac:spMkLst>
        </pc:spChg>
        <pc:spChg chg="del">
          <ac:chgData name="Lorraine Rivera Torres" userId="b3660cac-b5da-4b9b-8fc5-ec4c1403468b" providerId="ADAL" clId="{49F40466-1D45-4D4B-BFC0-1DAAFAC7AB89}" dt="2024-08-15T14:45:21.384" v="6285" actId="478"/>
          <ac:spMkLst>
            <pc:docMk/>
            <pc:sldMk cId="805862075" sldId="276"/>
            <ac:spMk id="67" creationId="{8E24C623-2211-7BED-FFEF-E43DA9F29103}"/>
          </ac:spMkLst>
        </pc:spChg>
        <pc:spChg chg="del">
          <ac:chgData name="Lorraine Rivera Torres" userId="b3660cac-b5da-4b9b-8fc5-ec4c1403468b" providerId="ADAL" clId="{49F40466-1D45-4D4B-BFC0-1DAAFAC7AB89}" dt="2024-08-15T14:45:21.384" v="6285" actId="478"/>
          <ac:spMkLst>
            <pc:docMk/>
            <pc:sldMk cId="805862075" sldId="276"/>
            <ac:spMk id="68" creationId="{110EA2E2-F3A7-5B6E-CDE2-8B8572EE14A7}"/>
          </ac:spMkLst>
        </pc:spChg>
        <pc:spChg chg="del">
          <ac:chgData name="Lorraine Rivera Torres" userId="b3660cac-b5da-4b9b-8fc5-ec4c1403468b" providerId="ADAL" clId="{49F40466-1D45-4D4B-BFC0-1DAAFAC7AB89}" dt="2024-08-15T14:45:21.384" v="6285" actId="478"/>
          <ac:spMkLst>
            <pc:docMk/>
            <pc:sldMk cId="805862075" sldId="276"/>
            <ac:spMk id="69" creationId="{5D7A8601-2D56-B2A5-471E-1F904C919FE6}"/>
          </ac:spMkLst>
        </pc:spChg>
        <pc:spChg chg="del">
          <ac:chgData name="Lorraine Rivera Torres" userId="b3660cac-b5da-4b9b-8fc5-ec4c1403468b" providerId="ADAL" clId="{49F40466-1D45-4D4B-BFC0-1DAAFAC7AB89}" dt="2024-08-15T14:45:21.384" v="6285" actId="478"/>
          <ac:spMkLst>
            <pc:docMk/>
            <pc:sldMk cId="805862075" sldId="276"/>
            <ac:spMk id="70" creationId="{188BAA96-64D2-E433-C607-4C3A1638D855}"/>
          </ac:spMkLst>
        </pc:spChg>
        <pc:spChg chg="del">
          <ac:chgData name="Lorraine Rivera Torres" userId="b3660cac-b5da-4b9b-8fc5-ec4c1403468b" providerId="ADAL" clId="{49F40466-1D45-4D4B-BFC0-1DAAFAC7AB89}" dt="2024-08-15T14:45:21.384" v="6285" actId="478"/>
          <ac:spMkLst>
            <pc:docMk/>
            <pc:sldMk cId="805862075" sldId="276"/>
            <ac:spMk id="73" creationId="{A930412F-5695-C9B3-CA7F-D58C2BC1F12B}"/>
          </ac:spMkLst>
        </pc:spChg>
        <pc:spChg chg="del">
          <ac:chgData name="Lorraine Rivera Torres" userId="b3660cac-b5da-4b9b-8fc5-ec4c1403468b" providerId="ADAL" clId="{49F40466-1D45-4D4B-BFC0-1DAAFAC7AB89}" dt="2024-08-15T14:45:28.857" v="6286" actId="478"/>
          <ac:spMkLst>
            <pc:docMk/>
            <pc:sldMk cId="805862075" sldId="276"/>
            <ac:spMk id="75" creationId="{D994258F-5356-ACAE-4060-CF5A4433D987}"/>
          </ac:spMkLst>
        </pc:spChg>
        <pc:spChg chg="del">
          <ac:chgData name="Lorraine Rivera Torres" userId="b3660cac-b5da-4b9b-8fc5-ec4c1403468b" providerId="ADAL" clId="{49F40466-1D45-4D4B-BFC0-1DAAFAC7AB89}" dt="2024-08-15T14:45:40.873" v="6287" actId="478"/>
          <ac:spMkLst>
            <pc:docMk/>
            <pc:sldMk cId="805862075" sldId="276"/>
            <ac:spMk id="77" creationId="{C8B01E96-807F-0EE0-C453-7D6D4717E46F}"/>
          </ac:spMkLst>
        </pc:spChg>
        <pc:picChg chg="del">
          <ac:chgData name="Lorraine Rivera Torres" userId="b3660cac-b5da-4b9b-8fc5-ec4c1403468b" providerId="ADAL" clId="{49F40466-1D45-4D4B-BFC0-1DAAFAC7AB89}" dt="2024-08-15T14:45:21.384" v="6285" actId="478"/>
          <ac:picMkLst>
            <pc:docMk/>
            <pc:sldMk cId="805862075" sldId="276"/>
            <ac:picMk id="61" creationId="{707C6E00-9F48-4765-08D9-089C668A5B0B}"/>
          </ac:picMkLst>
        </pc:picChg>
        <pc:picChg chg="del">
          <ac:chgData name="Lorraine Rivera Torres" userId="b3660cac-b5da-4b9b-8fc5-ec4c1403468b" providerId="ADAL" clId="{49F40466-1D45-4D4B-BFC0-1DAAFAC7AB89}" dt="2024-08-15T14:45:21.384" v="6285" actId="478"/>
          <ac:picMkLst>
            <pc:docMk/>
            <pc:sldMk cId="805862075" sldId="276"/>
            <ac:picMk id="65" creationId="{18BA7321-970D-593E-A507-F6E574D43481}"/>
          </ac:picMkLst>
        </pc:picChg>
        <pc:picChg chg="del">
          <ac:chgData name="Lorraine Rivera Torres" userId="b3660cac-b5da-4b9b-8fc5-ec4c1403468b" providerId="ADAL" clId="{49F40466-1D45-4D4B-BFC0-1DAAFAC7AB89}" dt="2024-08-15T14:45:21.384" v="6285" actId="478"/>
          <ac:picMkLst>
            <pc:docMk/>
            <pc:sldMk cId="805862075" sldId="276"/>
            <ac:picMk id="71" creationId="{BC709B25-E468-031E-84F9-DD4CEBF983D6}"/>
          </ac:picMkLst>
        </pc:picChg>
        <pc:picChg chg="del">
          <ac:chgData name="Lorraine Rivera Torres" userId="b3660cac-b5da-4b9b-8fc5-ec4c1403468b" providerId="ADAL" clId="{49F40466-1D45-4D4B-BFC0-1DAAFAC7AB89}" dt="2024-08-15T14:45:21.384" v="6285" actId="478"/>
          <ac:picMkLst>
            <pc:docMk/>
            <pc:sldMk cId="805862075" sldId="276"/>
            <ac:picMk id="76" creationId="{3839B032-C469-6D5E-6B78-B7B8357BD48D}"/>
          </ac:picMkLst>
        </pc:picChg>
      </pc:sldChg>
      <pc:sldChg chg="delSp add del mod">
        <pc:chgData name="Lorraine Rivera Torres" userId="b3660cac-b5da-4b9b-8fc5-ec4c1403468b" providerId="ADAL" clId="{49F40466-1D45-4D4B-BFC0-1DAAFAC7AB89}" dt="2024-08-15T14:51:29.983" v="6295" actId="47"/>
        <pc:sldMkLst>
          <pc:docMk/>
          <pc:sldMk cId="1878981271" sldId="276"/>
        </pc:sldMkLst>
        <pc:spChg chg="del">
          <ac:chgData name="Lorraine Rivera Torres" userId="b3660cac-b5da-4b9b-8fc5-ec4c1403468b" providerId="ADAL" clId="{49F40466-1D45-4D4B-BFC0-1DAAFAC7AB89}" dt="2024-08-15T14:50:01.914" v="6292" actId="478"/>
          <ac:spMkLst>
            <pc:docMk/>
            <pc:sldMk cId="1878981271" sldId="276"/>
            <ac:spMk id="5" creationId="{E50743AB-3E42-88B1-4A24-F36CBDBD3030}"/>
          </ac:spMkLst>
        </pc:spChg>
        <pc:spChg chg="del">
          <ac:chgData name="Lorraine Rivera Torres" userId="b3660cac-b5da-4b9b-8fc5-ec4c1403468b" providerId="ADAL" clId="{49F40466-1D45-4D4B-BFC0-1DAAFAC7AB89}" dt="2024-08-15T14:49:55.059" v="6290" actId="478"/>
          <ac:spMkLst>
            <pc:docMk/>
            <pc:sldMk cId="1878981271" sldId="276"/>
            <ac:spMk id="6" creationId="{6A4333D8-BBE6-CD89-E7E1-91E8580EA25C}"/>
          </ac:spMkLst>
        </pc:spChg>
        <pc:spChg chg="del">
          <ac:chgData name="Lorraine Rivera Torres" userId="b3660cac-b5da-4b9b-8fc5-ec4c1403468b" providerId="ADAL" clId="{49F40466-1D45-4D4B-BFC0-1DAAFAC7AB89}" dt="2024-08-15T14:49:55.059" v="6290" actId="478"/>
          <ac:spMkLst>
            <pc:docMk/>
            <pc:sldMk cId="1878981271" sldId="276"/>
            <ac:spMk id="7" creationId="{75198680-784D-91D9-A64C-D784ABA93EF4}"/>
          </ac:spMkLst>
        </pc:spChg>
        <pc:spChg chg="del">
          <ac:chgData name="Lorraine Rivera Torres" userId="b3660cac-b5da-4b9b-8fc5-ec4c1403468b" providerId="ADAL" clId="{49F40466-1D45-4D4B-BFC0-1DAAFAC7AB89}" dt="2024-08-15T14:50:08.916" v="6294" actId="478"/>
          <ac:spMkLst>
            <pc:docMk/>
            <pc:sldMk cId="1878981271" sldId="276"/>
            <ac:spMk id="19" creationId="{5EBC75E0-94A5-16A5-B80A-936BEA0ADE5A}"/>
          </ac:spMkLst>
        </pc:spChg>
        <pc:spChg chg="del">
          <ac:chgData name="Lorraine Rivera Torres" userId="b3660cac-b5da-4b9b-8fc5-ec4c1403468b" providerId="ADAL" clId="{49F40466-1D45-4D4B-BFC0-1DAAFAC7AB89}" dt="2024-08-15T14:50:08.916" v="6294" actId="478"/>
          <ac:spMkLst>
            <pc:docMk/>
            <pc:sldMk cId="1878981271" sldId="276"/>
            <ac:spMk id="20" creationId="{24B83085-C399-BDBA-5125-DEB330A169BB}"/>
          </ac:spMkLst>
        </pc:spChg>
        <pc:spChg chg="del">
          <ac:chgData name="Lorraine Rivera Torres" userId="b3660cac-b5da-4b9b-8fc5-ec4c1403468b" providerId="ADAL" clId="{49F40466-1D45-4D4B-BFC0-1DAAFAC7AB89}" dt="2024-08-15T14:50:08.916" v="6294" actId="478"/>
          <ac:spMkLst>
            <pc:docMk/>
            <pc:sldMk cId="1878981271" sldId="276"/>
            <ac:spMk id="23" creationId="{88F66C55-8483-D69F-B7B1-16C9868EE4EA}"/>
          </ac:spMkLst>
        </pc:spChg>
        <pc:spChg chg="del">
          <ac:chgData name="Lorraine Rivera Torres" userId="b3660cac-b5da-4b9b-8fc5-ec4c1403468b" providerId="ADAL" clId="{49F40466-1D45-4D4B-BFC0-1DAAFAC7AB89}" dt="2024-08-15T14:50:08.916" v="6294" actId="478"/>
          <ac:spMkLst>
            <pc:docMk/>
            <pc:sldMk cId="1878981271" sldId="276"/>
            <ac:spMk id="24" creationId="{170EB431-29B1-2423-AE5F-5EB5A046C045}"/>
          </ac:spMkLst>
        </pc:spChg>
        <pc:spChg chg="del">
          <ac:chgData name="Lorraine Rivera Torres" userId="b3660cac-b5da-4b9b-8fc5-ec4c1403468b" providerId="ADAL" clId="{49F40466-1D45-4D4B-BFC0-1DAAFAC7AB89}" dt="2024-08-15T14:50:08.916" v="6294" actId="478"/>
          <ac:spMkLst>
            <pc:docMk/>
            <pc:sldMk cId="1878981271" sldId="276"/>
            <ac:spMk id="25" creationId="{E1494692-72C4-9232-5063-A047EB7FE2F4}"/>
          </ac:spMkLst>
        </pc:spChg>
        <pc:picChg chg="del">
          <ac:chgData name="Lorraine Rivera Torres" userId="b3660cac-b5da-4b9b-8fc5-ec4c1403468b" providerId="ADAL" clId="{49F40466-1D45-4D4B-BFC0-1DAAFAC7AB89}" dt="2024-08-15T14:49:55.059" v="6290" actId="478"/>
          <ac:picMkLst>
            <pc:docMk/>
            <pc:sldMk cId="1878981271" sldId="276"/>
            <ac:picMk id="9" creationId="{533F1A44-C2BB-155F-94EA-B4045F0E4074}"/>
          </ac:picMkLst>
        </pc:picChg>
        <pc:picChg chg="del">
          <ac:chgData name="Lorraine Rivera Torres" userId="b3660cac-b5da-4b9b-8fc5-ec4c1403468b" providerId="ADAL" clId="{49F40466-1D45-4D4B-BFC0-1DAAFAC7AB89}" dt="2024-08-15T14:50:08.916" v="6294" actId="478"/>
          <ac:picMkLst>
            <pc:docMk/>
            <pc:sldMk cId="1878981271" sldId="276"/>
            <ac:picMk id="22" creationId="{6EFF3549-AEDD-6546-5FA9-FA0D948161BE}"/>
          </ac:picMkLst>
        </pc:picChg>
        <pc:picChg chg="del">
          <ac:chgData name="Lorraine Rivera Torres" userId="b3660cac-b5da-4b9b-8fc5-ec4c1403468b" providerId="ADAL" clId="{49F40466-1D45-4D4B-BFC0-1DAAFAC7AB89}" dt="2024-08-15T14:50:08.916" v="6294" actId="478"/>
          <ac:picMkLst>
            <pc:docMk/>
            <pc:sldMk cId="1878981271" sldId="276"/>
            <ac:picMk id="26" creationId="{C1F43821-F2CC-1E86-94B2-C0991A13B2B8}"/>
          </ac:picMkLst>
        </pc:picChg>
        <pc:picChg chg="del">
          <ac:chgData name="Lorraine Rivera Torres" userId="b3660cac-b5da-4b9b-8fc5-ec4c1403468b" providerId="ADAL" clId="{49F40466-1D45-4D4B-BFC0-1DAAFAC7AB89}" dt="2024-08-15T14:49:57.736" v="6291" actId="478"/>
          <ac:picMkLst>
            <pc:docMk/>
            <pc:sldMk cId="1878981271" sldId="276"/>
            <ac:picMk id="30" creationId="{7518B61F-7ED1-9423-D7E8-7AB74B4CA23A}"/>
          </ac:picMkLst>
        </pc:picChg>
        <pc:picChg chg="del">
          <ac:chgData name="Lorraine Rivera Torres" userId="b3660cac-b5da-4b9b-8fc5-ec4c1403468b" providerId="ADAL" clId="{49F40466-1D45-4D4B-BFC0-1DAAFAC7AB89}" dt="2024-08-15T14:50:04.082" v="6293" actId="478"/>
          <ac:picMkLst>
            <pc:docMk/>
            <pc:sldMk cId="1878981271" sldId="276"/>
            <ac:picMk id="32" creationId="{252E5166-FF88-5442-2658-27D34606C515}"/>
          </ac:picMkLst>
        </pc:picChg>
      </pc:sldChg>
      <pc:sldChg chg="delSp add del mod">
        <pc:chgData name="Lorraine Rivera Torres" userId="b3660cac-b5da-4b9b-8fc5-ec4c1403468b" providerId="ADAL" clId="{49F40466-1D45-4D4B-BFC0-1DAAFAC7AB89}" dt="2024-08-15T14:54:15.345" v="6300" actId="47"/>
        <pc:sldMkLst>
          <pc:docMk/>
          <pc:sldMk cId="2762649531" sldId="276"/>
        </pc:sldMkLst>
        <pc:spChg chg="del">
          <ac:chgData name="Lorraine Rivera Torres" userId="b3660cac-b5da-4b9b-8fc5-ec4c1403468b" providerId="ADAL" clId="{49F40466-1D45-4D4B-BFC0-1DAAFAC7AB89}" dt="2024-08-15T14:51:46.270" v="6298" actId="478"/>
          <ac:spMkLst>
            <pc:docMk/>
            <pc:sldMk cId="2762649531" sldId="276"/>
            <ac:spMk id="3" creationId="{005EACDC-0191-098F-A815-AF146C2F6BEB}"/>
          </ac:spMkLst>
        </pc:spChg>
        <pc:spChg chg="del">
          <ac:chgData name="Lorraine Rivera Torres" userId="b3660cac-b5da-4b9b-8fc5-ec4c1403468b" providerId="ADAL" clId="{49F40466-1D45-4D4B-BFC0-1DAAFAC7AB89}" dt="2024-08-15T14:51:40.285" v="6297" actId="478"/>
          <ac:spMkLst>
            <pc:docMk/>
            <pc:sldMk cId="2762649531" sldId="276"/>
            <ac:spMk id="5" creationId="{E50743AB-3E42-88B1-4A24-F36CBDBD3030}"/>
          </ac:spMkLst>
        </pc:spChg>
        <pc:spChg chg="del">
          <ac:chgData name="Lorraine Rivera Torres" userId="b3660cac-b5da-4b9b-8fc5-ec4c1403468b" providerId="ADAL" clId="{49F40466-1D45-4D4B-BFC0-1DAAFAC7AB89}" dt="2024-08-15T14:51:46.270" v="6298" actId="478"/>
          <ac:spMkLst>
            <pc:docMk/>
            <pc:sldMk cId="2762649531" sldId="276"/>
            <ac:spMk id="6" creationId="{6A4333D8-BBE6-CD89-E7E1-91E8580EA25C}"/>
          </ac:spMkLst>
        </pc:spChg>
        <pc:spChg chg="del">
          <ac:chgData name="Lorraine Rivera Torres" userId="b3660cac-b5da-4b9b-8fc5-ec4c1403468b" providerId="ADAL" clId="{49F40466-1D45-4D4B-BFC0-1DAAFAC7AB89}" dt="2024-08-15T14:51:46.270" v="6298" actId="478"/>
          <ac:spMkLst>
            <pc:docMk/>
            <pc:sldMk cId="2762649531" sldId="276"/>
            <ac:spMk id="7" creationId="{75198680-784D-91D9-A64C-D784ABA93EF4}"/>
          </ac:spMkLst>
        </pc:spChg>
        <pc:spChg chg="del">
          <ac:chgData name="Lorraine Rivera Torres" userId="b3660cac-b5da-4b9b-8fc5-ec4c1403468b" providerId="ADAL" clId="{49F40466-1D45-4D4B-BFC0-1DAAFAC7AB89}" dt="2024-08-15T14:51:46.270" v="6298" actId="478"/>
          <ac:spMkLst>
            <pc:docMk/>
            <pc:sldMk cId="2762649531" sldId="276"/>
            <ac:spMk id="8" creationId="{CCDE9A13-7E05-E603-BA54-292FD9898989}"/>
          </ac:spMkLst>
        </pc:spChg>
        <pc:spChg chg="del">
          <ac:chgData name="Lorraine Rivera Torres" userId="b3660cac-b5da-4b9b-8fc5-ec4c1403468b" providerId="ADAL" clId="{49F40466-1D45-4D4B-BFC0-1DAAFAC7AB89}" dt="2024-08-15T14:51:46.270" v="6298" actId="478"/>
          <ac:spMkLst>
            <pc:docMk/>
            <pc:sldMk cId="2762649531" sldId="276"/>
            <ac:spMk id="15" creationId="{9CABE3BD-54EA-01B6-767D-1BF21C53AB47}"/>
          </ac:spMkLst>
        </pc:spChg>
        <pc:spChg chg="del">
          <ac:chgData name="Lorraine Rivera Torres" userId="b3660cac-b5da-4b9b-8fc5-ec4c1403468b" providerId="ADAL" clId="{49F40466-1D45-4D4B-BFC0-1DAAFAC7AB89}" dt="2024-08-15T14:51:46.270" v="6298" actId="478"/>
          <ac:spMkLst>
            <pc:docMk/>
            <pc:sldMk cId="2762649531" sldId="276"/>
            <ac:spMk id="16" creationId="{B3BB854E-7884-FB62-3A6A-E04EF8DD38AE}"/>
          </ac:spMkLst>
        </pc:spChg>
        <pc:spChg chg="del">
          <ac:chgData name="Lorraine Rivera Torres" userId="b3660cac-b5da-4b9b-8fc5-ec4c1403468b" providerId="ADAL" clId="{49F40466-1D45-4D4B-BFC0-1DAAFAC7AB89}" dt="2024-08-15T14:51:46.270" v="6298" actId="478"/>
          <ac:spMkLst>
            <pc:docMk/>
            <pc:sldMk cId="2762649531" sldId="276"/>
            <ac:spMk id="17" creationId="{BEA73825-2D2A-AEB1-17DC-1BDFBD4D0D95}"/>
          </ac:spMkLst>
        </pc:spChg>
        <pc:spChg chg="del">
          <ac:chgData name="Lorraine Rivera Torres" userId="b3660cac-b5da-4b9b-8fc5-ec4c1403468b" providerId="ADAL" clId="{49F40466-1D45-4D4B-BFC0-1DAAFAC7AB89}" dt="2024-08-15T14:51:46.270" v="6298" actId="478"/>
          <ac:spMkLst>
            <pc:docMk/>
            <pc:sldMk cId="2762649531" sldId="276"/>
            <ac:spMk id="27" creationId="{2D8D568F-C7E0-81F6-33CA-833CF470D87B}"/>
          </ac:spMkLst>
        </pc:spChg>
        <pc:picChg chg="del">
          <ac:chgData name="Lorraine Rivera Torres" userId="b3660cac-b5da-4b9b-8fc5-ec4c1403468b" providerId="ADAL" clId="{49F40466-1D45-4D4B-BFC0-1DAAFAC7AB89}" dt="2024-08-15T14:51:46.270" v="6298" actId="478"/>
          <ac:picMkLst>
            <pc:docMk/>
            <pc:sldMk cId="2762649531" sldId="276"/>
            <ac:picMk id="9" creationId="{533F1A44-C2BB-155F-94EA-B4045F0E4074}"/>
          </ac:picMkLst>
        </pc:picChg>
        <pc:picChg chg="del">
          <ac:chgData name="Lorraine Rivera Torres" userId="b3660cac-b5da-4b9b-8fc5-ec4c1403468b" providerId="ADAL" clId="{49F40466-1D45-4D4B-BFC0-1DAAFAC7AB89}" dt="2024-08-15T14:51:46.270" v="6298" actId="478"/>
          <ac:picMkLst>
            <pc:docMk/>
            <pc:sldMk cId="2762649531" sldId="276"/>
            <ac:picMk id="10" creationId="{7B03954B-5324-D1E7-48BF-606C743AB1EB}"/>
          </ac:picMkLst>
        </pc:picChg>
        <pc:picChg chg="del">
          <ac:chgData name="Lorraine Rivera Torres" userId="b3660cac-b5da-4b9b-8fc5-ec4c1403468b" providerId="ADAL" clId="{49F40466-1D45-4D4B-BFC0-1DAAFAC7AB89}" dt="2024-08-15T14:51:46.270" v="6298" actId="478"/>
          <ac:picMkLst>
            <pc:docMk/>
            <pc:sldMk cId="2762649531" sldId="276"/>
            <ac:picMk id="18" creationId="{CC585189-002F-590B-FDC3-63F39E1F87F3}"/>
          </ac:picMkLst>
        </pc:picChg>
        <pc:picChg chg="del">
          <ac:chgData name="Lorraine Rivera Torres" userId="b3660cac-b5da-4b9b-8fc5-ec4c1403468b" providerId="ADAL" clId="{49F40466-1D45-4D4B-BFC0-1DAAFAC7AB89}" dt="2024-08-15T14:51:46.270" v="6298" actId="478"/>
          <ac:picMkLst>
            <pc:docMk/>
            <pc:sldMk cId="2762649531" sldId="276"/>
            <ac:picMk id="30" creationId="{7518B61F-7ED1-9423-D7E8-7AB74B4CA23A}"/>
          </ac:picMkLst>
        </pc:picChg>
        <pc:picChg chg="del">
          <ac:chgData name="Lorraine Rivera Torres" userId="b3660cac-b5da-4b9b-8fc5-ec4c1403468b" providerId="ADAL" clId="{49F40466-1D45-4D4B-BFC0-1DAAFAC7AB89}" dt="2024-08-15T14:51:46.270" v="6298" actId="478"/>
          <ac:picMkLst>
            <pc:docMk/>
            <pc:sldMk cId="2762649531" sldId="276"/>
            <ac:picMk id="32" creationId="{252E5166-FF88-5442-2658-27D34606C515}"/>
          </ac:picMkLst>
        </pc:picChg>
        <pc:picChg chg="del">
          <ac:chgData name="Lorraine Rivera Torres" userId="b3660cac-b5da-4b9b-8fc5-ec4c1403468b" providerId="ADAL" clId="{49F40466-1D45-4D4B-BFC0-1DAAFAC7AB89}" dt="2024-08-15T14:51:49.130" v="6299" actId="478"/>
          <ac:picMkLst>
            <pc:docMk/>
            <pc:sldMk cId="2762649531" sldId="276"/>
            <ac:picMk id="34" creationId="{22C5A4E3-6F34-F4F6-C0AC-DCB68084E285}"/>
          </ac:picMkLst>
        </pc:picChg>
      </pc:sldChg>
      <pc:sldChg chg="add del">
        <pc:chgData name="Lorraine Rivera Torres" userId="b3660cac-b5da-4b9b-8fc5-ec4c1403468b" providerId="ADAL" clId="{49F40466-1D45-4D4B-BFC0-1DAAFAC7AB89}" dt="2024-08-13T16:11:11.394" v="5976"/>
        <pc:sldMkLst>
          <pc:docMk/>
          <pc:sldMk cId="3134686573" sldId="276"/>
        </pc:sldMkLst>
      </pc:sldChg>
      <pc:sldChg chg="addSp delSp modSp new mod">
        <pc:chgData name="Lorraine Rivera Torres" userId="b3660cac-b5da-4b9b-8fc5-ec4c1403468b" providerId="ADAL" clId="{49F40466-1D45-4D4B-BFC0-1DAAFAC7AB89}" dt="2024-08-27T15:47:44.806" v="7406" actId="1076"/>
        <pc:sldMkLst>
          <pc:docMk/>
          <pc:sldMk cId="3413594589" sldId="276"/>
        </pc:sldMkLst>
        <pc:spChg chg="del">
          <ac:chgData name="Lorraine Rivera Torres" userId="b3660cac-b5da-4b9b-8fc5-ec4c1403468b" providerId="ADAL" clId="{49F40466-1D45-4D4B-BFC0-1DAAFAC7AB89}" dt="2024-08-27T14:29:09.872" v="6879" actId="478"/>
          <ac:spMkLst>
            <pc:docMk/>
            <pc:sldMk cId="3413594589" sldId="276"/>
            <ac:spMk id="2" creationId="{C4B65D90-BABD-42F8-FD58-6B999D4A6576}"/>
          </ac:spMkLst>
        </pc:spChg>
        <pc:spChg chg="mod">
          <ac:chgData name="Lorraine Rivera Torres" userId="b3660cac-b5da-4b9b-8fc5-ec4c1403468b" providerId="ADAL" clId="{49F40466-1D45-4D4B-BFC0-1DAAFAC7AB89}" dt="2024-08-27T15:47:44.806" v="7406" actId="1076"/>
          <ac:spMkLst>
            <pc:docMk/>
            <pc:sldMk cId="3413594589" sldId="276"/>
            <ac:spMk id="3" creationId="{C24BC4E2-C345-FBAA-F99F-AFDD03787420}"/>
          </ac:spMkLst>
        </pc:spChg>
        <pc:spChg chg="add mod">
          <ac:chgData name="Lorraine Rivera Torres" userId="b3660cac-b5da-4b9b-8fc5-ec4c1403468b" providerId="ADAL" clId="{49F40466-1D45-4D4B-BFC0-1DAAFAC7AB89}" dt="2024-08-27T14:29:41.262" v="6933" actId="113"/>
          <ac:spMkLst>
            <pc:docMk/>
            <pc:sldMk cId="3413594589" sldId="276"/>
            <ac:spMk id="5" creationId="{74AB99C0-E877-9BDA-2982-E475FA4F091A}"/>
          </ac:spMkLst>
        </pc:spChg>
        <pc:picChg chg="add mod">
          <ac:chgData name="Lorraine Rivera Torres" userId="b3660cac-b5da-4b9b-8fc5-ec4c1403468b" providerId="ADAL" clId="{49F40466-1D45-4D4B-BFC0-1DAAFAC7AB89}" dt="2024-08-27T14:29:07.028" v="6878"/>
          <ac:picMkLst>
            <pc:docMk/>
            <pc:sldMk cId="3413594589" sldId="276"/>
            <ac:picMk id="4" creationId="{A23322FF-FAAA-2589-BD6F-BB0A330D4680}"/>
          </ac:picMkLst>
        </pc:picChg>
      </pc:sldChg>
      <pc:sldChg chg="delSp add del mod">
        <pc:chgData name="Lorraine Rivera Torres" userId="b3660cac-b5da-4b9b-8fc5-ec4c1403468b" providerId="ADAL" clId="{49F40466-1D45-4D4B-BFC0-1DAAFAC7AB89}" dt="2024-08-22T21:09:57.603" v="6714" actId="47"/>
        <pc:sldMkLst>
          <pc:docMk/>
          <pc:sldMk cId="3821196978" sldId="276"/>
        </pc:sldMkLst>
        <pc:spChg chg="del">
          <ac:chgData name="Lorraine Rivera Torres" userId="b3660cac-b5da-4b9b-8fc5-ec4c1403468b" providerId="ADAL" clId="{49F40466-1D45-4D4B-BFC0-1DAAFAC7AB89}" dt="2024-08-22T21:06:55.629" v="6712" actId="478"/>
          <ac:spMkLst>
            <pc:docMk/>
            <pc:sldMk cId="3821196978" sldId="276"/>
            <ac:spMk id="36" creationId="{ADBCCD21-016F-41E7-087A-DC8EA9E6D87E}"/>
          </ac:spMkLst>
        </pc:spChg>
        <pc:spChg chg="del">
          <ac:chgData name="Lorraine Rivera Torres" userId="b3660cac-b5da-4b9b-8fc5-ec4c1403468b" providerId="ADAL" clId="{49F40466-1D45-4D4B-BFC0-1DAAFAC7AB89}" dt="2024-08-22T21:06:55.629" v="6712" actId="478"/>
          <ac:spMkLst>
            <pc:docMk/>
            <pc:sldMk cId="3821196978" sldId="276"/>
            <ac:spMk id="58" creationId="{1935920A-88B6-6211-719D-42063A221306}"/>
          </ac:spMkLst>
        </pc:spChg>
        <pc:spChg chg="del">
          <ac:chgData name="Lorraine Rivera Torres" userId="b3660cac-b5da-4b9b-8fc5-ec4c1403468b" providerId="ADAL" clId="{49F40466-1D45-4D4B-BFC0-1DAAFAC7AB89}" dt="2024-08-22T21:06:55.629" v="6712" actId="478"/>
          <ac:spMkLst>
            <pc:docMk/>
            <pc:sldMk cId="3821196978" sldId="276"/>
            <ac:spMk id="59" creationId="{C38612DD-D1F4-41CA-DFB4-7F73147A68EA}"/>
          </ac:spMkLst>
        </pc:spChg>
        <pc:spChg chg="del">
          <ac:chgData name="Lorraine Rivera Torres" userId="b3660cac-b5da-4b9b-8fc5-ec4c1403468b" providerId="ADAL" clId="{49F40466-1D45-4D4B-BFC0-1DAAFAC7AB89}" dt="2024-08-22T21:06:55.629" v="6712" actId="478"/>
          <ac:spMkLst>
            <pc:docMk/>
            <pc:sldMk cId="3821196978" sldId="276"/>
            <ac:spMk id="60" creationId="{B2805BDB-14A9-97B1-9DA4-3680C1FDA0AD}"/>
          </ac:spMkLst>
        </pc:spChg>
        <pc:spChg chg="del">
          <ac:chgData name="Lorraine Rivera Torres" userId="b3660cac-b5da-4b9b-8fc5-ec4c1403468b" providerId="ADAL" clId="{49F40466-1D45-4D4B-BFC0-1DAAFAC7AB89}" dt="2024-08-22T21:06:55.629" v="6712" actId="478"/>
          <ac:spMkLst>
            <pc:docMk/>
            <pc:sldMk cId="3821196978" sldId="276"/>
            <ac:spMk id="62" creationId="{A6E036A4-4BA8-D273-7466-178EA3DA347A}"/>
          </ac:spMkLst>
        </pc:spChg>
        <pc:spChg chg="del">
          <ac:chgData name="Lorraine Rivera Torres" userId="b3660cac-b5da-4b9b-8fc5-ec4c1403468b" providerId="ADAL" clId="{49F40466-1D45-4D4B-BFC0-1DAAFAC7AB89}" dt="2024-08-22T21:06:55.629" v="6712" actId="478"/>
          <ac:spMkLst>
            <pc:docMk/>
            <pc:sldMk cId="3821196978" sldId="276"/>
            <ac:spMk id="63" creationId="{A7426C36-D146-B252-49D8-6BC19FD07C65}"/>
          </ac:spMkLst>
        </pc:spChg>
        <pc:spChg chg="del">
          <ac:chgData name="Lorraine Rivera Torres" userId="b3660cac-b5da-4b9b-8fc5-ec4c1403468b" providerId="ADAL" clId="{49F40466-1D45-4D4B-BFC0-1DAAFAC7AB89}" dt="2024-08-22T21:06:55.629" v="6712" actId="478"/>
          <ac:spMkLst>
            <pc:docMk/>
            <pc:sldMk cId="3821196978" sldId="276"/>
            <ac:spMk id="66" creationId="{A1C77B23-DB2A-EDFD-8F62-97CE70DEE3BC}"/>
          </ac:spMkLst>
        </pc:spChg>
        <pc:spChg chg="del">
          <ac:chgData name="Lorraine Rivera Torres" userId="b3660cac-b5da-4b9b-8fc5-ec4c1403468b" providerId="ADAL" clId="{49F40466-1D45-4D4B-BFC0-1DAAFAC7AB89}" dt="2024-08-22T21:06:55.629" v="6712" actId="478"/>
          <ac:spMkLst>
            <pc:docMk/>
            <pc:sldMk cId="3821196978" sldId="276"/>
            <ac:spMk id="67" creationId="{8E24C623-2211-7BED-FFEF-E43DA9F29103}"/>
          </ac:spMkLst>
        </pc:spChg>
        <pc:spChg chg="del">
          <ac:chgData name="Lorraine Rivera Torres" userId="b3660cac-b5da-4b9b-8fc5-ec4c1403468b" providerId="ADAL" clId="{49F40466-1D45-4D4B-BFC0-1DAAFAC7AB89}" dt="2024-08-22T21:06:55.629" v="6712" actId="478"/>
          <ac:spMkLst>
            <pc:docMk/>
            <pc:sldMk cId="3821196978" sldId="276"/>
            <ac:spMk id="68" creationId="{110EA2E2-F3A7-5B6E-CDE2-8B8572EE14A7}"/>
          </ac:spMkLst>
        </pc:spChg>
        <pc:spChg chg="del">
          <ac:chgData name="Lorraine Rivera Torres" userId="b3660cac-b5da-4b9b-8fc5-ec4c1403468b" providerId="ADAL" clId="{49F40466-1D45-4D4B-BFC0-1DAAFAC7AB89}" dt="2024-08-22T21:06:55.629" v="6712" actId="478"/>
          <ac:spMkLst>
            <pc:docMk/>
            <pc:sldMk cId="3821196978" sldId="276"/>
            <ac:spMk id="69" creationId="{5D7A8601-2D56-B2A5-471E-1F904C919FE6}"/>
          </ac:spMkLst>
        </pc:spChg>
        <pc:spChg chg="del">
          <ac:chgData name="Lorraine Rivera Torres" userId="b3660cac-b5da-4b9b-8fc5-ec4c1403468b" providerId="ADAL" clId="{49F40466-1D45-4D4B-BFC0-1DAAFAC7AB89}" dt="2024-08-22T21:06:55.629" v="6712" actId="478"/>
          <ac:spMkLst>
            <pc:docMk/>
            <pc:sldMk cId="3821196978" sldId="276"/>
            <ac:spMk id="70" creationId="{188BAA96-64D2-E433-C607-4C3A1638D855}"/>
          </ac:spMkLst>
        </pc:spChg>
        <pc:spChg chg="del">
          <ac:chgData name="Lorraine Rivera Torres" userId="b3660cac-b5da-4b9b-8fc5-ec4c1403468b" providerId="ADAL" clId="{49F40466-1D45-4D4B-BFC0-1DAAFAC7AB89}" dt="2024-08-22T21:06:55.629" v="6712" actId="478"/>
          <ac:spMkLst>
            <pc:docMk/>
            <pc:sldMk cId="3821196978" sldId="276"/>
            <ac:spMk id="73" creationId="{A930412F-5695-C9B3-CA7F-D58C2BC1F12B}"/>
          </ac:spMkLst>
        </pc:spChg>
        <pc:spChg chg="del">
          <ac:chgData name="Lorraine Rivera Torres" userId="b3660cac-b5da-4b9b-8fc5-ec4c1403468b" providerId="ADAL" clId="{49F40466-1D45-4D4B-BFC0-1DAAFAC7AB89}" dt="2024-08-22T21:06:58.319" v="6713" actId="478"/>
          <ac:spMkLst>
            <pc:docMk/>
            <pc:sldMk cId="3821196978" sldId="276"/>
            <ac:spMk id="77" creationId="{C8B01E96-807F-0EE0-C453-7D6D4717E46F}"/>
          </ac:spMkLst>
        </pc:spChg>
        <pc:picChg chg="del">
          <ac:chgData name="Lorraine Rivera Torres" userId="b3660cac-b5da-4b9b-8fc5-ec4c1403468b" providerId="ADAL" clId="{49F40466-1D45-4D4B-BFC0-1DAAFAC7AB89}" dt="2024-08-22T21:06:55.629" v="6712" actId="478"/>
          <ac:picMkLst>
            <pc:docMk/>
            <pc:sldMk cId="3821196978" sldId="276"/>
            <ac:picMk id="61" creationId="{707C6E00-9F48-4765-08D9-089C668A5B0B}"/>
          </ac:picMkLst>
        </pc:picChg>
        <pc:picChg chg="del">
          <ac:chgData name="Lorraine Rivera Torres" userId="b3660cac-b5da-4b9b-8fc5-ec4c1403468b" providerId="ADAL" clId="{49F40466-1D45-4D4B-BFC0-1DAAFAC7AB89}" dt="2024-08-22T21:06:55.629" v="6712" actId="478"/>
          <ac:picMkLst>
            <pc:docMk/>
            <pc:sldMk cId="3821196978" sldId="276"/>
            <ac:picMk id="65" creationId="{18BA7321-970D-593E-A507-F6E574D43481}"/>
          </ac:picMkLst>
        </pc:picChg>
        <pc:picChg chg="del">
          <ac:chgData name="Lorraine Rivera Torres" userId="b3660cac-b5da-4b9b-8fc5-ec4c1403468b" providerId="ADAL" clId="{49F40466-1D45-4D4B-BFC0-1DAAFAC7AB89}" dt="2024-08-22T21:06:55.629" v="6712" actId="478"/>
          <ac:picMkLst>
            <pc:docMk/>
            <pc:sldMk cId="3821196978" sldId="276"/>
            <ac:picMk id="71" creationId="{BC709B25-E468-031E-84F9-DD4CEBF983D6}"/>
          </ac:picMkLst>
        </pc:picChg>
        <pc:picChg chg="del">
          <ac:chgData name="Lorraine Rivera Torres" userId="b3660cac-b5da-4b9b-8fc5-ec4c1403468b" providerId="ADAL" clId="{49F40466-1D45-4D4B-BFC0-1DAAFAC7AB89}" dt="2024-08-22T21:06:55.629" v="6712" actId="478"/>
          <ac:picMkLst>
            <pc:docMk/>
            <pc:sldMk cId="3821196978" sldId="276"/>
            <ac:picMk id="76" creationId="{3839B032-C469-6D5E-6B78-B7B8357BD48D}"/>
          </ac:picMkLst>
        </pc:picChg>
      </pc:sldChg>
      <pc:sldChg chg="delSp add del mod">
        <pc:chgData name="Lorraine Rivera Torres" userId="b3660cac-b5da-4b9b-8fc5-ec4c1403468b" providerId="ADAL" clId="{49F40466-1D45-4D4B-BFC0-1DAAFAC7AB89}" dt="2024-08-28T20:51:14.448" v="8900" actId="47"/>
        <pc:sldMkLst>
          <pc:docMk/>
          <pc:sldMk cId="1153199387" sldId="277"/>
        </pc:sldMkLst>
        <pc:spChg chg="del">
          <ac:chgData name="Lorraine Rivera Torres" userId="b3660cac-b5da-4b9b-8fc5-ec4c1403468b" providerId="ADAL" clId="{49F40466-1D45-4D4B-BFC0-1DAAFAC7AB89}" dt="2024-08-28T20:49:42.122" v="8897" actId="478"/>
          <ac:spMkLst>
            <pc:docMk/>
            <pc:sldMk cId="1153199387" sldId="277"/>
            <ac:spMk id="36" creationId="{ADBCCD21-016F-41E7-087A-DC8EA9E6D87E}"/>
          </ac:spMkLst>
        </pc:spChg>
        <pc:spChg chg="del">
          <ac:chgData name="Lorraine Rivera Torres" userId="b3660cac-b5da-4b9b-8fc5-ec4c1403468b" providerId="ADAL" clId="{49F40466-1D45-4D4B-BFC0-1DAAFAC7AB89}" dt="2024-08-28T20:49:42.122" v="8897" actId="478"/>
          <ac:spMkLst>
            <pc:docMk/>
            <pc:sldMk cId="1153199387" sldId="277"/>
            <ac:spMk id="58" creationId="{1935920A-88B6-6211-719D-42063A221306}"/>
          </ac:spMkLst>
        </pc:spChg>
        <pc:spChg chg="del">
          <ac:chgData name="Lorraine Rivera Torres" userId="b3660cac-b5da-4b9b-8fc5-ec4c1403468b" providerId="ADAL" clId="{49F40466-1D45-4D4B-BFC0-1DAAFAC7AB89}" dt="2024-08-28T20:49:42.122" v="8897" actId="478"/>
          <ac:spMkLst>
            <pc:docMk/>
            <pc:sldMk cId="1153199387" sldId="277"/>
            <ac:spMk id="59" creationId="{C38612DD-D1F4-41CA-DFB4-7F73147A68EA}"/>
          </ac:spMkLst>
        </pc:spChg>
        <pc:spChg chg="del">
          <ac:chgData name="Lorraine Rivera Torres" userId="b3660cac-b5da-4b9b-8fc5-ec4c1403468b" providerId="ADAL" clId="{49F40466-1D45-4D4B-BFC0-1DAAFAC7AB89}" dt="2024-08-28T20:49:42.122" v="8897" actId="478"/>
          <ac:spMkLst>
            <pc:docMk/>
            <pc:sldMk cId="1153199387" sldId="277"/>
            <ac:spMk id="60" creationId="{B2805BDB-14A9-97B1-9DA4-3680C1FDA0AD}"/>
          </ac:spMkLst>
        </pc:spChg>
        <pc:spChg chg="del">
          <ac:chgData name="Lorraine Rivera Torres" userId="b3660cac-b5da-4b9b-8fc5-ec4c1403468b" providerId="ADAL" clId="{49F40466-1D45-4D4B-BFC0-1DAAFAC7AB89}" dt="2024-08-28T20:49:42.122" v="8897" actId="478"/>
          <ac:spMkLst>
            <pc:docMk/>
            <pc:sldMk cId="1153199387" sldId="277"/>
            <ac:spMk id="62" creationId="{A6E036A4-4BA8-D273-7466-178EA3DA347A}"/>
          </ac:spMkLst>
        </pc:spChg>
        <pc:spChg chg="del">
          <ac:chgData name="Lorraine Rivera Torres" userId="b3660cac-b5da-4b9b-8fc5-ec4c1403468b" providerId="ADAL" clId="{49F40466-1D45-4D4B-BFC0-1DAAFAC7AB89}" dt="2024-08-28T20:49:42.122" v="8897" actId="478"/>
          <ac:spMkLst>
            <pc:docMk/>
            <pc:sldMk cId="1153199387" sldId="277"/>
            <ac:spMk id="63" creationId="{A7426C36-D146-B252-49D8-6BC19FD07C65}"/>
          </ac:spMkLst>
        </pc:spChg>
        <pc:spChg chg="del">
          <ac:chgData name="Lorraine Rivera Torres" userId="b3660cac-b5da-4b9b-8fc5-ec4c1403468b" providerId="ADAL" clId="{49F40466-1D45-4D4B-BFC0-1DAAFAC7AB89}" dt="2024-08-28T20:49:42.122" v="8897" actId="478"/>
          <ac:spMkLst>
            <pc:docMk/>
            <pc:sldMk cId="1153199387" sldId="277"/>
            <ac:spMk id="66" creationId="{A1C77B23-DB2A-EDFD-8F62-97CE70DEE3BC}"/>
          </ac:spMkLst>
        </pc:spChg>
        <pc:spChg chg="del">
          <ac:chgData name="Lorraine Rivera Torres" userId="b3660cac-b5da-4b9b-8fc5-ec4c1403468b" providerId="ADAL" clId="{49F40466-1D45-4D4B-BFC0-1DAAFAC7AB89}" dt="2024-08-28T20:49:42.122" v="8897" actId="478"/>
          <ac:spMkLst>
            <pc:docMk/>
            <pc:sldMk cId="1153199387" sldId="277"/>
            <ac:spMk id="67" creationId="{8E24C623-2211-7BED-FFEF-E43DA9F29103}"/>
          </ac:spMkLst>
        </pc:spChg>
        <pc:spChg chg="del">
          <ac:chgData name="Lorraine Rivera Torres" userId="b3660cac-b5da-4b9b-8fc5-ec4c1403468b" providerId="ADAL" clId="{49F40466-1D45-4D4B-BFC0-1DAAFAC7AB89}" dt="2024-08-28T20:49:42.122" v="8897" actId="478"/>
          <ac:spMkLst>
            <pc:docMk/>
            <pc:sldMk cId="1153199387" sldId="277"/>
            <ac:spMk id="68" creationId="{110EA2E2-F3A7-5B6E-CDE2-8B8572EE14A7}"/>
          </ac:spMkLst>
        </pc:spChg>
        <pc:spChg chg="del">
          <ac:chgData name="Lorraine Rivera Torres" userId="b3660cac-b5da-4b9b-8fc5-ec4c1403468b" providerId="ADAL" clId="{49F40466-1D45-4D4B-BFC0-1DAAFAC7AB89}" dt="2024-08-28T20:49:42.122" v="8897" actId="478"/>
          <ac:spMkLst>
            <pc:docMk/>
            <pc:sldMk cId="1153199387" sldId="277"/>
            <ac:spMk id="69" creationId="{5D7A8601-2D56-B2A5-471E-1F904C919FE6}"/>
          </ac:spMkLst>
        </pc:spChg>
        <pc:spChg chg="del">
          <ac:chgData name="Lorraine Rivera Torres" userId="b3660cac-b5da-4b9b-8fc5-ec4c1403468b" providerId="ADAL" clId="{49F40466-1D45-4D4B-BFC0-1DAAFAC7AB89}" dt="2024-08-28T20:49:42.122" v="8897" actId="478"/>
          <ac:spMkLst>
            <pc:docMk/>
            <pc:sldMk cId="1153199387" sldId="277"/>
            <ac:spMk id="70" creationId="{188BAA96-64D2-E433-C607-4C3A1638D855}"/>
          </ac:spMkLst>
        </pc:spChg>
        <pc:spChg chg="del">
          <ac:chgData name="Lorraine Rivera Torres" userId="b3660cac-b5da-4b9b-8fc5-ec4c1403468b" providerId="ADAL" clId="{49F40466-1D45-4D4B-BFC0-1DAAFAC7AB89}" dt="2024-08-28T20:49:42.122" v="8897" actId="478"/>
          <ac:spMkLst>
            <pc:docMk/>
            <pc:sldMk cId="1153199387" sldId="277"/>
            <ac:spMk id="73" creationId="{A930412F-5695-C9B3-CA7F-D58C2BC1F12B}"/>
          </ac:spMkLst>
        </pc:spChg>
        <pc:spChg chg="del">
          <ac:chgData name="Lorraine Rivera Torres" userId="b3660cac-b5da-4b9b-8fc5-ec4c1403468b" providerId="ADAL" clId="{49F40466-1D45-4D4B-BFC0-1DAAFAC7AB89}" dt="2024-08-28T20:49:47.023" v="8899" actId="478"/>
          <ac:spMkLst>
            <pc:docMk/>
            <pc:sldMk cId="1153199387" sldId="277"/>
            <ac:spMk id="77" creationId="{C8B01E96-807F-0EE0-C453-7D6D4717E46F}"/>
          </ac:spMkLst>
        </pc:spChg>
        <pc:picChg chg="del">
          <ac:chgData name="Lorraine Rivera Torres" userId="b3660cac-b5da-4b9b-8fc5-ec4c1403468b" providerId="ADAL" clId="{49F40466-1D45-4D4B-BFC0-1DAAFAC7AB89}" dt="2024-08-28T20:49:42.122" v="8897" actId="478"/>
          <ac:picMkLst>
            <pc:docMk/>
            <pc:sldMk cId="1153199387" sldId="277"/>
            <ac:picMk id="61" creationId="{707C6E00-9F48-4765-08D9-089C668A5B0B}"/>
          </ac:picMkLst>
        </pc:picChg>
        <pc:picChg chg="del">
          <ac:chgData name="Lorraine Rivera Torres" userId="b3660cac-b5da-4b9b-8fc5-ec4c1403468b" providerId="ADAL" clId="{49F40466-1D45-4D4B-BFC0-1DAAFAC7AB89}" dt="2024-08-28T20:49:44.483" v="8898" actId="478"/>
          <ac:picMkLst>
            <pc:docMk/>
            <pc:sldMk cId="1153199387" sldId="277"/>
            <ac:picMk id="65" creationId="{18BA7321-970D-593E-A507-F6E574D43481}"/>
          </ac:picMkLst>
        </pc:picChg>
        <pc:picChg chg="del">
          <ac:chgData name="Lorraine Rivera Torres" userId="b3660cac-b5da-4b9b-8fc5-ec4c1403468b" providerId="ADAL" clId="{49F40466-1D45-4D4B-BFC0-1DAAFAC7AB89}" dt="2024-08-28T20:49:42.122" v="8897" actId="478"/>
          <ac:picMkLst>
            <pc:docMk/>
            <pc:sldMk cId="1153199387" sldId="277"/>
            <ac:picMk id="71" creationId="{BC709B25-E468-031E-84F9-DD4CEBF983D6}"/>
          </ac:picMkLst>
        </pc:picChg>
        <pc:picChg chg="del">
          <ac:chgData name="Lorraine Rivera Torres" userId="b3660cac-b5da-4b9b-8fc5-ec4c1403468b" providerId="ADAL" clId="{49F40466-1D45-4D4B-BFC0-1DAAFAC7AB89}" dt="2024-08-28T20:49:42.122" v="8897" actId="478"/>
          <ac:picMkLst>
            <pc:docMk/>
            <pc:sldMk cId="1153199387" sldId="277"/>
            <ac:picMk id="76" creationId="{3839B032-C469-6D5E-6B78-B7B8357BD48D}"/>
          </ac:picMkLst>
        </pc:picChg>
      </pc:sldChg>
      <pc:sldChg chg="delSp modSp add del mod">
        <pc:chgData name="Lorraine Rivera Torres" userId="b3660cac-b5da-4b9b-8fc5-ec4c1403468b" providerId="ADAL" clId="{49F40466-1D45-4D4B-BFC0-1DAAFAC7AB89}" dt="2024-08-28T20:57:29.788" v="8908" actId="47"/>
        <pc:sldMkLst>
          <pc:docMk/>
          <pc:sldMk cId="1205468138" sldId="277"/>
        </pc:sldMkLst>
        <pc:spChg chg="mod">
          <ac:chgData name="Lorraine Rivera Torres" userId="b3660cac-b5da-4b9b-8fc5-ec4c1403468b" providerId="ADAL" clId="{49F40466-1D45-4D4B-BFC0-1DAAFAC7AB89}" dt="2024-08-28T20:56:36.461" v="8907" actId="1076"/>
          <ac:spMkLst>
            <pc:docMk/>
            <pc:sldMk cId="1205468138" sldId="277"/>
            <ac:spMk id="2" creationId="{2E5FE6A5-7E31-2346-BBAF-6519051ACA1D}"/>
          </ac:spMkLst>
        </pc:spChg>
        <pc:spChg chg="mod">
          <ac:chgData name="Lorraine Rivera Torres" userId="b3660cac-b5da-4b9b-8fc5-ec4c1403468b" providerId="ADAL" clId="{49F40466-1D45-4D4B-BFC0-1DAAFAC7AB89}" dt="2024-08-28T20:56:36.461" v="8907" actId="1076"/>
          <ac:spMkLst>
            <pc:docMk/>
            <pc:sldMk cId="1205468138" sldId="277"/>
            <ac:spMk id="3" creationId="{005EACDC-0191-098F-A815-AF146C2F6BEB}"/>
          </ac:spMkLst>
        </pc:spChg>
        <pc:spChg chg="del">
          <ac:chgData name="Lorraine Rivera Torres" userId="b3660cac-b5da-4b9b-8fc5-ec4c1403468b" providerId="ADAL" clId="{49F40466-1D45-4D4B-BFC0-1DAAFAC7AB89}" dt="2024-08-28T20:56:23.018" v="8903" actId="478"/>
          <ac:spMkLst>
            <pc:docMk/>
            <pc:sldMk cId="1205468138" sldId="277"/>
            <ac:spMk id="4" creationId="{A2B9EB48-DA46-6A5A-7A86-3634536D98C8}"/>
          </ac:spMkLst>
        </pc:spChg>
        <pc:spChg chg="del">
          <ac:chgData name="Lorraine Rivera Torres" userId="b3660cac-b5da-4b9b-8fc5-ec4c1403468b" providerId="ADAL" clId="{49F40466-1D45-4D4B-BFC0-1DAAFAC7AB89}" dt="2024-08-28T20:56:19.128" v="8902" actId="478"/>
          <ac:spMkLst>
            <pc:docMk/>
            <pc:sldMk cId="1205468138" sldId="277"/>
            <ac:spMk id="5" creationId="{E50743AB-3E42-88B1-4A24-F36CBDBD3030}"/>
          </ac:spMkLst>
        </pc:spChg>
        <pc:spChg chg="del">
          <ac:chgData name="Lorraine Rivera Torres" userId="b3660cac-b5da-4b9b-8fc5-ec4c1403468b" providerId="ADAL" clId="{49F40466-1D45-4D4B-BFC0-1DAAFAC7AB89}" dt="2024-08-28T20:56:26.815" v="8904" actId="478"/>
          <ac:spMkLst>
            <pc:docMk/>
            <pc:sldMk cId="1205468138" sldId="277"/>
            <ac:spMk id="6" creationId="{6A4333D8-BBE6-CD89-E7E1-91E8580EA25C}"/>
          </ac:spMkLst>
        </pc:spChg>
        <pc:spChg chg="del">
          <ac:chgData name="Lorraine Rivera Torres" userId="b3660cac-b5da-4b9b-8fc5-ec4c1403468b" providerId="ADAL" clId="{49F40466-1D45-4D4B-BFC0-1DAAFAC7AB89}" dt="2024-08-28T20:56:26.815" v="8904" actId="478"/>
          <ac:spMkLst>
            <pc:docMk/>
            <pc:sldMk cId="1205468138" sldId="277"/>
            <ac:spMk id="7" creationId="{75198680-784D-91D9-A64C-D784ABA93EF4}"/>
          </ac:spMkLst>
        </pc:spChg>
        <pc:spChg chg="mod">
          <ac:chgData name="Lorraine Rivera Torres" userId="b3660cac-b5da-4b9b-8fc5-ec4c1403468b" providerId="ADAL" clId="{49F40466-1D45-4D4B-BFC0-1DAAFAC7AB89}" dt="2024-08-28T20:56:36.461" v="8907" actId="1076"/>
          <ac:spMkLst>
            <pc:docMk/>
            <pc:sldMk cId="1205468138" sldId="277"/>
            <ac:spMk id="8" creationId="{CCDE9A13-7E05-E603-BA54-292FD9898989}"/>
          </ac:spMkLst>
        </pc:spChg>
        <pc:spChg chg="mod">
          <ac:chgData name="Lorraine Rivera Torres" userId="b3660cac-b5da-4b9b-8fc5-ec4c1403468b" providerId="ADAL" clId="{49F40466-1D45-4D4B-BFC0-1DAAFAC7AB89}" dt="2024-08-28T20:56:36.461" v="8907" actId="1076"/>
          <ac:spMkLst>
            <pc:docMk/>
            <pc:sldMk cId="1205468138" sldId="277"/>
            <ac:spMk id="11" creationId="{DAF473E6-6246-2886-E32F-B2295CCBAA60}"/>
          </ac:spMkLst>
        </pc:spChg>
        <pc:spChg chg="mod">
          <ac:chgData name="Lorraine Rivera Torres" userId="b3660cac-b5da-4b9b-8fc5-ec4c1403468b" providerId="ADAL" clId="{49F40466-1D45-4D4B-BFC0-1DAAFAC7AB89}" dt="2024-08-28T20:56:36.461" v="8907" actId="1076"/>
          <ac:spMkLst>
            <pc:docMk/>
            <pc:sldMk cId="1205468138" sldId="277"/>
            <ac:spMk id="13" creationId="{CD27AF47-06F2-315D-1EB2-B29E48DE1813}"/>
          </ac:spMkLst>
        </pc:spChg>
        <pc:spChg chg="mod">
          <ac:chgData name="Lorraine Rivera Torres" userId="b3660cac-b5da-4b9b-8fc5-ec4c1403468b" providerId="ADAL" clId="{49F40466-1D45-4D4B-BFC0-1DAAFAC7AB89}" dt="2024-08-28T20:56:36.461" v="8907" actId="1076"/>
          <ac:spMkLst>
            <pc:docMk/>
            <pc:sldMk cId="1205468138" sldId="277"/>
            <ac:spMk id="15" creationId="{9CABE3BD-54EA-01B6-767D-1BF21C53AB47}"/>
          </ac:spMkLst>
        </pc:spChg>
        <pc:spChg chg="mod">
          <ac:chgData name="Lorraine Rivera Torres" userId="b3660cac-b5da-4b9b-8fc5-ec4c1403468b" providerId="ADAL" clId="{49F40466-1D45-4D4B-BFC0-1DAAFAC7AB89}" dt="2024-08-28T20:56:36.461" v="8907" actId="1076"/>
          <ac:spMkLst>
            <pc:docMk/>
            <pc:sldMk cId="1205468138" sldId="277"/>
            <ac:spMk id="16" creationId="{B3BB854E-7884-FB62-3A6A-E04EF8DD38AE}"/>
          </ac:spMkLst>
        </pc:spChg>
        <pc:spChg chg="mod">
          <ac:chgData name="Lorraine Rivera Torres" userId="b3660cac-b5da-4b9b-8fc5-ec4c1403468b" providerId="ADAL" clId="{49F40466-1D45-4D4B-BFC0-1DAAFAC7AB89}" dt="2024-08-28T20:56:36.461" v="8907" actId="1076"/>
          <ac:spMkLst>
            <pc:docMk/>
            <pc:sldMk cId="1205468138" sldId="277"/>
            <ac:spMk id="17" creationId="{BEA73825-2D2A-AEB1-17DC-1BDFBD4D0D95}"/>
          </ac:spMkLst>
        </pc:spChg>
        <pc:spChg chg="del">
          <ac:chgData name="Lorraine Rivera Torres" userId="b3660cac-b5da-4b9b-8fc5-ec4c1403468b" providerId="ADAL" clId="{49F40466-1D45-4D4B-BFC0-1DAAFAC7AB89}" dt="2024-08-28T20:56:30.311" v="8905" actId="478"/>
          <ac:spMkLst>
            <pc:docMk/>
            <pc:sldMk cId="1205468138" sldId="277"/>
            <ac:spMk id="19" creationId="{5EBC75E0-94A5-16A5-B80A-936BEA0ADE5A}"/>
          </ac:spMkLst>
        </pc:spChg>
        <pc:spChg chg="del">
          <ac:chgData name="Lorraine Rivera Torres" userId="b3660cac-b5da-4b9b-8fc5-ec4c1403468b" providerId="ADAL" clId="{49F40466-1D45-4D4B-BFC0-1DAAFAC7AB89}" dt="2024-08-28T20:56:30.311" v="8905" actId="478"/>
          <ac:spMkLst>
            <pc:docMk/>
            <pc:sldMk cId="1205468138" sldId="277"/>
            <ac:spMk id="20" creationId="{24B83085-C399-BDBA-5125-DEB330A169BB}"/>
          </ac:spMkLst>
        </pc:spChg>
        <pc:spChg chg="del">
          <ac:chgData name="Lorraine Rivera Torres" userId="b3660cac-b5da-4b9b-8fc5-ec4c1403468b" providerId="ADAL" clId="{49F40466-1D45-4D4B-BFC0-1DAAFAC7AB89}" dt="2024-08-28T20:56:30.311" v="8905" actId="478"/>
          <ac:spMkLst>
            <pc:docMk/>
            <pc:sldMk cId="1205468138" sldId="277"/>
            <ac:spMk id="23" creationId="{88F66C55-8483-D69F-B7B1-16C9868EE4EA}"/>
          </ac:spMkLst>
        </pc:spChg>
        <pc:spChg chg="del">
          <ac:chgData name="Lorraine Rivera Torres" userId="b3660cac-b5da-4b9b-8fc5-ec4c1403468b" providerId="ADAL" clId="{49F40466-1D45-4D4B-BFC0-1DAAFAC7AB89}" dt="2024-08-28T20:56:30.311" v="8905" actId="478"/>
          <ac:spMkLst>
            <pc:docMk/>
            <pc:sldMk cId="1205468138" sldId="277"/>
            <ac:spMk id="24" creationId="{170EB431-29B1-2423-AE5F-5EB5A046C045}"/>
          </ac:spMkLst>
        </pc:spChg>
        <pc:spChg chg="del">
          <ac:chgData name="Lorraine Rivera Torres" userId="b3660cac-b5da-4b9b-8fc5-ec4c1403468b" providerId="ADAL" clId="{49F40466-1D45-4D4B-BFC0-1DAAFAC7AB89}" dt="2024-08-28T20:56:30.311" v="8905" actId="478"/>
          <ac:spMkLst>
            <pc:docMk/>
            <pc:sldMk cId="1205468138" sldId="277"/>
            <ac:spMk id="25" creationId="{E1494692-72C4-9232-5063-A047EB7FE2F4}"/>
          </ac:spMkLst>
        </pc:spChg>
        <pc:spChg chg="mod">
          <ac:chgData name="Lorraine Rivera Torres" userId="b3660cac-b5da-4b9b-8fc5-ec4c1403468b" providerId="ADAL" clId="{49F40466-1D45-4D4B-BFC0-1DAAFAC7AB89}" dt="2024-08-28T20:56:36.461" v="8907" actId="1076"/>
          <ac:spMkLst>
            <pc:docMk/>
            <pc:sldMk cId="1205468138" sldId="277"/>
            <ac:spMk id="27" creationId="{2D8D568F-C7E0-81F6-33CA-833CF470D87B}"/>
          </ac:spMkLst>
        </pc:spChg>
        <pc:picChg chg="del">
          <ac:chgData name="Lorraine Rivera Torres" userId="b3660cac-b5da-4b9b-8fc5-ec4c1403468b" providerId="ADAL" clId="{49F40466-1D45-4D4B-BFC0-1DAAFAC7AB89}" dt="2024-08-28T20:56:26.815" v="8904" actId="478"/>
          <ac:picMkLst>
            <pc:docMk/>
            <pc:sldMk cId="1205468138" sldId="277"/>
            <ac:picMk id="9" creationId="{533F1A44-C2BB-155F-94EA-B4045F0E4074}"/>
          </ac:picMkLst>
        </pc:picChg>
        <pc:picChg chg="mod">
          <ac:chgData name="Lorraine Rivera Torres" userId="b3660cac-b5da-4b9b-8fc5-ec4c1403468b" providerId="ADAL" clId="{49F40466-1D45-4D4B-BFC0-1DAAFAC7AB89}" dt="2024-08-28T20:56:36.461" v="8907" actId="1076"/>
          <ac:picMkLst>
            <pc:docMk/>
            <pc:sldMk cId="1205468138" sldId="277"/>
            <ac:picMk id="10" creationId="{7B03954B-5324-D1E7-48BF-606C743AB1EB}"/>
          </ac:picMkLst>
        </pc:picChg>
        <pc:picChg chg="mod">
          <ac:chgData name="Lorraine Rivera Torres" userId="b3660cac-b5da-4b9b-8fc5-ec4c1403468b" providerId="ADAL" clId="{49F40466-1D45-4D4B-BFC0-1DAAFAC7AB89}" dt="2024-08-28T20:56:36.461" v="8907" actId="1076"/>
          <ac:picMkLst>
            <pc:docMk/>
            <pc:sldMk cId="1205468138" sldId="277"/>
            <ac:picMk id="12" creationId="{8EE0EFE9-B174-C1A1-44C7-4A3C6171CEE9}"/>
          </ac:picMkLst>
        </pc:picChg>
        <pc:picChg chg="mod">
          <ac:chgData name="Lorraine Rivera Torres" userId="b3660cac-b5da-4b9b-8fc5-ec4c1403468b" providerId="ADAL" clId="{49F40466-1D45-4D4B-BFC0-1DAAFAC7AB89}" dt="2024-08-28T20:56:36.461" v="8907" actId="1076"/>
          <ac:picMkLst>
            <pc:docMk/>
            <pc:sldMk cId="1205468138" sldId="277"/>
            <ac:picMk id="18" creationId="{CC585189-002F-590B-FDC3-63F39E1F87F3}"/>
          </ac:picMkLst>
        </pc:picChg>
        <pc:picChg chg="del">
          <ac:chgData name="Lorraine Rivera Torres" userId="b3660cac-b5da-4b9b-8fc5-ec4c1403468b" providerId="ADAL" clId="{49F40466-1D45-4D4B-BFC0-1DAAFAC7AB89}" dt="2024-08-28T20:56:30.311" v="8905" actId="478"/>
          <ac:picMkLst>
            <pc:docMk/>
            <pc:sldMk cId="1205468138" sldId="277"/>
            <ac:picMk id="22" creationId="{6EFF3549-AEDD-6546-5FA9-FA0D948161BE}"/>
          </ac:picMkLst>
        </pc:picChg>
        <pc:picChg chg="del">
          <ac:chgData name="Lorraine Rivera Torres" userId="b3660cac-b5da-4b9b-8fc5-ec4c1403468b" providerId="ADAL" clId="{49F40466-1D45-4D4B-BFC0-1DAAFAC7AB89}" dt="2024-08-28T20:56:30.311" v="8905" actId="478"/>
          <ac:picMkLst>
            <pc:docMk/>
            <pc:sldMk cId="1205468138" sldId="277"/>
            <ac:picMk id="26" creationId="{C1F43821-F2CC-1E86-94B2-C0991A13B2B8}"/>
          </ac:picMkLst>
        </pc:picChg>
        <pc:picChg chg="del">
          <ac:chgData name="Lorraine Rivera Torres" userId="b3660cac-b5da-4b9b-8fc5-ec4c1403468b" providerId="ADAL" clId="{49F40466-1D45-4D4B-BFC0-1DAAFAC7AB89}" dt="2024-08-28T20:56:26.815" v="8904" actId="478"/>
          <ac:picMkLst>
            <pc:docMk/>
            <pc:sldMk cId="1205468138" sldId="277"/>
            <ac:picMk id="30" creationId="{7518B61F-7ED1-9423-D7E8-7AB74B4CA23A}"/>
          </ac:picMkLst>
        </pc:picChg>
        <pc:picChg chg="del">
          <ac:chgData name="Lorraine Rivera Torres" userId="b3660cac-b5da-4b9b-8fc5-ec4c1403468b" providerId="ADAL" clId="{49F40466-1D45-4D4B-BFC0-1DAAFAC7AB89}" dt="2024-08-28T20:56:32.610" v="8906" actId="478"/>
          <ac:picMkLst>
            <pc:docMk/>
            <pc:sldMk cId="1205468138" sldId="277"/>
            <ac:picMk id="32" creationId="{252E5166-FF88-5442-2658-27D34606C515}"/>
          </ac:picMkLst>
        </pc:picChg>
        <pc:picChg chg="del">
          <ac:chgData name="Lorraine Rivera Torres" userId="b3660cac-b5da-4b9b-8fc5-ec4c1403468b" providerId="ADAL" clId="{49F40466-1D45-4D4B-BFC0-1DAAFAC7AB89}" dt="2024-08-28T20:56:30.311" v="8905" actId="478"/>
          <ac:picMkLst>
            <pc:docMk/>
            <pc:sldMk cId="1205468138" sldId="277"/>
            <ac:picMk id="34" creationId="{22C5A4E3-6F34-F4F6-C0AC-DCB68084E285}"/>
          </ac:picMkLst>
        </pc:picChg>
      </pc:sldChg>
      <pc:sldChg chg="delSp modSp add del mod">
        <pc:chgData name="Lorraine Rivera Torres" userId="b3660cac-b5da-4b9b-8fc5-ec4c1403468b" providerId="ADAL" clId="{49F40466-1D45-4D4B-BFC0-1DAAFAC7AB89}" dt="2024-08-28T20:49:29.772" v="8895" actId="47"/>
        <pc:sldMkLst>
          <pc:docMk/>
          <pc:sldMk cId="1489918291" sldId="277"/>
        </pc:sldMkLst>
        <pc:spChg chg="del">
          <ac:chgData name="Lorraine Rivera Torres" userId="b3660cac-b5da-4b9b-8fc5-ec4c1403468b" providerId="ADAL" clId="{49F40466-1D45-4D4B-BFC0-1DAAFAC7AB89}" dt="2024-08-28T20:47:29.424" v="8893" actId="478"/>
          <ac:spMkLst>
            <pc:docMk/>
            <pc:sldMk cId="1489918291" sldId="277"/>
            <ac:spMk id="2" creationId="{905DA25E-406E-2E0B-FE18-283FD723D60B}"/>
          </ac:spMkLst>
        </pc:spChg>
        <pc:spChg chg="del">
          <ac:chgData name="Lorraine Rivera Torres" userId="b3660cac-b5da-4b9b-8fc5-ec4c1403468b" providerId="ADAL" clId="{49F40466-1D45-4D4B-BFC0-1DAAFAC7AB89}" dt="2024-08-28T20:47:29.424" v="8893" actId="478"/>
          <ac:spMkLst>
            <pc:docMk/>
            <pc:sldMk cId="1489918291" sldId="277"/>
            <ac:spMk id="3" creationId="{299AAB1B-488A-B985-6F2B-E830537980B1}"/>
          </ac:spMkLst>
        </pc:spChg>
        <pc:spChg chg="del">
          <ac:chgData name="Lorraine Rivera Torres" userId="b3660cac-b5da-4b9b-8fc5-ec4c1403468b" providerId="ADAL" clId="{49F40466-1D45-4D4B-BFC0-1DAAFAC7AB89}" dt="2024-08-28T20:47:29.424" v="8893" actId="478"/>
          <ac:spMkLst>
            <pc:docMk/>
            <pc:sldMk cId="1489918291" sldId="277"/>
            <ac:spMk id="4" creationId="{E94F0332-F6A8-A4FD-75D9-F44157D09015}"/>
          </ac:spMkLst>
        </pc:spChg>
        <pc:spChg chg="del">
          <ac:chgData name="Lorraine Rivera Torres" userId="b3660cac-b5da-4b9b-8fc5-ec4c1403468b" providerId="ADAL" clId="{49F40466-1D45-4D4B-BFC0-1DAAFAC7AB89}" dt="2024-08-28T20:47:29.424" v="8893" actId="478"/>
          <ac:spMkLst>
            <pc:docMk/>
            <pc:sldMk cId="1489918291" sldId="277"/>
            <ac:spMk id="5" creationId="{17FDBBA3-8A1F-2A86-F022-244F8B18D174}"/>
          </ac:spMkLst>
        </pc:spChg>
        <pc:spChg chg="del">
          <ac:chgData name="Lorraine Rivera Torres" userId="b3660cac-b5da-4b9b-8fc5-ec4c1403468b" providerId="ADAL" clId="{49F40466-1D45-4D4B-BFC0-1DAAFAC7AB89}" dt="2024-08-28T20:47:29.424" v="8893" actId="478"/>
          <ac:spMkLst>
            <pc:docMk/>
            <pc:sldMk cId="1489918291" sldId="277"/>
            <ac:spMk id="6" creationId="{B5AC41E1-F9AB-CFE8-5A15-AE167B6867C5}"/>
          </ac:spMkLst>
        </pc:spChg>
        <pc:spChg chg="del">
          <ac:chgData name="Lorraine Rivera Torres" userId="b3660cac-b5da-4b9b-8fc5-ec4c1403468b" providerId="ADAL" clId="{49F40466-1D45-4D4B-BFC0-1DAAFAC7AB89}" dt="2024-08-28T20:47:29.424" v="8893" actId="478"/>
          <ac:spMkLst>
            <pc:docMk/>
            <pc:sldMk cId="1489918291" sldId="277"/>
            <ac:spMk id="7" creationId="{8840113E-F425-4792-4AEE-62C738A99CAB}"/>
          </ac:spMkLst>
        </pc:spChg>
        <pc:spChg chg="del">
          <ac:chgData name="Lorraine Rivera Torres" userId="b3660cac-b5da-4b9b-8fc5-ec4c1403468b" providerId="ADAL" clId="{49F40466-1D45-4D4B-BFC0-1DAAFAC7AB89}" dt="2024-08-28T20:47:29.424" v="8893" actId="478"/>
          <ac:spMkLst>
            <pc:docMk/>
            <pc:sldMk cId="1489918291" sldId="277"/>
            <ac:spMk id="8" creationId="{A13E590A-E263-CDA4-6B16-ADE7A2C5F677}"/>
          </ac:spMkLst>
        </pc:spChg>
        <pc:spChg chg="del">
          <ac:chgData name="Lorraine Rivera Torres" userId="b3660cac-b5da-4b9b-8fc5-ec4c1403468b" providerId="ADAL" clId="{49F40466-1D45-4D4B-BFC0-1DAAFAC7AB89}" dt="2024-08-28T20:47:29.424" v="8893" actId="478"/>
          <ac:spMkLst>
            <pc:docMk/>
            <pc:sldMk cId="1489918291" sldId="277"/>
            <ac:spMk id="9" creationId="{5B124C09-756E-9794-56D9-70EF2692010B}"/>
          </ac:spMkLst>
        </pc:spChg>
        <pc:spChg chg="del">
          <ac:chgData name="Lorraine Rivera Torres" userId="b3660cac-b5da-4b9b-8fc5-ec4c1403468b" providerId="ADAL" clId="{49F40466-1D45-4D4B-BFC0-1DAAFAC7AB89}" dt="2024-08-28T20:47:29.424" v="8893" actId="478"/>
          <ac:spMkLst>
            <pc:docMk/>
            <pc:sldMk cId="1489918291" sldId="277"/>
            <ac:spMk id="10" creationId="{56CE3D1F-AE68-8FFF-D07C-2F820AE7BB1E}"/>
          </ac:spMkLst>
        </pc:spChg>
        <pc:spChg chg="del">
          <ac:chgData name="Lorraine Rivera Torres" userId="b3660cac-b5da-4b9b-8fc5-ec4c1403468b" providerId="ADAL" clId="{49F40466-1D45-4D4B-BFC0-1DAAFAC7AB89}" dt="2024-08-28T20:47:29.424" v="8893" actId="478"/>
          <ac:spMkLst>
            <pc:docMk/>
            <pc:sldMk cId="1489918291" sldId="277"/>
            <ac:spMk id="11" creationId="{0FD165F1-EF73-D05E-1E0F-5535CF081BFF}"/>
          </ac:spMkLst>
        </pc:spChg>
        <pc:spChg chg="del">
          <ac:chgData name="Lorraine Rivera Torres" userId="b3660cac-b5da-4b9b-8fc5-ec4c1403468b" providerId="ADAL" clId="{49F40466-1D45-4D4B-BFC0-1DAAFAC7AB89}" dt="2024-08-28T20:47:29.424" v="8893" actId="478"/>
          <ac:spMkLst>
            <pc:docMk/>
            <pc:sldMk cId="1489918291" sldId="277"/>
            <ac:spMk id="12" creationId="{0A4FF828-1F59-B105-A6EC-B12CA3B11660}"/>
          </ac:spMkLst>
        </pc:spChg>
        <pc:spChg chg="del">
          <ac:chgData name="Lorraine Rivera Torres" userId="b3660cac-b5da-4b9b-8fc5-ec4c1403468b" providerId="ADAL" clId="{49F40466-1D45-4D4B-BFC0-1DAAFAC7AB89}" dt="2024-08-28T20:47:29.424" v="8893" actId="478"/>
          <ac:spMkLst>
            <pc:docMk/>
            <pc:sldMk cId="1489918291" sldId="277"/>
            <ac:spMk id="13" creationId="{674E6C8D-22B3-3F30-B839-16474537A57E}"/>
          </ac:spMkLst>
        </pc:spChg>
        <pc:spChg chg="del">
          <ac:chgData name="Lorraine Rivera Torres" userId="b3660cac-b5da-4b9b-8fc5-ec4c1403468b" providerId="ADAL" clId="{49F40466-1D45-4D4B-BFC0-1DAAFAC7AB89}" dt="2024-08-28T20:47:29.424" v="8893" actId="478"/>
          <ac:spMkLst>
            <pc:docMk/>
            <pc:sldMk cId="1489918291" sldId="277"/>
            <ac:spMk id="14" creationId="{3AC9A432-0AF9-293B-8C48-15AC9CACC70E}"/>
          </ac:spMkLst>
        </pc:spChg>
        <pc:spChg chg="del">
          <ac:chgData name="Lorraine Rivera Torres" userId="b3660cac-b5da-4b9b-8fc5-ec4c1403468b" providerId="ADAL" clId="{49F40466-1D45-4D4B-BFC0-1DAAFAC7AB89}" dt="2024-08-28T20:47:29.424" v="8893" actId="478"/>
          <ac:spMkLst>
            <pc:docMk/>
            <pc:sldMk cId="1489918291" sldId="277"/>
            <ac:spMk id="15" creationId="{C40C61F9-420C-F4A3-BE8E-5D33D84F2E50}"/>
          </ac:spMkLst>
        </pc:spChg>
        <pc:spChg chg="del">
          <ac:chgData name="Lorraine Rivera Torres" userId="b3660cac-b5da-4b9b-8fc5-ec4c1403468b" providerId="ADAL" clId="{49F40466-1D45-4D4B-BFC0-1DAAFAC7AB89}" dt="2024-08-28T20:47:29.424" v="8893" actId="478"/>
          <ac:spMkLst>
            <pc:docMk/>
            <pc:sldMk cId="1489918291" sldId="277"/>
            <ac:spMk id="16" creationId="{E98B4F9A-3220-1BBF-ECA1-0630693026DE}"/>
          </ac:spMkLst>
        </pc:spChg>
        <pc:spChg chg="del">
          <ac:chgData name="Lorraine Rivera Torres" userId="b3660cac-b5da-4b9b-8fc5-ec4c1403468b" providerId="ADAL" clId="{49F40466-1D45-4D4B-BFC0-1DAAFAC7AB89}" dt="2024-08-28T20:47:29.424" v="8893" actId="478"/>
          <ac:spMkLst>
            <pc:docMk/>
            <pc:sldMk cId="1489918291" sldId="277"/>
            <ac:spMk id="17" creationId="{AAC63B36-C4AF-3FD0-9896-F7508ED38468}"/>
          </ac:spMkLst>
        </pc:spChg>
        <pc:spChg chg="del">
          <ac:chgData name="Lorraine Rivera Torres" userId="b3660cac-b5da-4b9b-8fc5-ec4c1403468b" providerId="ADAL" clId="{49F40466-1D45-4D4B-BFC0-1DAAFAC7AB89}" dt="2024-08-28T20:47:29.424" v="8893" actId="478"/>
          <ac:spMkLst>
            <pc:docMk/>
            <pc:sldMk cId="1489918291" sldId="277"/>
            <ac:spMk id="18" creationId="{EFE45578-E790-CA53-3BBD-3ADBA6462741}"/>
          </ac:spMkLst>
        </pc:spChg>
        <pc:spChg chg="del">
          <ac:chgData name="Lorraine Rivera Torres" userId="b3660cac-b5da-4b9b-8fc5-ec4c1403468b" providerId="ADAL" clId="{49F40466-1D45-4D4B-BFC0-1DAAFAC7AB89}" dt="2024-08-28T20:47:29.424" v="8893" actId="478"/>
          <ac:spMkLst>
            <pc:docMk/>
            <pc:sldMk cId="1489918291" sldId="277"/>
            <ac:spMk id="20" creationId="{9CD3187F-89DF-9D12-06EC-19AA49AD1706}"/>
          </ac:spMkLst>
        </pc:spChg>
        <pc:spChg chg="del">
          <ac:chgData name="Lorraine Rivera Torres" userId="b3660cac-b5da-4b9b-8fc5-ec4c1403468b" providerId="ADAL" clId="{49F40466-1D45-4D4B-BFC0-1DAAFAC7AB89}" dt="2024-08-28T20:47:29.424" v="8893" actId="478"/>
          <ac:spMkLst>
            <pc:docMk/>
            <pc:sldMk cId="1489918291" sldId="277"/>
            <ac:spMk id="22" creationId="{2BA0A99E-5DE9-60C0-EA70-6A96AFB4B9A1}"/>
          </ac:spMkLst>
        </pc:spChg>
        <pc:spChg chg="del">
          <ac:chgData name="Lorraine Rivera Torres" userId="b3660cac-b5da-4b9b-8fc5-ec4c1403468b" providerId="ADAL" clId="{49F40466-1D45-4D4B-BFC0-1DAAFAC7AB89}" dt="2024-08-28T20:47:29.424" v="8893" actId="478"/>
          <ac:spMkLst>
            <pc:docMk/>
            <pc:sldMk cId="1489918291" sldId="277"/>
            <ac:spMk id="23" creationId="{8875CA3C-3F18-0814-2BF7-FA014F386607}"/>
          </ac:spMkLst>
        </pc:spChg>
        <pc:spChg chg="del">
          <ac:chgData name="Lorraine Rivera Torres" userId="b3660cac-b5da-4b9b-8fc5-ec4c1403468b" providerId="ADAL" clId="{49F40466-1D45-4D4B-BFC0-1DAAFAC7AB89}" dt="2024-08-28T20:47:29.424" v="8893" actId="478"/>
          <ac:spMkLst>
            <pc:docMk/>
            <pc:sldMk cId="1489918291" sldId="277"/>
            <ac:spMk id="24" creationId="{ECF29BA2-BE90-12F6-0EFE-FEE65D9F2DC3}"/>
          </ac:spMkLst>
        </pc:spChg>
        <pc:spChg chg="del">
          <ac:chgData name="Lorraine Rivera Torres" userId="b3660cac-b5da-4b9b-8fc5-ec4c1403468b" providerId="ADAL" clId="{49F40466-1D45-4D4B-BFC0-1DAAFAC7AB89}" dt="2024-08-28T20:47:34.603" v="8894" actId="478"/>
          <ac:spMkLst>
            <pc:docMk/>
            <pc:sldMk cId="1489918291" sldId="277"/>
            <ac:spMk id="25" creationId="{F6B228BA-4CE0-20C3-9F32-E9D781374FD6}"/>
          </ac:spMkLst>
        </pc:spChg>
        <pc:spChg chg="del">
          <ac:chgData name="Lorraine Rivera Torres" userId="b3660cac-b5da-4b9b-8fc5-ec4c1403468b" providerId="ADAL" clId="{49F40466-1D45-4D4B-BFC0-1DAAFAC7AB89}" dt="2024-08-28T20:47:29.424" v="8893" actId="478"/>
          <ac:spMkLst>
            <pc:docMk/>
            <pc:sldMk cId="1489918291" sldId="277"/>
            <ac:spMk id="26" creationId="{6D48CB74-4ECC-70F5-6C7D-0D7750D85B98}"/>
          </ac:spMkLst>
        </pc:spChg>
        <pc:spChg chg="del">
          <ac:chgData name="Lorraine Rivera Torres" userId="b3660cac-b5da-4b9b-8fc5-ec4c1403468b" providerId="ADAL" clId="{49F40466-1D45-4D4B-BFC0-1DAAFAC7AB89}" dt="2024-08-28T20:47:34.603" v="8894" actId="478"/>
          <ac:spMkLst>
            <pc:docMk/>
            <pc:sldMk cId="1489918291" sldId="277"/>
            <ac:spMk id="27" creationId="{2E3F81A6-EEF9-DFBD-DCE4-57FAD96D981F}"/>
          </ac:spMkLst>
        </pc:spChg>
        <pc:spChg chg="del">
          <ac:chgData name="Lorraine Rivera Torres" userId="b3660cac-b5da-4b9b-8fc5-ec4c1403468b" providerId="ADAL" clId="{49F40466-1D45-4D4B-BFC0-1DAAFAC7AB89}" dt="2024-08-28T20:47:29.424" v="8893" actId="478"/>
          <ac:spMkLst>
            <pc:docMk/>
            <pc:sldMk cId="1489918291" sldId="277"/>
            <ac:spMk id="28" creationId="{92542F5E-F61B-028B-21B2-DFC0308AED43}"/>
          </ac:spMkLst>
        </pc:spChg>
        <pc:spChg chg="del">
          <ac:chgData name="Lorraine Rivera Torres" userId="b3660cac-b5da-4b9b-8fc5-ec4c1403468b" providerId="ADAL" clId="{49F40466-1D45-4D4B-BFC0-1DAAFAC7AB89}" dt="2024-08-28T20:47:29.424" v="8893" actId="478"/>
          <ac:spMkLst>
            <pc:docMk/>
            <pc:sldMk cId="1489918291" sldId="277"/>
            <ac:spMk id="29" creationId="{400D9927-166E-9243-8790-255B239C2D84}"/>
          </ac:spMkLst>
        </pc:spChg>
        <pc:spChg chg="del">
          <ac:chgData name="Lorraine Rivera Torres" userId="b3660cac-b5da-4b9b-8fc5-ec4c1403468b" providerId="ADAL" clId="{49F40466-1D45-4D4B-BFC0-1DAAFAC7AB89}" dt="2024-08-28T20:47:29.424" v="8893" actId="478"/>
          <ac:spMkLst>
            <pc:docMk/>
            <pc:sldMk cId="1489918291" sldId="277"/>
            <ac:spMk id="30" creationId="{748AAA4E-8381-447D-5D60-52FE8DDD7229}"/>
          </ac:spMkLst>
        </pc:spChg>
        <pc:spChg chg="del">
          <ac:chgData name="Lorraine Rivera Torres" userId="b3660cac-b5da-4b9b-8fc5-ec4c1403468b" providerId="ADAL" clId="{49F40466-1D45-4D4B-BFC0-1DAAFAC7AB89}" dt="2024-08-28T20:47:29.424" v="8893" actId="478"/>
          <ac:spMkLst>
            <pc:docMk/>
            <pc:sldMk cId="1489918291" sldId="277"/>
            <ac:spMk id="32" creationId="{85BA2D89-DDD6-F169-F995-E528B4C7A137}"/>
          </ac:spMkLst>
        </pc:spChg>
        <pc:spChg chg="del">
          <ac:chgData name="Lorraine Rivera Torres" userId="b3660cac-b5da-4b9b-8fc5-ec4c1403468b" providerId="ADAL" clId="{49F40466-1D45-4D4B-BFC0-1DAAFAC7AB89}" dt="2024-08-28T20:47:29.424" v="8893" actId="478"/>
          <ac:spMkLst>
            <pc:docMk/>
            <pc:sldMk cId="1489918291" sldId="277"/>
            <ac:spMk id="33" creationId="{FE101A6A-8D94-D0E3-69B8-0571157ED60C}"/>
          </ac:spMkLst>
        </pc:spChg>
        <pc:spChg chg="del">
          <ac:chgData name="Lorraine Rivera Torres" userId="b3660cac-b5da-4b9b-8fc5-ec4c1403468b" providerId="ADAL" clId="{49F40466-1D45-4D4B-BFC0-1DAAFAC7AB89}" dt="2024-08-28T20:47:29.424" v="8893" actId="478"/>
          <ac:spMkLst>
            <pc:docMk/>
            <pc:sldMk cId="1489918291" sldId="277"/>
            <ac:spMk id="35" creationId="{CD2685D1-09C7-2CB5-71B5-A15F824FD5AD}"/>
          </ac:spMkLst>
        </pc:spChg>
        <pc:spChg chg="del">
          <ac:chgData name="Lorraine Rivera Torres" userId="b3660cac-b5da-4b9b-8fc5-ec4c1403468b" providerId="ADAL" clId="{49F40466-1D45-4D4B-BFC0-1DAAFAC7AB89}" dt="2024-08-28T20:47:29.424" v="8893" actId="478"/>
          <ac:spMkLst>
            <pc:docMk/>
            <pc:sldMk cId="1489918291" sldId="277"/>
            <ac:spMk id="38" creationId="{ED8C3673-7DF9-D0BB-41A2-711F810A4CF4}"/>
          </ac:spMkLst>
        </pc:spChg>
        <pc:spChg chg="del">
          <ac:chgData name="Lorraine Rivera Torres" userId="b3660cac-b5da-4b9b-8fc5-ec4c1403468b" providerId="ADAL" clId="{49F40466-1D45-4D4B-BFC0-1DAAFAC7AB89}" dt="2024-08-28T20:47:29.424" v="8893" actId="478"/>
          <ac:spMkLst>
            <pc:docMk/>
            <pc:sldMk cId="1489918291" sldId="277"/>
            <ac:spMk id="39" creationId="{2C49305D-4B98-CB45-EA26-3D786C55BF95}"/>
          </ac:spMkLst>
        </pc:spChg>
        <pc:spChg chg="del">
          <ac:chgData name="Lorraine Rivera Torres" userId="b3660cac-b5da-4b9b-8fc5-ec4c1403468b" providerId="ADAL" clId="{49F40466-1D45-4D4B-BFC0-1DAAFAC7AB89}" dt="2024-08-28T20:47:29.424" v="8893" actId="478"/>
          <ac:spMkLst>
            <pc:docMk/>
            <pc:sldMk cId="1489918291" sldId="277"/>
            <ac:spMk id="40" creationId="{BE9C687A-D15A-4755-E03C-ECEEB7430341}"/>
          </ac:spMkLst>
        </pc:spChg>
        <pc:spChg chg="del">
          <ac:chgData name="Lorraine Rivera Torres" userId="b3660cac-b5da-4b9b-8fc5-ec4c1403468b" providerId="ADAL" clId="{49F40466-1D45-4D4B-BFC0-1DAAFAC7AB89}" dt="2024-08-28T20:47:29.424" v="8893" actId="478"/>
          <ac:spMkLst>
            <pc:docMk/>
            <pc:sldMk cId="1489918291" sldId="277"/>
            <ac:spMk id="41" creationId="{713D12C2-E0CC-62E3-59BB-C5811D55CF9E}"/>
          </ac:spMkLst>
        </pc:spChg>
        <pc:spChg chg="del">
          <ac:chgData name="Lorraine Rivera Torres" userId="b3660cac-b5da-4b9b-8fc5-ec4c1403468b" providerId="ADAL" clId="{49F40466-1D45-4D4B-BFC0-1DAAFAC7AB89}" dt="2024-08-28T20:47:29.424" v="8893" actId="478"/>
          <ac:spMkLst>
            <pc:docMk/>
            <pc:sldMk cId="1489918291" sldId="277"/>
            <ac:spMk id="44" creationId="{71CD43BC-EE63-ED0C-C9AD-8F2F9D354D5B}"/>
          </ac:spMkLst>
        </pc:spChg>
        <pc:spChg chg="del">
          <ac:chgData name="Lorraine Rivera Torres" userId="b3660cac-b5da-4b9b-8fc5-ec4c1403468b" providerId="ADAL" clId="{49F40466-1D45-4D4B-BFC0-1DAAFAC7AB89}" dt="2024-08-28T20:47:29.424" v="8893" actId="478"/>
          <ac:spMkLst>
            <pc:docMk/>
            <pc:sldMk cId="1489918291" sldId="277"/>
            <ac:spMk id="46" creationId="{38BA08DB-2B07-A30A-9DA8-2156D10FC4C4}"/>
          </ac:spMkLst>
        </pc:spChg>
        <pc:spChg chg="del">
          <ac:chgData name="Lorraine Rivera Torres" userId="b3660cac-b5da-4b9b-8fc5-ec4c1403468b" providerId="ADAL" clId="{49F40466-1D45-4D4B-BFC0-1DAAFAC7AB89}" dt="2024-08-28T20:47:34.603" v="8894" actId="478"/>
          <ac:spMkLst>
            <pc:docMk/>
            <pc:sldMk cId="1489918291" sldId="277"/>
            <ac:spMk id="47" creationId="{498E46FA-3601-2743-30D5-4630F685AF85}"/>
          </ac:spMkLst>
        </pc:spChg>
        <pc:spChg chg="del">
          <ac:chgData name="Lorraine Rivera Torres" userId="b3660cac-b5da-4b9b-8fc5-ec4c1403468b" providerId="ADAL" clId="{49F40466-1D45-4D4B-BFC0-1DAAFAC7AB89}" dt="2024-08-28T20:47:29.424" v="8893" actId="478"/>
          <ac:spMkLst>
            <pc:docMk/>
            <pc:sldMk cId="1489918291" sldId="277"/>
            <ac:spMk id="48" creationId="{6F8C0ECE-D86D-FF53-739A-6A3687B97DCB}"/>
          </ac:spMkLst>
        </pc:spChg>
        <pc:spChg chg="del">
          <ac:chgData name="Lorraine Rivera Torres" userId="b3660cac-b5da-4b9b-8fc5-ec4c1403468b" providerId="ADAL" clId="{49F40466-1D45-4D4B-BFC0-1DAAFAC7AB89}" dt="2024-08-28T20:47:29.424" v="8893" actId="478"/>
          <ac:spMkLst>
            <pc:docMk/>
            <pc:sldMk cId="1489918291" sldId="277"/>
            <ac:spMk id="49" creationId="{19B0D2BA-34FF-CBF1-DE81-1C1E050145FF}"/>
          </ac:spMkLst>
        </pc:spChg>
        <pc:spChg chg="del">
          <ac:chgData name="Lorraine Rivera Torres" userId="b3660cac-b5da-4b9b-8fc5-ec4c1403468b" providerId="ADAL" clId="{49F40466-1D45-4D4B-BFC0-1DAAFAC7AB89}" dt="2024-08-28T20:47:29.424" v="8893" actId="478"/>
          <ac:spMkLst>
            <pc:docMk/>
            <pc:sldMk cId="1489918291" sldId="277"/>
            <ac:spMk id="50" creationId="{3DF7D274-A7CE-8571-64C2-2F9255EE45DE}"/>
          </ac:spMkLst>
        </pc:spChg>
        <pc:spChg chg="del">
          <ac:chgData name="Lorraine Rivera Torres" userId="b3660cac-b5da-4b9b-8fc5-ec4c1403468b" providerId="ADAL" clId="{49F40466-1D45-4D4B-BFC0-1DAAFAC7AB89}" dt="2024-08-28T20:47:29.424" v="8893" actId="478"/>
          <ac:spMkLst>
            <pc:docMk/>
            <pc:sldMk cId="1489918291" sldId="277"/>
            <ac:spMk id="51" creationId="{C7222466-74E9-4BEE-1BE1-FFCEB1B8880C}"/>
          </ac:spMkLst>
        </pc:spChg>
        <pc:spChg chg="del">
          <ac:chgData name="Lorraine Rivera Torres" userId="b3660cac-b5da-4b9b-8fc5-ec4c1403468b" providerId="ADAL" clId="{49F40466-1D45-4D4B-BFC0-1DAAFAC7AB89}" dt="2024-08-28T20:47:29.424" v="8893" actId="478"/>
          <ac:spMkLst>
            <pc:docMk/>
            <pc:sldMk cId="1489918291" sldId="277"/>
            <ac:spMk id="52" creationId="{D859A991-6B5C-DC2F-0E47-82A9A9B3F4D2}"/>
          </ac:spMkLst>
        </pc:spChg>
        <pc:spChg chg="del">
          <ac:chgData name="Lorraine Rivera Torres" userId="b3660cac-b5da-4b9b-8fc5-ec4c1403468b" providerId="ADAL" clId="{49F40466-1D45-4D4B-BFC0-1DAAFAC7AB89}" dt="2024-08-28T20:47:29.424" v="8893" actId="478"/>
          <ac:spMkLst>
            <pc:docMk/>
            <pc:sldMk cId="1489918291" sldId="277"/>
            <ac:spMk id="53" creationId="{57ABF39D-2B44-BFEE-8628-A408D123DFEE}"/>
          </ac:spMkLst>
        </pc:spChg>
        <pc:spChg chg="del">
          <ac:chgData name="Lorraine Rivera Torres" userId="b3660cac-b5da-4b9b-8fc5-ec4c1403468b" providerId="ADAL" clId="{49F40466-1D45-4D4B-BFC0-1DAAFAC7AB89}" dt="2024-08-28T20:47:29.424" v="8893" actId="478"/>
          <ac:spMkLst>
            <pc:docMk/>
            <pc:sldMk cId="1489918291" sldId="277"/>
            <ac:spMk id="54" creationId="{D1E8BFB6-BD41-5C14-A9C8-FD1BB183F018}"/>
          </ac:spMkLst>
        </pc:spChg>
        <pc:spChg chg="del">
          <ac:chgData name="Lorraine Rivera Torres" userId="b3660cac-b5da-4b9b-8fc5-ec4c1403468b" providerId="ADAL" clId="{49F40466-1D45-4D4B-BFC0-1DAAFAC7AB89}" dt="2024-08-28T20:47:29.424" v="8893" actId="478"/>
          <ac:spMkLst>
            <pc:docMk/>
            <pc:sldMk cId="1489918291" sldId="277"/>
            <ac:spMk id="55" creationId="{CAC6C763-65B8-E690-3720-FE38F215818C}"/>
          </ac:spMkLst>
        </pc:spChg>
        <pc:spChg chg="del">
          <ac:chgData name="Lorraine Rivera Torres" userId="b3660cac-b5da-4b9b-8fc5-ec4c1403468b" providerId="ADAL" clId="{49F40466-1D45-4D4B-BFC0-1DAAFAC7AB89}" dt="2024-08-28T20:47:29.424" v="8893" actId="478"/>
          <ac:spMkLst>
            <pc:docMk/>
            <pc:sldMk cId="1489918291" sldId="277"/>
            <ac:spMk id="56" creationId="{A1664CF5-8B4C-3C60-D092-DFF401C5204C}"/>
          </ac:spMkLst>
        </pc:spChg>
        <pc:spChg chg="del">
          <ac:chgData name="Lorraine Rivera Torres" userId="b3660cac-b5da-4b9b-8fc5-ec4c1403468b" providerId="ADAL" clId="{49F40466-1D45-4D4B-BFC0-1DAAFAC7AB89}" dt="2024-08-28T20:47:29.424" v="8893" actId="478"/>
          <ac:spMkLst>
            <pc:docMk/>
            <pc:sldMk cId="1489918291" sldId="277"/>
            <ac:spMk id="57" creationId="{3C35670B-4269-3D4C-0ABC-5C0A9233273E}"/>
          </ac:spMkLst>
        </pc:spChg>
        <pc:spChg chg="del">
          <ac:chgData name="Lorraine Rivera Torres" userId="b3660cac-b5da-4b9b-8fc5-ec4c1403468b" providerId="ADAL" clId="{49F40466-1D45-4D4B-BFC0-1DAAFAC7AB89}" dt="2024-08-28T20:47:29.424" v="8893" actId="478"/>
          <ac:spMkLst>
            <pc:docMk/>
            <pc:sldMk cId="1489918291" sldId="277"/>
            <ac:spMk id="72" creationId="{C2B6B87F-FFA1-2684-8C0D-D1A218487BB9}"/>
          </ac:spMkLst>
        </pc:spChg>
        <pc:spChg chg="del">
          <ac:chgData name="Lorraine Rivera Torres" userId="b3660cac-b5da-4b9b-8fc5-ec4c1403468b" providerId="ADAL" clId="{49F40466-1D45-4D4B-BFC0-1DAAFAC7AB89}" dt="2024-08-28T20:47:29.424" v="8893" actId="478"/>
          <ac:spMkLst>
            <pc:docMk/>
            <pc:sldMk cId="1489918291" sldId="277"/>
            <ac:spMk id="74" creationId="{18BFF069-50CD-EEE6-76A4-B97D5667C37D}"/>
          </ac:spMkLst>
        </pc:spChg>
        <pc:spChg chg="del">
          <ac:chgData name="Lorraine Rivera Torres" userId="b3660cac-b5da-4b9b-8fc5-ec4c1403468b" providerId="ADAL" clId="{49F40466-1D45-4D4B-BFC0-1DAAFAC7AB89}" dt="2024-08-28T20:47:34.603" v="8894" actId="478"/>
          <ac:spMkLst>
            <pc:docMk/>
            <pc:sldMk cId="1489918291" sldId="277"/>
            <ac:spMk id="75" creationId="{D994258F-5356-ACAE-4060-CF5A4433D987}"/>
          </ac:spMkLst>
        </pc:spChg>
        <pc:spChg chg="del">
          <ac:chgData name="Lorraine Rivera Torres" userId="b3660cac-b5da-4b9b-8fc5-ec4c1403468b" providerId="ADAL" clId="{49F40466-1D45-4D4B-BFC0-1DAAFAC7AB89}" dt="2024-08-28T20:47:29.424" v="8893" actId="478"/>
          <ac:spMkLst>
            <pc:docMk/>
            <pc:sldMk cId="1489918291" sldId="277"/>
            <ac:spMk id="77" creationId="{C8B01E96-807F-0EE0-C453-7D6D4717E46F}"/>
          </ac:spMkLst>
        </pc:spChg>
        <pc:spChg chg="del">
          <ac:chgData name="Lorraine Rivera Torres" userId="b3660cac-b5da-4b9b-8fc5-ec4c1403468b" providerId="ADAL" clId="{49F40466-1D45-4D4B-BFC0-1DAAFAC7AB89}" dt="2024-08-28T20:47:29.424" v="8893" actId="478"/>
          <ac:spMkLst>
            <pc:docMk/>
            <pc:sldMk cId="1489918291" sldId="277"/>
            <ac:spMk id="78" creationId="{D0DFDD7E-E447-0866-4372-693338BD849B}"/>
          </ac:spMkLst>
        </pc:spChg>
        <pc:spChg chg="del">
          <ac:chgData name="Lorraine Rivera Torres" userId="b3660cac-b5da-4b9b-8fc5-ec4c1403468b" providerId="ADAL" clId="{49F40466-1D45-4D4B-BFC0-1DAAFAC7AB89}" dt="2024-08-28T20:47:29.424" v="8893" actId="478"/>
          <ac:spMkLst>
            <pc:docMk/>
            <pc:sldMk cId="1489918291" sldId="277"/>
            <ac:spMk id="81" creationId="{D7DDAA8B-B878-98F8-BE7F-F0A3A182DD71}"/>
          </ac:spMkLst>
        </pc:spChg>
        <pc:spChg chg="del">
          <ac:chgData name="Lorraine Rivera Torres" userId="b3660cac-b5da-4b9b-8fc5-ec4c1403468b" providerId="ADAL" clId="{49F40466-1D45-4D4B-BFC0-1DAAFAC7AB89}" dt="2024-08-28T20:47:29.424" v="8893" actId="478"/>
          <ac:spMkLst>
            <pc:docMk/>
            <pc:sldMk cId="1489918291" sldId="277"/>
            <ac:spMk id="97" creationId="{466252EB-6145-17FD-4F2D-47787C463F3D}"/>
          </ac:spMkLst>
        </pc:spChg>
        <pc:spChg chg="del">
          <ac:chgData name="Lorraine Rivera Torres" userId="b3660cac-b5da-4b9b-8fc5-ec4c1403468b" providerId="ADAL" clId="{49F40466-1D45-4D4B-BFC0-1DAAFAC7AB89}" dt="2024-08-28T20:47:29.424" v="8893" actId="478"/>
          <ac:spMkLst>
            <pc:docMk/>
            <pc:sldMk cId="1489918291" sldId="277"/>
            <ac:spMk id="98" creationId="{4A814226-CAC1-884E-50D1-7A6A2856C160}"/>
          </ac:spMkLst>
        </pc:spChg>
        <pc:spChg chg="del">
          <ac:chgData name="Lorraine Rivera Torres" userId="b3660cac-b5da-4b9b-8fc5-ec4c1403468b" providerId="ADAL" clId="{49F40466-1D45-4D4B-BFC0-1DAAFAC7AB89}" dt="2024-08-28T20:47:29.424" v="8893" actId="478"/>
          <ac:spMkLst>
            <pc:docMk/>
            <pc:sldMk cId="1489918291" sldId="277"/>
            <ac:spMk id="100" creationId="{717F2824-4152-9D77-4028-8FB6F43D5D6C}"/>
          </ac:spMkLst>
        </pc:spChg>
        <pc:spChg chg="del">
          <ac:chgData name="Lorraine Rivera Torres" userId="b3660cac-b5da-4b9b-8fc5-ec4c1403468b" providerId="ADAL" clId="{49F40466-1D45-4D4B-BFC0-1DAAFAC7AB89}" dt="2024-08-28T20:47:29.424" v="8893" actId="478"/>
          <ac:spMkLst>
            <pc:docMk/>
            <pc:sldMk cId="1489918291" sldId="277"/>
            <ac:spMk id="102" creationId="{43B6FB48-2D6C-E353-0760-81B422CFB84D}"/>
          </ac:spMkLst>
        </pc:spChg>
        <pc:spChg chg="del">
          <ac:chgData name="Lorraine Rivera Torres" userId="b3660cac-b5da-4b9b-8fc5-ec4c1403468b" providerId="ADAL" clId="{49F40466-1D45-4D4B-BFC0-1DAAFAC7AB89}" dt="2024-08-28T20:47:29.424" v="8893" actId="478"/>
          <ac:spMkLst>
            <pc:docMk/>
            <pc:sldMk cId="1489918291" sldId="277"/>
            <ac:spMk id="103" creationId="{22BDC6AE-DD31-8289-0F00-52A1156EDB41}"/>
          </ac:spMkLst>
        </pc:spChg>
        <pc:spChg chg="del">
          <ac:chgData name="Lorraine Rivera Torres" userId="b3660cac-b5da-4b9b-8fc5-ec4c1403468b" providerId="ADAL" clId="{49F40466-1D45-4D4B-BFC0-1DAAFAC7AB89}" dt="2024-08-28T20:47:29.424" v="8893" actId="478"/>
          <ac:spMkLst>
            <pc:docMk/>
            <pc:sldMk cId="1489918291" sldId="277"/>
            <ac:spMk id="104" creationId="{3F027C8D-A115-2E99-6B1E-5A787D090EDF}"/>
          </ac:spMkLst>
        </pc:spChg>
        <pc:spChg chg="del">
          <ac:chgData name="Lorraine Rivera Torres" userId="b3660cac-b5da-4b9b-8fc5-ec4c1403468b" providerId="ADAL" clId="{49F40466-1D45-4D4B-BFC0-1DAAFAC7AB89}" dt="2024-08-28T20:47:29.424" v="8893" actId="478"/>
          <ac:spMkLst>
            <pc:docMk/>
            <pc:sldMk cId="1489918291" sldId="277"/>
            <ac:spMk id="105" creationId="{C064EE7E-5055-F298-7335-1737B6E0C304}"/>
          </ac:spMkLst>
        </pc:spChg>
        <pc:spChg chg="del">
          <ac:chgData name="Lorraine Rivera Torres" userId="b3660cac-b5da-4b9b-8fc5-ec4c1403468b" providerId="ADAL" clId="{49F40466-1D45-4D4B-BFC0-1DAAFAC7AB89}" dt="2024-08-28T20:47:29.424" v="8893" actId="478"/>
          <ac:spMkLst>
            <pc:docMk/>
            <pc:sldMk cId="1489918291" sldId="277"/>
            <ac:spMk id="106" creationId="{42E95AD4-2DD2-1EA5-2A81-A544BE3820D7}"/>
          </ac:spMkLst>
        </pc:spChg>
        <pc:spChg chg="del">
          <ac:chgData name="Lorraine Rivera Torres" userId="b3660cac-b5da-4b9b-8fc5-ec4c1403468b" providerId="ADAL" clId="{49F40466-1D45-4D4B-BFC0-1DAAFAC7AB89}" dt="2024-08-28T20:47:29.424" v="8893" actId="478"/>
          <ac:spMkLst>
            <pc:docMk/>
            <pc:sldMk cId="1489918291" sldId="277"/>
            <ac:spMk id="107" creationId="{E8C3DAAD-7011-8E37-1147-DC8B71CB7C49}"/>
          </ac:spMkLst>
        </pc:spChg>
        <pc:spChg chg="del">
          <ac:chgData name="Lorraine Rivera Torres" userId="b3660cac-b5da-4b9b-8fc5-ec4c1403468b" providerId="ADAL" clId="{49F40466-1D45-4D4B-BFC0-1DAAFAC7AB89}" dt="2024-08-28T20:47:29.424" v="8893" actId="478"/>
          <ac:spMkLst>
            <pc:docMk/>
            <pc:sldMk cId="1489918291" sldId="277"/>
            <ac:spMk id="109" creationId="{DE8879F2-7553-FF5A-B9E3-4A19776B1A1C}"/>
          </ac:spMkLst>
        </pc:spChg>
        <pc:spChg chg="del">
          <ac:chgData name="Lorraine Rivera Torres" userId="b3660cac-b5da-4b9b-8fc5-ec4c1403468b" providerId="ADAL" clId="{49F40466-1D45-4D4B-BFC0-1DAAFAC7AB89}" dt="2024-08-28T20:47:29.424" v="8893" actId="478"/>
          <ac:spMkLst>
            <pc:docMk/>
            <pc:sldMk cId="1489918291" sldId="277"/>
            <ac:spMk id="110" creationId="{47896313-FB3A-AAFF-2431-E7E5698D2577}"/>
          </ac:spMkLst>
        </pc:spChg>
        <pc:spChg chg="del">
          <ac:chgData name="Lorraine Rivera Torres" userId="b3660cac-b5da-4b9b-8fc5-ec4c1403468b" providerId="ADAL" clId="{49F40466-1D45-4D4B-BFC0-1DAAFAC7AB89}" dt="2024-08-28T20:47:29.424" v="8893" actId="478"/>
          <ac:spMkLst>
            <pc:docMk/>
            <pc:sldMk cId="1489918291" sldId="277"/>
            <ac:spMk id="111" creationId="{CDA1B3B4-E615-4381-115A-C97AB75F329E}"/>
          </ac:spMkLst>
        </pc:spChg>
        <pc:spChg chg="del">
          <ac:chgData name="Lorraine Rivera Torres" userId="b3660cac-b5da-4b9b-8fc5-ec4c1403468b" providerId="ADAL" clId="{49F40466-1D45-4D4B-BFC0-1DAAFAC7AB89}" dt="2024-08-28T20:47:29.424" v="8893" actId="478"/>
          <ac:spMkLst>
            <pc:docMk/>
            <pc:sldMk cId="1489918291" sldId="277"/>
            <ac:spMk id="112" creationId="{48DEE02A-1BE8-82DB-02D2-D0F537C82E7B}"/>
          </ac:spMkLst>
        </pc:spChg>
        <pc:spChg chg="del">
          <ac:chgData name="Lorraine Rivera Torres" userId="b3660cac-b5da-4b9b-8fc5-ec4c1403468b" providerId="ADAL" clId="{49F40466-1D45-4D4B-BFC0-1DAAFAC7AB89}" dt="2024-08-28T20:47:29.424" v="8893" actId="478"/>
          <ac:spMkLst>
            <pc:docMk/>
            <pc:sldMk cId="1489918291" sldId="277"/>
            <ac:spMk id="113" creationId="{B0BB9A08-0017-3188-019B-84A650B94543}"/>
          </ac:spMkLst>
        </pc:spChg>
        <pc:spChg chg="del">
          <ac:chgData name="Lorraine Rivera Torres" userId="b3660cac-b5da-4b9b-8fc5-ec4c1403468b" providerId="ADAL" clId="{49F40466-1D45-4D4B-BFC0-1DAAFAC7AB89}" dt="2024-08-28T20:47:29.424" v="8893" actId="478"/>
          <ac:spMkLst>
            <pc:docMk/>
            <pc:sldMk cId="1489918291" sldId="277"/>
            <ac:spMk id="116" creationId="{F4E36B9B-0702-9AA7-683E-4C1C227506D6}"/>
          </ac:spMkLst>
        </pc:spChg>
        <pc:spChg chg="del">
          <ac:chgData name="Lorraine Rivera Torres" userId="b3660cac-b5da-4b9b-8fc5-ec4c1403468b" providerId="ADAL" clId="{49F40466-1D45-4D4B-BFC0-1DAAFAC7AB89}" dt="2024-08-28T20:47:29.424" v="8893" actId="478"/>
          <ac:spMkLst>
            <pc:docMk/>
            <pc:sldMk cId="1489918291" sldId="277"/>
            <ac:spMk id="117" creationId="{4DBCC42E-C066-BE77-FD83-4A5DDB00399F}"/>
          </ac:spMkLst>
        </pc:spChg>
        <pc:spChg chg="del">
          <ac:chgData name="Lorraine Rivera Torres" userId="b3660cac-b5da-4b9b-8fc5-ec4c1403468b" providerId="ADAL" clId="{49F40466-1D45-4D4B-BFC0-1DAAFAC7AB89}" dt="2024-08-28T20:47:29.424" v="8893" actId="478"/>
          <ac:spMkLst>
            <pc:docMk/>
            <pc:sldMk cId="1489918291" sldId="277"/>
            <ac:spMk id="118" creationId="{54912C38-9FF9-9176-8CF8-2DEF356DD313}"/>
          </ac:spMkLst>
        </pc:spChg>
        <pc:spChg chg="del">
          <ac:chgData name="Lorraine Rivera Torres" userId="b3660cac-b5da-4b9b-8fc5-ec4c1403468b" providerId="ADAL" clId="{49F40466-1D45-4D4B-BFC0-1DAAFAC7AB89}" dt="2024-08-28T20:47:29.424" v="8893" actId="478"/>
          <ac:spMkLst>
            <pc:docMk/>
            <pc:sldMk cId="1489918291" sldId="277"/>
            <ac:spMk id="120" creationId="{3DE32E89-5211-3291-EEE8-4DC32358E8AB}"/>
          </ac:spMkLst>
        </pc:spChg>
        <pc:spChg chg="del">
          <ac:chgData name="Lorraine Rivera Torres" userId="b3660cac-b5da-4b9b-8fc5-ec4c1403468b" providerId="ADAL" clId="{49F40466-1D45-4D4B-BFC0-1DAAFAC7AB89}" dt="2024-08-28T20:47:29.424" v="8893" actId="478"/>
          <ac:spMkLst>
            <pc:docMk/>
            <pc:sldMk cId="1489918291" sldId="277"/>
            <ac:spMk id="121" creationId="{D9A5D339-452B-A2EE-FD63-3C7796843C12}"/>
          </ac:spMkLst>
        </pc:spChg>
        <pc:spChg chg="del">
          <ac:chgData name="Lorraine Rivera Torres" userId="b3660cac-b5da-4b9b-8fc5-ec4c1403468b" providerId="ADAL" clId="{49F40466-1D45-4D4B-BFC0-1DAAFAC7AB89}" dt="2024-08-28T20:47:29.424" v="8893" actId="478"/>
          <ac:spMkLst>
            <pc:docMk/>
            <pc:sldMk cId="1489918291" sldId="277"/>
            <ac:spMk id="123" creationId="{1646B5B8-F298-A51D-05F2-6CCEBC0B00A2}"/>
          </ac:spMkLst>
        </pc:spChg>
        <pc:spChg chg="del">
          <ac:chgData name="Lorraine Rivera Torres" userId="b3660cac-b5da-4b9b-8fc5-ec4c1403468b" providerId="ADAL" clId="{49F40466-1D45-4D4B-BFC0-1DAAFAC7AB89}" dt="2024-08-28T20:47:29.424" v="8893" actId="478"/>
          <ac:spMkLst>
            <pc:docMk/>
            <pc:sldMk cId="1489918291" sldId="277"/>
            <ac:spMk id="124" creationId="{D061D58F-68EF-3B31-3F0E-BC0507BAEE15}"/>
          </ac:spMkLst>
        </pc:spChg>
        <pc:spChg chg="del">
          <ac:chgData name="Lorraine Rivera Torres" userId="b3660cac-b5da-4b9b-8fc5-ec4c1403468b" providerId="ADAL" clId="{49F40466-1D45-4D4B-BFC0-1DAAFAC7AB89}" dt="2024-08-28T20:47:29.424" v="8893" actId="478"/>
          <ac:spMkLst>
            <pc:docMk/>
            <pc:sldMk cId="1489918291" sldId="277"/>
            <ac:spMk id="125" creationId="{BD78F3F1-BE95-95CE-E248-1BC8E0A2B485}"/>
          </ac:spMkLst>
        </pc:spChg>
        <pc:spChg chg="del">
          <ac:chgData name="Lorraine Rivera Torres" userId="b3660cac-b5da-4b9b-8fc5-ec4c1403468b" providerId="ADAL" clId="{49F40466-1D45-4D4B-BFC0-1DAAFAC7AB89}" dt="2024-08-28T20:47:29.424" v="8893" actId="478"/>
          <ac:spMkLst>
            <pc:docMk/>
            <pc:sldMk cId="1489918291" sldId="277"/>
            <ac:spMk id="126" creationId="{97CA1A9B-DF51-42E1-396A-35CF36070051}"/>
          </ac:spMkLst>
        </pc:spChg>
        <pc:spChg chg="del">
          <ac:chgData name="Lorraine Rivera Torres" userId="b3660cac-b5da-4b9b-8fc5-ec4c1403468b" providerId="ADAL" clId="{49F40466-1D45-4D4B-BFC0-1DAAFAC7AB89}" dt="2024-08-28T20:47:29.424" v="8893" actId="478"/>
          <ac:spMkLst>
            <pc:docMk/>
            <pc:sldMk cId="1489918291" sldId="277"/>
            <ac:spMk id="127" creationId="{EB42A894-52AA-0960-AEFD-BAEF23530397}"/>
          </ac:spMkLst>
        </pc:spChg>
        <pc:spChg chg="del">
          <ac:chgData name="Lorraine Rivera Torres" userId="b3660cac-b5da-4b9b-8fc5-ec4c1403468b" providerId="ADAL" clId="{49F40466-1D45-4D4B-BFC0-1DAAFAC7AB89}" dt="2024-08-28T20:47:29.424" v="8893" actId="478"/>
          <ac:spMkLst>
            <pc:docMk/>
            <pc:sldMk cId="1489918291" sldId="277"/>
            <ac:spMk id="128" creationId="{0B0EC815-3590-7399-0353-D21B61457FDF}"/>
          </ac:spMkLst>
        </pc:spChg>
        <pc:spChg chg="del">
          <ac:chgData name="Lorraine Rivera Torres" userId="b3660cac-b5da-4b9b-8fc5-ec4c1403468b" providerId="ADAL" clId="{49F40466-1D45-4D4B-BFC0-1DAAFAC7AB89}" dt="2024-08-28T20:47:29.424" v="8893" actId="478"/>
          <ac:spMkLst>
            <pc:docMk/>
            <pc:sldMk cId="1489918291" sldId="277"/>
            <ac:spMk id="129" creationId="{EC4AAF83-D124-F37C-01F0-278E480BB723}"/>
          </ac:spMkLst>
        </pc:spChg>
        <pc:spChg chg="del">
          <ac:chgData name="Lorraine Rivera Torres" userId="b3660cac-b5da-4b9b-8fc5-ec4c1403468b" providerId="ADAL" clId="{49F40466-1D45-4D4B-BFC0-1DAAFAC7AB89}" dt="2024-08-28T20:47:29.424" v="8893" actId="478"/>
          <ac:spMkLst>
            <pc:docMk/>
            <pc:sldMk cId="1489918291" sldId="277"/>
            <ac:spMk id="130" creationId="{7AF4B4DF-E978-FF48-A748-190BC0D41067}"/>
          </ac:spMkLst>
        </pc:spChg>
        <pc:spChg chg="del">
          <ac:chgData name="Lorraine Rivera Torres" userId="b3660cac-b5da-4b9b-8fc5-ec4c1403468b" providerId="ADAL" clId="{49F40466-1D45-4D4B-BFC0-1DAAFAC7AB89}" dt="2024-08-28T20:47:29.424" v="8893" actId="478"/>
          <ac:spMkLst>
            <pc:docMk/>
            <pc:sldMk cId="1489918291" sldId="277"/>
            <ac:spMk id="131" creationId="{CA2A8920-0ACD-360A-9FCF-DED248B33E29}"/>
          </ac:spMkLst>
        </pc:spChg>
        <pc:spChg chg="del">
          <ac:chgData name="Lorraine Rivera Torres" userId="b3660cac-b5da-4b9b-8fc5-ec4c1403468b" providerId="ADAL" clId="{49F40466-1D45-4D4B-BFC0-1DAAFAC7AB89}" dt="2024-08-28T20:47:29.424" v="8893" actId="478"/>
          <ac:spMkLst>
            <pc:docMk/>
            <pc:sldMk cId="1489918291" sldId="277"/>
            <ac:spMk id="133" creationId="{DADD1BDC-677A-61F6-8AC4-A1F4B9F52F0E}"/>
          </ac:spMkLst>
        </pc:spChg>
        <pc:spChg chg="del">
          <ac:chgData name="Lorraine Rivera Torres" userId="b3660cac-b5da-4b9b-8fc5-ec4c1403468b" providerId="ADAL" clId="{49F40466-1D45-4D4B-BFC0-1DAAFAC7AB89}" dt="2024-08-28T20:47:29.424" v="8893" actId="478"/>
          <ac:spMkLst>
            <pc:docMk/>
            <pc:sldMk cId="1489918291" sldId="277"/>
            <ac:spMk id="135" creationId="{23C37006-C738-2357-9D3E-3F6590E3F270}"/>
          </ac:spMkLst>
        </pc:spChg>
        <pc:spChg chg="del">
          <ac:chgData name="Lorraine Rivera Torres" userId="b3660cac-b5da-4b9b-8fc5-ec4c1403468b" providerId="ADAL" clId="{49F40466-1D45-4D4B-BFC0-1DAAFAC7AB89}" dt="2024-08-28T20:47:29.424" v="8893" actId="478"/>
          <ac:spMkLst>
            <pc:docMk/>
            <pc:sldMk cId="1489918291" sldId="277"/>
            <ac:spMk id="136" creationId="{A101D1DB-1BEC-EE3E-CB17-8EEE4EF83273}"/>
          </ac:spMkLst>
        </pc:spChg>
        <pc:spChg chg="del">
          <ac:chgData name="Lorraine Rivera Torres" userId="b3660cac-b5da-4b9b-8fc5-ec4c1403468b" providerId="ADAL" clId="{49F40466-1D45-4D4B-BFC0-1DAAFAC7AB89}" dt="2024-08-28T20:47:29.424" v="8893" actId="478"/>
          <ac:spMkLst>
            <pc:docMk/>
            <pc:sldMk cId="1489918291" sldId="277"/>
            <ac:spMk id="137" creationId="{7EF16F84-B65F-2FBB-2BE6-C96E2AD2FC4D}"/>
          </ac:spMkLst>
        </pc:spChg>
        <pc:spChg chg="del">
          <ac:chgData name="Lorraine Rivera Torres" userId="b3660cac-b5da-4b9b-8fc5-ec4c1403468b" providerId="ADAL" clId="{49F40466-1D45-4D4B-BFC0-1DAAFAC7AB89}" dt="2024-08-28T20:47:29.424" v="8893" actId="478"/>
          <ac:spMkLst>
            <pc:docMk/>
            <pc:sldMk cId="1489918291" sldId="277"/>
            <ac:spMk id="140" creationId="{DB7F4BF1-8828-08C2-B957-38C2CD318C13}"/>
          </ac:spMkLst>
        </pc:spChg>
        <pc:spChg chg="del">
          <ac:chgData name="Lorraine Rivera Torres" userId="b3660cac-b5da-4b9b-8fc5-ec4c1403468b" providerId="ADAL" clId="{49F40466-1D45-4D4B-BFC0-1DAAFAC7AB89}" dt="2024-08-28T20:47:29.424" v="8893" actId="478"/>
          <ac:spMkLst>
            <pc:docMk/>
            <pc:sldMk cId="1489918291" sldId="277"/>
            <ac:spMk id="141" creationId="{53DE3547-E3B1-F832-820F-E081C9EABCC0}"/>
          </ac:spMkLst>
        </pc:spChg>
        <pc:spChg chg="del">
          <ac:chgData name="Lorraine Rivera Torres" userId="b3660cac-b5da-4b9b-8fc5-ec4c1403468b" providerId="ADAL" clId="{49F40466-1D45-4D4B-BFC0-1DAAFAC7AB89}" dt="2024-08-28T20:47:29.424" v="8893" actId="478"/>
          <ac:spMkLst>
            <pc:docMk/>
            <pc:sldMk cId="1489918291" sldId="277"/>
            <ac:spMk id="142" creationId="{91DBDF48-26BF-9740-FADE-15DDAC38996B}"/>
          </ac:spMkLst>
        </pc:spChg>
        <pc:spChg chg="del">
          <ac:chgData name="Lorraine Rivera Torres" userId="b3660cac-b5da-4b9b-8fc5-ec4c1403468b" providerId="ADAL" clId="{49F40466-1D45-4D4B-BFC0-1DAAFAC7AB89}" dt="2024-08-28T20:47:29.424" v="8893" actId="478"/>
          <ac:spMkLst>
            <pc:docMk/>
            <pc:sldMk cId="1489918291" sldId="277"/>
            <ac:spMk id="144" creationId="{7B0532E2-07A8-BC8F-355A-59ADE08A443C}"/>
          </ac:spMkLst>
        </pc:spChg>
        <pc:spChg chg="del">
          <ac:chgData name="Lorraine Rivera Torres" userId="b3660cac-b5da-4b9b-8fc5-ec4c1403468b" providerId="ADAL" clId="{49F40466-1D45-4D4B-BFC0-1DAAFAC7AB89}" dt="2024-08-28T20:47:29.424" v="8893" actId="478"/>
          <ac:spMkLst>
            <pc:docMk/>
            <pc:sldMk cId="1489918291" sldId="277"/>
            <ac:spMk id="145" creationId="{011FEC1A-B875-95EB-32DD-44980744B756}"/>
          </ac:spMkLst>
        </pc:spChg>
        <pc:spChg chg="del">
          <ac:chgData name="Lorraine Rivera Torres" userId="b3660cac-b5da-4b9b-8fc5-ec4c1403468b" providerId="ADAL" clId="{49F40466-1D45-4D4B-BFC0-1DAAFAC7AB89}" dt="2024-08-28T20:47:29.424" v="8893" actId="478"/>
          <ac:spMkLst>
            <pc:docMk/>
            <pc:sldMk cId="1489918291" sldId="277"/>
            <ac:spMk id="146" creationId="{EE4D3331-9487-6D2B-416C-9B3F78E6BF20}"/>
          </ac:spMkLst>
        </pc:spChg>
        <pc:spChg chg="del">
          <ac:chgData name="Lorraine Rivera Torres" userId="b3660cac-b5da-4b9b-8fc5-ec4c1403468b" providerId="ADAL" clId="{49F40466-1D45-4D4B-BFC0-1DAAFAC7AB89}" dt="2024-08-28T20:47:29.424" v="8893" actId="478"/>
          <ac:spMkLst>
            <pc:docMk/>
            <pc:sldMk cId="1489918291" sldId="277"/>
            <ac:spMk id="147" creationId="{C0D3ED95-BC3B-D89B-F6CE-6745F6DB34F7}"/>
          </ac:spMkLst>
        </pc:spChg>
        <pc:spChg chg="del">
          <ac:chgData name="Lorraine Rivera Torres" userId="b3660cac-b5da-4b9b-8fc5-ec4c1403468b" providerId="ADAL" clId="{49F40466-1D45-4D4B-BFC0-1DAAFAC7AB89}" dt="2024-08-28T20:47:29.424" v="8893" actId="478"/>
          <ac:spMkLst>
            <pc:docMk/>
            <pc:sldMk cId="1489918291" sldId="277"/>
            <ac:spMk id="182" creationId="{2BD7B9F4-5789-2236-7772-B0389326FEFE}"/>
          </ac:spMkLst>
        </pc:spChg>
        <pc:spChg chg="del">
          <ac:chgData name="Lorraine Rivera Torres" userId="b3660cac-b5da-4b9b-8fc5-ec4c1403468b" providerId="ADAL" clId="{49F40466-1D45-4D4B-BFC0-1DAAFAC7AB89}" dt="2024-08-28T20:47:29.424" v="8893" actId="478"/>
          <ac:spMkLst>
            <pc:docMk/>
            <pc:sldMk cId="1489918291" sldId="277"/>
            <ac:spMk id="183" creationId="{58279888-6DEE-2577-6291-581A765EFA3D}"/>
          </ac:spMkLst>
        </pc:spChg>
        <pc:spChg chg="del">
          <ac:chgData name="Lorraine Rivera Torres" userId="b3660cac-b5da-4b9b-8fc5-ec4c1403468b" providerId="ADAL" clId="{49F40466-1D45-4D4B-BFC0-1DAAFAC7AB89}" dt="2024-08-28T20:47:29.424" v="8893" actId="478"/>
          <ac:spMkLst>
            <pc:docMk/>
            <pc:sldMk cId="1489918291" sldId="277"/>
            <ac:spMk id="184" creationId="{0E78BB16-FE83-1EF3-3EC3-B010B67C5246}"/>
          </ac:spMkLst>
        </pc:spChg>
        <pc:spChg chg="del">
          <ac:chgData name="Lorraine Rivera Torres" userId="b3660cac-b5da-4b9b-8fc5-ec4c1403468b" providerId="ADAL" clId="{49F40466-1D45-4D4B-BFC0-1DAAFAC7AB89}" dt="2024-08-28T20:47:29.424" v="8893" actId="478"/>
          <ac:spMkLst>
            <pc:docMk/>
            <pc:sldMk cId="1489918291" sldId="277"/>
            <ac:spMk id="185" creationId="{402AF2CA-F88E-C47D-7BA9-8998B7C4707F}"/>
          </ac:spMkLst>
        </pc:spChg>
        <pc:spChg chg="del">
          <ac:chgData name="Lorraine Rivera Torres" userId="b3660cac-b5da-4b9b-8fc5-ec4c1403468b" providerId="ADAL" clId="{49F40466-1D45-4D4B-BFC0-1DAAFAC7AB89}" dt="2024-08-28T20:47:29.424" v="8893" actId="478"/>
          <ac:spMkLst>
            <pc:docMk/>
            <pc:sldMk cId="1489918291" sldId="277"/>
            <ac:spMk id="187" creationId="{77D2A055-52AB-0CC6-701E-FB37E316C929}"/>
          </ac:spMkLst>
        </pc:spChg>
        <pc:spChg chg="del">
          <ac:chgData name="Lorraine Rivera Torres" userId="b3660cac-b5da-4b9b-8fc5-ec4c1403468b" providerId="ADAL" clId="{49F40466-1D45-4D4B-BFC0-1DAAFAC7AB89}" dt="2024-08-28T20:47:29.424" v="8893" actId="478"/>
          <ac:spMkLst>
            <pc:docMk/>
            <pc:sldMk cId="1489918291" sldId="277"/>
            <ac:spMk id="188" creationId="{E9138686-BD2F-8C3E-1211-55C921246C6A}"/>
          </ac:spMkLst>
        </pc:spChg>
        <pc:spChg chg="del">
          <ac:chgData name="Lorraine Rivera Torres" userId="b3660cac-b5da-4b9b-8fc5-ec4c1403468b" providerId="ADAL" clId="{49F40466-1D45-4D4B-BFC0-1DAAFAC7AB89}" dt="2024-08-28T20:47:29.424" v="8893" actId="478"/>
          <ac:spMkLst>
            <pc:docMk/>
            <pc:sldMk cId="1489918291" sldId="277"/>
            <ac:spMk id="189" creationId="{ED52D322-76C6-9CA4-58B2-B46F7E5B3016}"/>
          </ac:spMkLst>
        </pc:spChg>
        <pc:spChg chg="del">
          <ac:chgData name="Lorraine Rivera Torres" userId="b3660cac-b5da-4b9b-8fc5-ec4c1403468b" providerId="ADAL" clId="{49F40466-1D45-4D4B-BFC0-1DAAFAC7AB89}" dt="2024-08-28T20:47:29.424" v="8893" actId="478"/>
          <ac:spMkLst>
            <pc:docMk/>
            <pc:sldMk cId="1489918291" sldId="277"/>
            <ac:spMk id="190" creationId="{A85C295B-4DFE-9715-2644-327DD262CA5D}"/>
          </ac:spMkLst>
        </pc:spChg>
        <pc:spChg chg="del">
          <ac:chgData name="Lorraine Rivera Torres" userId="b3660cac-b5da-4b9b-8fc5-ec4c1403468b" providerId="ADAL" clId="{49F40466-1D45-4D4B-BFC0-1DAAFAC7AB89}" dt="2024-08-28T20:47:29.424" v="8893" actId="478"/>
          <ac:spMkLst>
            <pc:docMk/>
            <pc:sldMk cId="1489918291" sldId="277"/>
            <ac:spMk id="191" creationId="{0DA2CB19-4D39-79C9-D624-B1E5F5BCC523}"/>
          </ac:spMkLst>
        </pc:spChg>
        <pc:spChg chg="del">
          <ac:chgData name="Lorraine Rivera Torres" userId="b3660cac-b5da-4b9b-8fc5-ec4c1403468b" providerId="ADAL" clId="{49F40466-1D45-4D4B-BFC0-1DAAFAC7AB89}" dt="2024-08-28T20:47:29.424" v="8893" actId="478"/>
          <ac:spMkLst>
            <pc:docMk/>
            <pc:sldMk cId="1489918291" sldId="277"/>
            <ac:spMk id="192" creationId="{BB3C4618-C8A9-66B6-67E4-C3712E366382}"/>
          </ac:spMkLst>
        </pc:spChg>
        <pc:spChg chg="del">
          <ac:chgData name="Lorraine Rivera Torres" userId="b3660cac-b5da-4b9b-8fc5-ec4c1403468b" providerId="ADAL" clId="{49F40466-1D45-4D4B-BFC0-1DAAFAC7AB89}" dt="2024-08-28T20:47:29.424" v="8893" actId="478"/>
          <ac:spMkLst>
            <pc:docMk/>
            <pc:sldMk cId="1489918291" sldId="277"/>
            <ac:spMk id="193" creationId="{1053C711-CFE0-6CAF-CCD1-C6670C6110AB}"/>
          </ac:spMkLst>
        </pc:spChg>
        <pc:spChg chg="del">
          <ac:chgData name="Lorraine Rivera Torres" userId="b3660cac-b5da-4b9b-8fc5-ec4c1403468b" providerId="ADAL" clId="{49F40466-1D45-4D4B-BFC0-1DAAFAC7AB89}" dt="2024-08-28T20:47:29.424" v="8893" actId="478"/>
          <ac:spMkLst>
            <pc:docMk/>
            <pc:sldMk cId="1489918291" sldId="277"/>
            <ac:spMk id="194" creationId="{320031FF-4089-4E40-FB86-0C2208557BC8}"/>
          </ac:spMkLst>
        </pc:spChg>
        <pc:spChg chg="del">
          <ac:chgData name="Lorraine Rivera Torres" userId="b3660cac-b5da-4b9b-8fc5-ec4c1403468b" providerId="ADAL" clId="{49F40466-1D45-4D4B-BFC0-1DAAFAC7AB89}" dt="2024-08-28T20:47:29.424" v="8893" actId="478"/>
          <ac:spMkLst>
            <pc:docMk/>
            <pc:sldMk cId="1489918291" sldId="277"/>
            <ac:spMk id="196" creationId="{43CB0AF3-B38A-49A2-2ACA-4185E7380681}"/>
          </ac:spMkLst>
        </pc:spChg>
        <pc:spChg chg="del">
          <ac:chgData name="Lorraine Rivera Torres" userId="b3660cac-b5da-4b9b-8fc5-ec4c1403468b" providerId="ADAL" clId="{49F40466-1D45-4D4B-BFC0-1DAAFAC7AB89}" dt="2024-08-28T20:47:29.424" v="8893" actId="478"/>
          <ac:spMkLst>
            <pc:docMk/>
            <pc:sldMk cId="1489918291" sldId="277"/>
            <ac:spMk id="197" creationId="{831526CB-CC6A-B0E5-5D78-58B33F89DACB}"/>
          </ac:spMkLst>
        </pc:spChg>
        <pc:spChg chg="del">
          <ac:chgData name="Lorraine Rivera Torres" userId="b3660cac-b5da-4b9b-8fc5-ec4c1403468b" providerId="ADAL" clId="{49F40466-1D45-4D4B-BFC0-1DAAFAC7AB89}" dt="2024-08-28T20:47:29.424" v="8893" actId="478"/>
          <ac:spMkLst>
            <pc:docMk/>
            <pc:sldMk cId="1489918291" sldId="277"/>
            <ac:spMk id="198" creationId="{0FFAA232-6962-6E2A-66A5-7238503B3A6B}"/>
          </ac:spMkLst>
        </pc:spChg>
        <pc:spChg chg="del">
          <ac:chgData name="Lorraine Rivera Torres" userId="b3660cac-b5da-4b9b-8fc5-ec4c1403468b" providerId="ADAL" clId="{49F40466-1D45-4D4B-BFC0-1DAAFAC7AB89}" dt="2024-08-28T20:47:29.424" v="8893" actId="478"/>
          <ac:spMkLst>
            <pc:docMk/>
            <pc:sldMk cId="1489918291" sldId="277"/>
            <ac:spMk id="199" creationId="{4EC731DC-3EF8-2366-DA8D-B70876EF14C8}"/>
          </ac:spMkLst>
        </pc:spChg>
        <pc:spChg chg="del">
          <ac:chgData name="Lorraine Rivera Torres" userId="b3660cac-b5da-4b9b-8fc5-ec4c1403468b" providerId="ADAL" clId="{49F40466-1D45-4D4B-BFC0-1DAAFAC7AB89}" dt="2024-08-28T20:47:29.424" v="8893" actId="478"/>
          <ac:spMkLst>
            <pc:docMk/>
            <pc:sldMk cId="1489918291" sldId="277"/>
            <ac:spMk id="200" creationId="{FD72224C-521B-9AB2-EF70-DE3EE055C29F}"/>
          </ac:spMkLst>
        </pc:spChg>
        <pc:spChg chg="del">
          <ac:chgData name="Lorraine Rivera Torres" userId="b3660cac-b5da-4b9b-8fc5-ec4c1403468b" providerId="ADAL" clId="{49F40466-1D45-4D4B-BFC0-1DAAFAC7AB89}" dt="2024-08-28T20:47:29.424" v="8893" actId="478"/>
          <ac:spMkLst>
            <pc:docMk/>
            <pc:sldMk cId="1489918291" sldId="277"/>
            <ac:spMk id="202" creationId="{65A2B431-4AAC-BDAF-021D-E3850F7E9E6A}"/>
          </ac:spMkLst>
        </pc:spChg>
        <pc:spChg chg="del">
          <ac:chgData name="Lorraine Rivera Torres" userId="b3660cac-b5da-4b9b-8fc5-ec4c1403468b" providerId="ADAL" clId="{49F40466-1D45-4D4B-BFC0-1DAAFAC7AB89}" dt="2024-08-28T20:47:29.424" v="8893" actId="478"/>
          <ac:spMkLst>
            <pc:docMk/>
            <pc:sldMk cId="1489918291" sldId="277"/>
            <ac:spMk id="203" creationId="{1772F432-12A6-E2E3-9115-2FB425E9F7F9}"/>
          </ac:spMkLst>
        </pc:spChg>
        <pc:spChg chg="del">
          <ac:chgData name="Lorraine Rivera Torres" userId="b3660cac-b5da-4b9b-8fc5-ec4c1403468b" providerId="ADAL" clId="{49F40466-1D45-4D4B-BFC0-1DAAFAC7AB89}" dt="2024-08-28T20:47:29.424" v="8893" actId="478"/>
          <ac:spMkLst>
            <pc:docMk/>
            <pc:sldMk cId="1489918291" sldId="277"/>
            <ac:spMk id="204" creationId="{C492AD6E-50AD-9BD7-79DC-1D5385B6C1A2}"/>
          </ac:spMkLst>
        </pc:spChg>
        <pc:spChg chg="del">
          <ac:chgData name="Lorraine Rivera Torres" userId="b3660cac-b5da-4b9b-8fc5-ec4c1403468b" providerId="ADAL" clId="{49F40466-1D45-4D4B-BFC0-1DAAFAC7AB89}" dt="2024-08-28T20:47:29.424" v="8893" actId="478"/>
          <ac:spMkLst>
            <pc:docMk/>
            <pc:sldMk cId="1489918291" sldId="277"/>
            <ac:spMk id="206" creationId="{13E248DC-437F-B2CE-A06E-53CE3A0D0176}"/>
          </ac:spMkLst>
        </pc:spChg>
        <pc:spChg chg="del">
          <ac:chgData name="Lorraine Rivera Torres" userId="b3660cac-b5da-4b9b-8fc5-ec4c1403468b" providerId="ADAL" clId="{49F40466-1D45-4D4B-BFC0-1DAAFAC7AB89}" dt="2024-08-28T20:47:29.424" v="8893" actId="478"/>
          <ac:spMkLst>
            <pc:docMk/>
            <pc:sldMk cId="1489918291" sldId="277"/>
            <ac:spMk id="207" creationId="{4A7E3881-7501-2811-F66D-FE84688CE581}"/>
          </ac:spMkLst>
        </pc:spChg>
        <pc:spChg chg="del">
          <ac:chgData name="Lorraine Rivera Torres" userId="b3660cac-b5da-4b9b-8fc5-ec4c1403468b" providerId="ADAL" clId="{49F40466-1D45-4D4B-BFC0-1DAAFAC7AB89}" dt="2024-08-28T20:47:29.424" v="8893" actId="478"/>
          <ac:spMkLst>
            <pc:docMk/>
            <pc:sldMk cId="1489918291" sldId="277"/>
            <ac:spMk id="208" creationId="{D681AF53-5664-9CA2-FA10-CDB208115A19}"/>
          </ac:spMkLst>
        </pc:spChg>
        <pc:spChg chg="del">
          <ac:chgData name="Lorraine Rivera Torres" userId="b3660cac-b5da-4b9b-8fc5-ec4c1403468b" providerId="ADAL" clId="{49F40466-1D45-4D4B-BFC0-1DAAFAC7AB89}" dt="2024-08-28T20:47:29.424" v="8893" actId="478"/>
          <ac:spMkLst>
            <pc:docMk/>
            <pc:sldMk cId="1489918291" sldId="277"/>
            <ac:spMk id="210" creationId="{06A84C66-DE8C-FCF4-3EC1-E5D20AB7977A}"/>
          </ac:spMkLst>
        </pc:spChg>
        <pc:spChg chg="del">
          <ac:chgData name="Lorraine Rivera Torres" userId="b3660cac-b5da-4b9b-8fc5-ec4c1403468b" providerId="ADAL" clId="{49F40466-1D45-4D4B-BFC0-1DAAFAC7AB89}" dt="2024-08-28T20:47:29.424" v="8893" actId="478"/>
          <ac:spMkLst>
            <pc:docMk/>
            <pc:sldMk cId="1489918291" sldId="277"/>
            <ac:spMk id="211" creationId="{878752BB-D6F6-5E1F-C728-E2921CA6A7BF}"/>
          </ac:spMkLst>
        </pc:spChg>
        <pc:spChg chg="del">
          <ac:chgData name="Lorraine Rivera Torres" userId="b3660cac-b5da-4b9b-8fc5-ec4c1403468b" providerId="ADAL" clId="{49F40466-1D45-4D4B-BFC0-1DAAFAC7AB89}" dt="2024-08-28T20:47:29.424" v="8893" actId="478"/>
          <ac:spMkLst>
            <pc:docMk/>
            <pc:sldMk cId="1489918291" sldId="277"/>
            <ac:spMk id="212" creationId="{527108C8-4231-299B-5E03-E7EC40958361}"/>
          </ac:spMkLst>
        </pc:spChg>
        <pc:spChg chg="del">
          <ac:chgData name="Lorraine Rivera Torres" userId="b3660cac-b5da-4b9b-8fc5-ec4c1403468b" providerId="ADAL" clId="{49F40466-1D45-4D4B-BFC0-1DAAFAC7AB89}" dt="2024-08-28T20:47:29.424" v="8893" actId="478"/>
          <ac:spMkLst>
            <pc:docMk/>
            <pc:sldMk cId="1489918291" sldId="277"/>
            <ac:spMk id="214" creationId="{4F19A5FA-F276-BF15-F231-B1A883ADA8D4}"/>
          </ac:spMkLst>
        </pc:spChg>
        <pc:spChg chg="del">
          <ac:chgData name="Lorraine Rivera Torres" userId="b3660cac-b5da-4b9b-8fc5-ec4c1403468b" providerId="ADAL" clId="{49F40466-1D45-4D4B-BFC0-1DAAFAC7AB89}" dt="2024-08-28T20:47:29.424" v="8893" actId="478"/>
          <ac:spMkLst>
            <pc:docMk/>
            <pc:sldMk cId="1489918291" sldId="277"/>
            <ac:spMk id="215" creationId="{BF22C997-29AA-5A09-E2F2-1EEB0E5F77D4}"/>
          </ac:spMkLst>
        </pc:spChg>
        <pc:spChg chg="del">
          <ac:chgData name="Lorraine Rivera Torres" userId="b3660cac-b5da-4b9b-8fc5-ec4c1403468b" providerId="ADAL" clId="{49F40466-1D45-4D4B-BFC0-1DAAFAC7AB89}" dt="2024-08-28T20:47:29.424" v="8893" actId="478"/>
          <ac:spMkLst>
            <pc:docMk/>
            <pc:sldMk cId="1489918291" sldId="277"/>
            <ac:spMk id="216" creationId="{4CAE58ED-3EAF-C28D-9CCD-DE713D9BADED}"/>
          </ac:spMkLst>
        </pc:spChg>
        <pc:spChg chg="del">
          <ac:chgData name="Lorraine Rivera Torres" userId="b3660cac-b5da-4b9b-8fc5-ec4c1403468b" providerId="ADAL" clId="{49F40466-1D45-4D4B-BFC0-1DAAFAC7AB89}" dt="2024-08-28T20:47:29.424" v="8893" actId="478"/>
          <ac:spMkLst>
            <pc:docMk/>
            <pc:sldMk cId="1489918291" sldId="277"/>
            <ac:spMk id="217" creationId="{0CDF8AC6-1E03-D1B9-43E5-7A056D884CA6}"/>
          </ac:spMkLst>
        </pc:spChg>
        <pc:spChg chg="del">
          <ac:chgData name="Lorraine Rivera Torres" userId="b3660cac-b5da-4b9b-8fc5-ec4c1403468b" providerId="ADAL" clId="{49F40466-1D45-4D4B-BFC0-1DAAFAC7AB89}" dt="2024-08-28T20:47:29.424" v="8893" actId="478"/>
          <ac:spMkLst>
            <pc:docMk/>
            <pc:sldMk cId="1489918291" sldId="277"/>
            <ac:spMk id="218" creationId="{489E1BD0-0786-0184-3309-1651075944A7}"/>
          </ac:spMkLst>
        </pc:spChg>
        <pc:spChg chg="del">
          <ac:chgData name="Lorraine Rivera Torres" userId="b3660cac-b5da-4b9b-8fc5-ec4c1403468b" providerId="ADAL" clId="{49F40466-1D45-4D4B-BFC0-1DAAFAC7AB89}" dt="2024-08-28T20:47:29.424" v="8893" actId="478"/>
          <ac:spMkLst>
            <pc:docMk/>
            <pc:sldMk cId="1489918291" sldId="277"/>
            <ac:spMk id="221" creationId="{679846EE-06A2-A518-A0CF-BAB7DEF9829E}"/>
          </ac:spMkLst>
        </pc:spChg>
        <pc:spChg chg="del">
          <ac:chgData name="Lorraine Rivera Torres" userId="b3660cac-b5da-4b9b-8fc5-ec4c1403468b" providerId="ADAL" clId="{49F40466-1D45-4D4B-BFC0-1DAAFAC7AB89}" dt="2024-08-28T20:47:29.424" v="8893" actId="478"/>
          <ac:spMkLst>
            <pc:docMk/>
            <pc:sldMk cId="1489918291" sldId="277"/>
            <ac:spMk id="222" creationId="{FB440B39-05C8-E4E4-662A-D95BBE61E4B8}"/>
          </ac:spMkLst>
        </pc:spChg>
        <pc:picChg chg="del">
          <ac:chgData name="Lorraine Rivera Torres" userId="b3660cac-b5da-4b9b-8fc5-ec4c1403468b" providerId="ADAL" clId="{49F40466-1D45-4D4B-BFC0-1DAAFAC7AB89}" dt="2024-08-28T20:47:29.424" v="8893" actId="478"/>
          <ac:picMkLst>
            <pc:docMk/>
            <pc:sldMk cId="1489918291" sldId="277"/>
            <ac:picMk id="19" creationId="{8E52A620-F068-FF52-0914-E0D760AC76B8}"/>
          </ac:picMkLst>
        </pc:picChg>
        <pc:picChg chg="del">
          <ac:chgData name="Lorraine Rivera Torres" userId="b3660cac-b5da-4b9b-8fc5-ec4c1403468b" providerId="ADAL" clId="{49F40466-1D45-4D4B-BFC0-1DAAFAC7AB89}" dt="2024-08-28T20:47:29.424" v="8893" actId="478"/>
          <ac:picMkLst>
            <pc:docMk/>
            <pc:sldMk cId="1489918291" sldId="277"/>
            <ac:picMk id="21" creationId="{9181D00E-96A0-3986-AB2A-DF9BF492939D}"/>
          </ac:picMkLst>
        </pc:picChg>
        <pc:picChg chg="del">
          <ac:chgData name="Lorraine Rivera Torres" userId="b3660cac-b5da-4b9b-8fc5-ec4c1403468b" providerId="ADAL" clId="{49F40466-1D45-4D4B-BFC0-1DAAFAC7AB89}" dt="2024-08-28T20:47:29.424" v="8893" actId="478"/>
          <ac:picMkLst>
            <pc:docMk/>
            <pc:sldMk cId="1489918291" sldId="277"/>
            <ac:picMk id="31" creationId="{F5F3E177-9159-664D-ABE2-8617D693CEB5}"/>
          </ac:picMkLst>
        </pc:picChg>
        <pc:picChg chg="del">
          <ac:chgData name="Lorraine Rivera Torres" userId="b3660cac-b5da-4b9b-8fc5-ec4c1403468b" providerId="ADAL" clId="{49F40466-1D45-4D4B-BFC0-1DAAFAC7AB89}" dt="2024-08-28T20:47:29.424" v="8893" actId="478"/>
          <ac:picMkLst>
            <pc:docMk/>
            <pc:sldMk cId="1489918291" sldId="277"/>
            <ac:picMk id="34" creationId="{ECE576AF-0D8B-D222-FF6F-A5F0D807F2D8}"/>
          </ac:picMkLst>
        </pc:picChg>
        <pc:picChg chg="del">
          <ac:chgData name="Lorraine Rivera Torres" userId="b3660cac-b5da-4b9b-8fc5-ec4c1403468b" providerId="ADAL" clId="{49F40466-1D45-4D4B-BFC0-1DAAFAC7AB89}" dt="2024-08-28T20:47:29.424" v="8893" actId="478"/>
          <ac:picMkLst>
            <pc:docMk/>
            <pc:sldMk cId="1489918291" sldId="277"/>
            <ac:picMk id="43" creationId="{0720A629-5395-9D3D-1293-22935E0716FB}"/>
          </ac:picMkLst>
        </pc:picChg>
        <pc:picChg chg="del">
          <ac:chgData name="Lorraine Rivera Torres" userId="b3660cac-b5da-4b9b-8fc5-ec4c1403468b" providerId="ADAL" clId="{49F40466-1D45-4D4B-BFC0-1DAAFAC7AB89}" dt="2024-08-28T20:47:29.424" v="8893" actId="478"/>
          <ac:picMkLst>
            <pc:docMk/>
            <pc:sldMk cId="1489918291" sldId="277"/>
            <ac:picMk id="45" creationId="{156DC530-6004-CB17-288D-90BC2EA29C1D}"/>
          </ac:picMkLst>
        </pc:picChg>
        <pc:picChg chg="del">
          <ac:chgData name="Lorraine Rivera Torres" userId="b3660cac-b5da-4b9b-8fc5-ec4c1403468b" providerId="ADAL" clId="{49F40466-1D45-4D4B-BFC0-1DAAFAC7AB89}" dt="2024-08-28T20:47:29.424" v="8893" actId="478"/>
          <ac:picMkLst>
            <pc:docMk/>
            <pc:sldMk cId="1489918291" sldId="277"/>
            <ac:picMk id="79" creationId="{89CF390A-B6A8-A48E-02E3-969CD7A8931C}"/>
          </ac:picMkLst>
        </pc:picChg>
        <pc:picChg chg="del">
          <ac:chgData name="Lorraine Rivera Torres" userId="b3660cac-b5da-4b9b-8fc5-ec4c1403468b" providerId="ADAL" clId="{49F40466-1D45-4D4B-BFC0-1DAAFAC7AB89}" dt="2024-08-28T20:47:29.424" v="8893" actId="478"/>
          <ac:picMkLst>
            <pc:docMk/>
            <pc:sldMk cId="1489918291" sldId="277"/>
            <ac:picMk id="80" creationId="{89FADFD9-AA93-CFEF-D6FD-F63C5E42719A}"/>
          </ac:picMkLst>
        </pc:picChg>
        <pc:picChg chg="del">
          <ac:chgData name="Lorraine Rivera Torres" userId="b3660cac-b5da-4b9b-8fc5-ec4c1403468b" providerId="ADAL" clId="{49F40466-1D45-4D4B-BFC0-1DAAFAC7AB89}" dt="2024-08-28T20:47:29.424" v="8893" actId="478"/>
          <ac:picMkLst>
            <pc:docMk/>
            <pc:sldMk cId="1489918291" sldId="277"/>
            <ac:picMk id="114" creationId="{3C9DEDA2-F44E-4E01-621F-98CA4CCEBAA8}"/>
          </ac:picMkLst>
        </pc:picChg>
        <pc:picChg chg="del">
          <ac:chgData name="Lorraine Rivera Torres" userId="b3660cac-b5da-4b9b-8fc5-ec4c1403468b" providerId="ADAL" clId="{49F40466-1D45-4D4B-BFC0-1DAAFAC7AB89}" dt="2024-08-28T20:47:29.424" v="8893" actId="478"/>
          <ac:picMkLst>
            <pc:docMk/>
            <pc:sldMk cId="1489918291" sldId="277"/>
            <ac:picMk id="115" creationId="{E4A71335-E65C-EBCB-AD00-CCCA0CCBF3F8}"/>
          </ac:picMkLst>
        </pc:picChg>
        <pc:picChg chg="del">
          <ac:chgData name="Lorraine Rivera Torres" userId="b3660cac-b5da-4b9b-8fc5-ec4c1403468b" providerId="ADAL" clId="{49F40466-1D45-4D4B-BFC0-1DAAFAC7AB89}" dt="2024-08-28T20:47:29.424" v="8893" actId="478"/>
          <ac:picMkLst>
            <pc:docMk/>
            <pc:sldMk cId="1489918291" sldId="277"/>
            <ac:picMk id="119" creationId="{856C4E25-C190-16E6-49B2-E3971AA64764}"/>
          </ac:picMkLst>
        </pc:picChg>
        <pc:picChg chg="del">
          <ac:chgData name="Lorraine Rivera Torres" userId="b3660cac-b5da-4b9b-8fc5-ec4c1403468b" providerId="ADAL" clId="{49F40466-1D45-4D4B-BFC0-1DAAFAC7AB89}" dt="2024-08-28T20:47:29.424" v="8893" actId="478"/>
          <ac:picMkLst>
            <pc:docMk/>
            <pc:sldMk cId="1489918291" sldId="277"/>
            <ac:picMk id="122" creationId="{EE3716D0-3471-4626-1FF9-690AF1231D52}"/>
          </ac:picMkLst>
        </pc:picChg>
        <pc:picChg chg="del">
          <ac:chgData name="Lorraine Rivera Torres" userId="b3660cac-b5da-4b9b-8fc5-ec4c1403468b" providerId="ADAL" clId="{49F40466-1D45-4D4B-BFC0-1DAAFAC7AB89}" dt="2024-08-28T20:47:29.424" v="8893" actId="478"/>
          <ac:picMkLst>
            <pc:docMk/>
            <pc:sldMk cId="1489918291" sldId="277"/>
            <ac:picMk id="132" creationId="{03B391C7-8F48-39D7-127C-1F341BFC3240}"/>
          </ac:picMkLst>
        </pc:picChg>
        <pc:picChg chg="del">
          <ac:chgData name="Lorraine Rivera Torres" userId="b3660cac-b5da-4b9b-8fc5-ec4c1403468b" providerId="ADAL" clId="{49F40466-1D45-4D4B-BFC0-1DAAFAC7AB89}" dt="2024-08-28T20:47:29.424" v="8893" actId="478"/>
          <ac:picMkLst>
            <pc:docMk/>
            <pc:sldMk cId="1489918291" sldId="277"/>
            <ac:picMk id="134" creationId="{9F19AC4E-AD7C-F23B-E59E-1CA86B8BC5A7}"/>
          </ac:picMkLst>
        </pc:picChg>
        <pc:picChg chg="del">
          <ac:chgData name="Lorraine Rivera Torres" userId="b3660cac-b5da-4b9b-8fc5-ec4c1403468b" providerId="ADAL" clId="{49F40466-1D45-4D4B-BFC0-1DAAFAC7AB89}" dt="2024-08-28T20:47:29.424" v="8893" actId="478"/>
          <ac:picMkLst>
            <pc:docMk/>
            <pc:sldMk cId="1489918291" sldId="277"/>
            <ac:picMk id="143" creationId="{E6AAF1D2-9373-9F14-DFC4-3B0DF324192A}"/>
          </ac:picMkLst>
        </pc:picChg>
        <pc:picChg chg="del">
          <ac:chgData name="Lorraine Rivera Torres" userId="b3660cac-b5da-4b9b-8fc5-ec4c1403468b" providerId="ADAL" clId="{49F40466-1D45-4D4B-BFC0-1DAAFAC7AB89}" dt="2024-08-28T20:47:29.424" v="8893" actId="478"/>
          <ac:picMkLst>
            <pc:docMk/>
            <pc:sldMk cId="1489918291" sldId="277"/>
            <ac:picMk id="195" creationId="{8A289E75-F60F-D621-A739-0EB54956681F}"/>
          </ac:picMkLst>
        </pc:picChg>
        <pc:picChg chg="del">
          <ac:chgData name="Lorraine Rivera Torres" userId="b3660cac-b5da-4b9b-8fc5-ec4c1403468b" providerId="ADAL" clId="{49F40466-1D45-4D4B-BFC0-1DAAFAC7AB89}" dt="2024-08-28T20:47:29.424" v="8893" actId="478"/>
          <ac:picMkLst>
            <pc:docMk/>
            <pc:sldMk cId="1489918291" sldId="277"/>
            <ac:picMk id="201" creationId="{E078EBF1-F49C-FE68-2658-256EFD711C01}"/>
          </ac:picMkLst>
        </pc:picChg>
        <pc:picChg chg="del">
          <ac:chgData name="Lorraine Rivera Torres" userId="b3660cac-b5da-4b9b-8fc5-ec4c1403468b" providerId="ADAL" clId="{49F40466-1D45-4D4B-BFC0-1DAAFAC7AB89}" dt="2024-08-28T20:47:29.424" v="8893" actId="478"/>
          <ac:picMkLst>
            <pc:docMk/>
            <pc:sldMk cId="1489918291" sldId="277"/>
            <ac:picMk id="205" creationId="{406BAC12-1D2C-16BA-C1C1-0298110AF79D}"/>
          </ac:picMkLst>
        </pc:picChg>
        <pc:picChg chg="del">
          <ac:chgData name="Lorraine Rivera Torres" userId="b3660cac-b5da-4b9b-8fc5-ec4c1403468b" providerId="ADAL" clId="{49F40466-1D45-4D4B-BFC0-1DAAFAC7AB89}" dt="2024-08-28T20:47:29.424" v="8893" actId="478"/>
          <ac:picMkLst>
            <pc:docMk/>
            <pc:sldMk cId="1489918291" sldId="277"/>
            <ac:picMk id="209" creationId="{DD2A033D-ED31-5BCB-B207-A4AF13DD58EC}"/>
          </ac:picMkLst>
        </pc:picChg>
        <pc:picChg chg="del">
          <ac:chgData name="Lorraine Rivera Torres" userId="b3660cac-b5da-4b9b-8fc5-ec4c1403468b" providerId="ADAL" clId="{49F40466-1D45-4D4B-BFC0-1DAAFAC7AB89}" dt="2024-08-28T20:47:29.424" v="8893" actId="478"/>
          <ac:picMkLst>
            <pc:docMk/>
            <pc:sldMk cId="1489918291" sldId="277"/>
            <ac:picMk id="213" creationId="{3FACB502-E2EC-66AD-06AD-9930AE594763}"/>
          </ac:picMkLst>
        </pc:picChg>
        <pc:picChg chg="del">
          <ac:chgData name="Lorraine Rivera Torres" userId="b3660cac-b5da-4b9b-8fc5-ec4c1403468b" providerId="ADAL" clId="{49F40466-1D45-4D4B-BFC0-1DAAFAC7AB89}" dt="2024-08-28T20:47:29.424" v="8893" actId="478"/>
          <ac:picMkLst>
            <pc:docMk/>
            <pc:sldMk cId="1489918291" sldId="277"/>
            <ac:picMk id="224" creationId="{5B3F3F95-D215-17DE-504B-04763938CB21}"/>
          </ac:picMkLst>
        </pc:picChg>
        <pc:cxnChg chg="del mod">
          <ac:chgData name="Lorraine Rivera Torres" userId="b3660cac-b5da-4b9b-8fc5-ec4c1403468b" providerId="ADAL" clId="{49F40466-1D45-4D4B-BFC0-1DAAFAC7AB89}" dt="2024-08-28T20:47:29.424" v="8893" actId="478"/>
          <ac:cxnSpMkLst>
            <pc:docMk/>
            <pc:sldMk cId="1489918291" sldId="277"/>
            <ac:cxnSpMk id="139" creationId="{85C99BB1-456F-AE49-9984-5348F675F2E3}"/>
          </ac:cxnSpMkLst>
        </pc:cxnChg>
      </pc:sldChg>
    </pc:docChg>
  </pc:docChgLst>
</pc:chgInfo>
</file>

<file path=ppt/comments/modernComment_107_341F4C3F.xml><?xml version="1.0" encoding="utf-8"?>
<p188:cmLst xmlns:a="http://schemas.openxmlformats.org/drawingml/2006/main" xmlns:r="http://schemas.openxmlformats.org/officeDocument/2006/relationships" xmlns:p188="http://schemas.microsoft.com/office/powerpoint/2018/8/main">
  <p188:cm id="{75596D90-F18A-4658-8B7F-9E1ABDC5DF1E}" authorId="{40F433D4-DE5A-73B7-CE02-7CAE2D9A69A0}" created="2024-08-08T20:08:16.519">
    <ac:deMkLst xmlns:ac="http://schemas.microsoft.com/office/drawing/2013/main/command">
      <pc:docMk xmlns:pc="http://schemas.microsoft.com/office/powerpoint/2013/main/command"/>
      <pc:sldMk xmlns:pc="http://schemas.microsoft.com/office/powerpoint/2013/main/command" cId="874466367" sldId="263"/>
      <ac:spMk id="5" creationId="{8FDB97B0-7783-D811-386A-2802AB2C6733}"/>
    </ac:deMkLst>
    <p188:txBody>
      <a:bodyPr/>
      <a:lstStyle/>
      <a:p>
        <a:r>
          <a:rPr lang="en-US"/>
          <a:t>Modify the Title to “We weren’t able to register your request. ☹️”</a:t>
        </a:r>
      </a:p>
    </p188:txBody>
  </p188:cm>
</p188:cmLst>
</file>

<file path=ppt/comments/modernComment_108_32B39174.xml><?xml version="1.0" encoding="utf-8"?>
<p188:cmLst xmlns:a="http://schemas.openxmlformats.org/drawingml/2006/main" xmlns:r="http://schemas.openxmlformats.org/officeDocument/2006/relationships" xmlns:p188="http://schemas.microsoft.com/office/powerpoint/2018/8/main">
  <p188:cm id="{C007DF28-B2C0-4501-8C53-50EB9A598B16}" authorId="{40F433D4-DE5A-73B7-CE02-7CAE2D9A69A0}" created="2024-08-08T20:12:05.194">
    <ac:deMkLst xmlns:ac="http://schemas.microsoft.com/office/drawing/2013/main/command">
      <pc:docMk xmlns:pc="http://schemas.microsoft.com/office/powerpoint/2013/main/command"/>
      <pc:sldMk xmlns:pc="http://schemas.microsoft.com/office/powerpoint/2013/main/command" cId="850628980" sldId="264"/>
      <ac:spMk id="16" creationId="{B3BB854E-7884-FB62-3A6A-E04EF8DD38AE}"/>
    </ac:deMkLst>
    <p188:txBody>
      <a:bodyPr/>
      <a:lstStyle/>
      <a:p>
        <a:r>
          <a:rPr lang="en-US"/>
          <a:t>Let’s evaluate this screen texts</a:t>
        </a:r>
      </a:p>
    </p188:txBody>
  </p188:cm>
  <p188:cm id="{A3B082B1-3966-438F-B6AC-DE0117467B67}" authorId="{40F433D4-DE5A-73B7-CE02-7CAE2D9A69A0}" created="2024-08-08T20:13:20.725">
    <ac:deMkLst xmlns:ac="http://schemas.microsoft.com/office/drawing/2013/main/command">
      <pc:docMk xmlns:pc="http://schemas.microsoft.com/office/powerpoint/2013/main/command"/>
      <pc:sldMk xmlns:pc="http://schemas.microsoft.com/office/powerpoint/2013/main/command" cId="850628980" sldId="264"/>
      <ac:spMk id="3" creationId="{005EACDC-0191-098F-A815-AF146C2F6BEB}"/>
    </ac:deMkLst>
    <p188:replyLst>
      <p188:reply id="{D21F5E0B-E394-4E70-A3AF-DF6BC928C8F3}" authorId="{855F9F2B-C7DF-C2DF-A928-2C3A2FE2F640}" created="2024-08-09T21:01:48.061">
        <p188:txBody>
          <a:bodyPr/>
          <a:lstStyle/>
          <a:p>
            <a:r>
              <a:rPr lang="en-US"/>
              <a:t>Ok, vamos a ver si es necesario</a:t>
            </a:r>
          </a:p>
        </p188:txBody>
      </p188:reply>
    </p188:replyLst>
    <p188:txBody>
      <a:bodyPr/>
      <a:lstStyle/>
      <a:p>
        <a:r>
          <a:rPr lang="en-US"/>
          <a:t>And this one too</a:t>
        </a:r>
      </a:p>
    </p188:txBody>
  </p188:cm>
  <p188:cm id="{C0BBCF6B-3AA4-40EE-929F-840EE4E8F153}" authorId="{40F433D4-DE5A-73B7-CE02-7CAE2D9A69A0}" created="2024-08-08T20:13:30.026">
    <ac:deMkLst xmlns:ac="http://schemas.microsoft.com/office/drawing/2013/main/command">
      <pc:docMk xmlns:pc="http://schemas.microsoft.com/office/powerpoint/2013/main/command"/>
      <pc:sldMk xmlns:pc="http://schemas.microsoft.com/office/powerpoint/2013/main/command" cId="850628980" sldId="264"/>
      <ac:spMk id="11" creationId="{FE82C9F4-1254-D2C8-4F38-9595729ED327}"/>
    </ac:deMkLst>
    <p188:replyLst>
      <p188:reply id="{49C5D059-413E-4B17-915A-4297CA036322}" authorId="{855F9F2B-C7DF-C2DF-A928-2C3A2FE2F640}" created="2024-08-09T21:02:00.678">
        <p188:txBody>
          <a:bodyPr/>
          <a:lstStyle/>
          <a:p>
            <a:r>
              <a:rPr lang="en-US"/>
              <a:t>Ok, vamos a ver si es necesario</a:t>
            </a:r>
          </a:p>
        </p188:txBody>
      </p188:reply>
    </p188:replyLst>
    <p188:txBody>
      <a:bodyPr/>
      <a:lstStyle/>
      <a:p>
        <a:r>
          <a:rPr lang="en-US"/>
          <a:t>And this one</a:t>
        </a:r>
      </a:p>
    </p188:txBody>
  </p188:cm>
  <p188:cm id="{2EA73E22-B255-4819-B521-0712C0C99859}" authorId="{40F433D4-DE5A-73B7-CE02-7CAE2D9A69A0}" created="2024-08-08T20:15:45.178">
    <pc:sldMkLst xmlns:pc="http://schemas.microsoft.com/office/powerpoint/2013/main/command">
      <pc:docMk/>
      <pc:sldMk cId="850628980" sldId="264"/>
    </pc:sldMkLst>
    <p188:txBody>
      <a:bodyPr/>
      <a:lstStyle/>
      <a:p>
        <a:r>
          <a:rPr lang="en-US"/>
          <a:t>Based on what our customers are telling us in the interviews is will be very important to add something like “We’re very sorry for your loss.”  They are saying that those words make them feel much better and as part of Popular family, not just a customer.</a:t>
        </a:r>
      </a:p>
    </p188:txBody>
  </p188:cm>
</p188:cmLst>
</file>

<file path=ppt/comments/modernComment_109_F3B8F469.xml><?xml version="1.0" encoding="utf-8"?>
<p188:cmLst xmlns:a="http://schemas.openxmlformats.org/drawingml/2006/main" xmlns:r="http://schemas.openxmlformats.org/officeDocument/2006/relationships" xmlns:p188="http://schemas.microsoft.com/office/powerpoint/2018/8/main">
  <p188:cm id="{1C6381D3-59AE-47E3-91D4-8A7EC1586310}" authorId="{40F433D4-DE5A-73B7-CE02-7CAE2D9A69A0}" created="2024-08-08T20:10:27.983">
    <ac:deMkLst xmlns:ac="http://schemas.microsoft.com/office/drawing/2013/main/command">
      <pc:docMk xmlns:pc="http://schemas.microsoft.com/office/powerpoint/2013/main/command"/>
      <pc:sldMk xmlns:pc="http://schemas.microsoft.com/office/powerpoint/2013/main/command" cId="4088984681" sldId="265"/>
      <ac:spMk id="5" creationId="{9520BD51-CCF3-1695-BB90-E795997C0594}"/>
    </ac:deMkLst>
    <p188:txBody>
      <a:bodyPr/>
      <a:lstStyle/>
      <a:p>
        <a:r>
          <a:rPr lang="en-US"/>
          <a:t>We need to review the Resolution Status options</a:t>
        </a:r>
      </a:p>
    </p188:txBody>
  </p188:cm>
</p188:cmLst>
</file>

<file path=ppt/comments/modernComment_10D_8B89CBCA.xml><?xml version="1.0" encoding="utf-8"?>
<p188:cmLst xmlns:a="http://schemas.openxmlformats.org/drawingml/2006/main" xmlns:r="http://schemas.openxmlformats.org/officeDocument/2006/relationships" xmlns:p188="http://schemas.microsoft.com/office/powerpoint/2018/8/main">
  <p188:cm id="{8A60175B-F5F2-4633-868D-ED6891CBA8CC}" authorId="{40F433D4-DE5A-73B7-CE02-7CAE2D9A69A0}" status="resolved" created="2024-08-08T18:54:24.817" complete="100000">
    <ac:deMkLst xmlns:ac="http://schemas.microsoft.com/office/drawing/2013/main/command">
      <pc:docMk xmlns:pc="http://schemas.microsoft.com/office/powerpoint/2013/main/command"/>
      <pc:sldMk xmlns:pc="http://schemas.microsoft.com/office/powerpoint/2013/main/command" cId="2341063626" sldId="269"/>
      <ac:spMk id="15" creationId="{9ECD9DEF-DC73-46BF-C415-5FBE8F438D6F}"/>
    </ac:deMkLst>
    <p188:replyLst>
      <p188:reply id="{7CE5D909-BE5F-4C58-8B79-E1A5522E9C87}" authorId="{855F9F2B-C7DF-C2DF-A928-2C3A2FE2F640}" created="2024-08-09T15:10:56.887">
        <p188:txBody>
          <a:bodyPr/>
          <a:lstStyle/>
          <a:p>
            <a:r>
              <a:rPr lang="en-US"/>
              <a:t>Corrected</a:t>
            </a:r>
          </a:p>
        </p188:txBody>
      </p188:reply>
    </p188:replyLst>
    <p188:txBody>
      <a:bodyPr/>
      <a:lstStyle/>
      <a:p>
        <a:r>
          <a:rPr lang="en-US"/>
          <a:t>Modify to “To prevent errors, the form will be interactive making sure that the customers is only requesting a liquidation of funds.”</a:t>
        </a:r>
      </a:p>
    </p188:txBody>
    <p188:extLst>
      <p:ext xmlns:p="http://schemas.openxmlformats.org/presentationml/2006/main" uri="{57CB4572-C831-44C2-8A1C-0ADB6CCDFE69}">
        <p223:reactions xmlns:p223="http://schemas.microsoft.com/office/powerpoint/2022/03/main">
          <p223:rxn type="👍">
            <p223:instance time="2024-08-09T15:10:35.497" authorId="{855F9F2B-C7DF-C2DF-A928-2C3A2FE2F640}"/>
          </p223:rxn>
        </p223:reactions>
      </p:ext>
    </p188:extLst>
  </p188:cm>
  <p188:cm id="{CBF510EF-211F-4647-BA8D-BE0DA7FF6CE0}" authorId="{40F433D4-DE5A-73B7-CE02-7CAE2D9A69A0}" status="resolved" created="2024-08-08T18:57:34.483" complete="100000">
    <ac:deMkLst xmlns:ac="http://schemas.microsoft.com/office/drawing/2013/main/command">
      <pc:docMk xmlns:pc="http://schemas.microsoft.com/office/powerpoint/2013/main/command"/>
      <pc:sldMk xmlns:pc="http://schemas.microsoft.com/office/powerpoint/2013/main/command" cId="2341063626" sldId="269"/>
      <ac:spMk id="4" creationId="{0DC971B9-043C-66A0-809D-7B7FA55F3680}"/>
    </ac:deMkLst>
    <p188:replyLst>
      <p188:reply id="{3AD84AF1-E61E-4734-BA07-9A42414EFDC2}" authorId="{855F9F2B-C7DF-C2DF-A928-2C3A2FE2F640}" created="2024-08-09T15:12:08.932">
        <p188:txBody>
          <a:bodyPr/>
          <a:lstStyle/>
          <a:p>
            <a:r>
              <a:rPr lang="en-US"/>
              <a:t>For the POC we will only be doing liquidation of funds</a:t>
            </a:r>
          </a:p>
        </p188:txBody>
      </p188:reply>
    </p188:replyLst>
    <p188:txBody>
      <a:bodyPr/>
      <a:lstStyle/>
      <a:p>
        <a:r>
          <a:rPr lang="en-US"/>
          <a:t>Modify to “Customer wants a liquidation of funds or Funds Advancement?</a:t>
        </a:r>
      </a:p>
    </p188:txBody>
  </p188:cm>
  <p188:cm id="{637AC2BE-2ACF-4D56-9D91-F538107C11E6}" authorId="{40F433D4-DE5A-73B7-CE02-7CAE2D9A69A0}" status="resolved" created="2024-08-08T18:58:45.536" complete="100000">
    <ac:deMkLst xmlns:ac="http://schemas.microsoft.com/office/drawing/2013/main/command">
      <pc:docMk xmlns:pc="http://schemas.microsoft.com/office/powerpoint/2013/main/command"/>
      <pc:sldMk xmlns:pc="http://schemas.microsoft.com/office/powerpoint/2013/main/command" cId="2341063626" sldId="269"/>
      <ac:spMk id="13" creationId="{C3A544FA-369E-C58B-6548-1503B45B21D7}"/>
    </ac:deMkLst>
    <p188:replyLst>
      <p188:reply id="{6D905CB6-D017-4C4A-882B-FAE9E4435BF1}" authorId="{855F9F2B-C7DF-C2DF-A928-2C3A2FE2F640}" created="2024-08-09T15:12:52.044">
        <p188:txBody>
          <a:bodyPr/>
          <a:lstStyle/>
          <a:p>
            <a:r>
              <a:rPr lang="en-US"/>
              <a:t>In this POC we will be doing liquidation of funds only</a:t>
            </a:r>
          </a:p>
        </p188:txBody>
      </p188:reply>
    </p188:replyLst>
    <p188:txBody>
      <a:bodyPr/>
      <a:lstStyle/>
      <a:p>
        <a:r>
          <a:rPr lang="en-US"/>
          <a:t>Modify to “Where she can learn about Bank Relation Certificate and Funeral Expenses Advancement.”</a:t>
        </a:r>
      </a:p>
    </p188:txBody>
  </p188:cm>
  <p188:cm id="{2BFA06F5-068B-4491-BEA2-2A910B90FED3}" authorId="{40F433D4-DE5A-73B7-CE02-7CAE2D9A69A0}" status="resolved" created="2024-08-08T19:11:03.350" complete="100000">
    <ac:deMkLst xmlns:ac="http://schemas.microsoft.com/office/drawing/2013/main/command">
      <pc:docMk xmlns:pc="http://schemas.microsoft.com/office/powerpoint/2013/main/command"/>
      <pc:sldMk xmlns:pc="http://schemas.microsoft.com/office/powerpoint/2013/main/command" cId="2341063626" sldId="269"/>
      <ac:spMk id="20" creationId="{6FB66B61-55E3-B5B4-87DB-DF21C10280FE}"/>
    </ac:deMkLst>
    <p188:replyLst>
      <p188:reply id="{88C6CA53-682C-4499-9B38-8E89F95265B4}" authorId="{855F9F2B-C7DF-C2DF-A928-2C3A2FE2F640}" created="2024-08-09T17:54:33.533">
        <p188:txBody>
          <a:bodyPr/>
          <a:lstStyle/>
          <a:p>
            <a:r>
              <a:rPr lang="en-US"/>
              <a:t>Done</a:t>
            </a:r>
          </a:p>
        </p188:txBody>
      </p188:reply>
    </p188:replyLst>
    <p188:txBody>
      <a:bodyPr/>
      <a:lstStyle/>
      <a:p>
        <a:r>
          <a:rPr lang="en-US"/>
          <a:t>Add a decision before this step that states the following:
“Account Balance at the death date was over $15K?
Then,
1. If customers answer “Yes”. Then, the system will request additional to the essential documents the following: “Cancelación de Gravamen (Relevo de Hacienda) con la Planilla Caudal Relicto que incluya el anejo Detalles de Bienes.”
2. If customers answer “No” Then, the system will request only the essential documents.
3. If customers answer “Don’t know”. The system will advice the customer to call Telebanco or to visit a branch to validate the account balance at the death date?</a:t>
        </a:r>
      </a:p>
    </p188:txBody>
  </p188:cm>
  <p188:cm id="{AD7130FA-E74B-4029-9F99-897DD97E8743}" authorId="{40F433D4-DE5A-73B7-CE02-7CAE2D9A69A0}" status="resolved" created="2024-08-08T19:46:20.791" complete="100000">
    <ac:deMkLst xmlns:ac="http://schemas.microsoft.com/office/drawing/2013/main/command">
      <pc:docMk xmlns:pc="http://schemas.microsoft.com/office/powerpoint/2013/main/command"/>
      <pc:sldMk xmlns:pc="http://schemas.microsoft.com/office/powerpoint/2013/main/command" cId="2341063626" sldId="269"/>
      <ac:spMk id="28" creationId="{3C730C81-3A40-9C5D-C8E1-17DF39C1AE26}"/>
    </ac:deMkLst>
    <p188:replyLst>
      <p188:reply id="{645A7889-8879-4D9E-880D-6C8544F73A40}" authorId="{855F9F2B-C7DF-C2DF-A928-2C3A2FE2F640}" created="2024-08-09T17:56:10.779">
        <p188:txBody>
          <a:bodyPr/>
          <a:lstStyle/>
          <a:p>
            <a:r>
              <a:rPr lang="en-US"/>
              <a:t>Done</a:t>
            </a:r>
          </a:p>
        </p188:txBody>
      </p188:reply>
    </p188:replyLst>
    <p188:txBody>
      <a:bodyPr/>
      <a:lstStyle/>
      <a:p>
        <a:r>
          <a:rPr lang="en-US"/>
          <a:t>Modify to ‘… and the additional documents requested in the previous step.</a:t>
        </a:r>
      </a:p>
    </p188:txBody>
  </p188:cm>
  <p188:cm id="{8106F6BC-65AF-4CC1-BABA-3B8663D7D3B5}" authorId="{40F433D4-DE5A-73B7-CE02-7CAE2D9A69A0}" status="resolved" created="2024-08-08T19:48:01.752" complete="100000">
    <ac:deMkLst xmlns:ac="http://schemas.microsoft.com/office/drawing/2013/main/command">
      <pc:docMk xmlns:pc="http://schemas.microsoft.com/office/powerpoint/2013/main/command"/>
      <pc:sldMk xmlns:pc="http://schemas.microsoft.com/office/powerpoint/2013/main/command" cId="2341063626" sldId="269"/>
      <ac:spMk id="43" creationId="{8A2353F1-E37A-B0D8-6F92-2E0A25D78A3B}"/>
    </ac:deMkLst>
    <p188:replyLst>
      <p188:reply id="{DAD16AF5-C8A6-428C-BF4E-1F1A1483D556}" authorId="{855F9F2B-C7DF-C2DF-A928-2C3A2FE2F640}" created="2024-08-09T17:59:26.137">
        <p188:txBody>
          <a:bodyPr/>
          <a:lstStyle/>
          <a:p>
            <a:r>
              <a:rPr lang="en-US"/>
              <a:t>Done</a:t>
            </a:r>
          </a:p>
        </p188:txBody>
      </p188:reply>
    </p188:replyLst>
    <p188:txBody>
      <a:bodyPr/>
      <a:lstStyle/>
      <a:p>
        <a:r>
          <a:rPr lang="en-US"/>
          <a:t>Modify to “Ticket is assigned to a Estate Processing Specialist”</a:t>
        </a:r>
      </a:p>
    </p188:txBody>
  </p188:cm>
  <p188:cm id="{61E5D8F8-B4CA-4CBC-86B0-A21BE87DE32C}" authorId="{40F433D4-DE5A-73B7-CE02-7CAE2D9A69A0}" created="2024-08-08T19:55:58.832">
    <ac:deMkLst xmlns:ac="http://schemas.microsoft.com/office/drawing/2013/main/command">
      <pc:docMk xmlns:pc="http://schemas.microsoft.com/office/powerpoint/2013/main/command"/>
      <pc:sldMk xmlns:pc="http://schemas.microsoft.com/office/powerpoint/2013/main/command" cId="2341063626" sldId="269"/>
      <ac:spMk id="58" creationId="{20D9FEDA-4EAC-AB8D-FAAE-1B3B8C024164}"/>
    </ac:deMkLst>
    <p188:replyLst>
      <p188:reply id="{E579823C-DF78-412A-95ED-F982BF51639E}" authorId="{855F9F2B-C7DF-C2DF-A928-2C3A2FE2F640}" created="2024-08-09T20:11:56.469">
        <p188:txBody>
          <a:bodyPr/>
          <a:lstStyle/>
          <a:p>
            <a:r>
              <a:rPr lang="en-US"/>
              <a:t>What are the possible reasons so we can add them?</a:t>
            </a:r>
          </a:p>
        </p188:txBody>
      </p188:reply>
    </p188:replyLst>
    <p188:txBody>
      <a:bodyPr/>
      <a:lstStyle/>
      <a:p>
        <a:r>
          <a:rPr lang="en-US"/>
          <a:t>We want to design a future state that allows us to avoid that a case is close due to incomplete documentation.
We wish that a field is included here so the EP Specialist can add the reason of why the request can’t be completed.</a:t>
        </a:r>
      </a:p>
    </p188:txBody>
  </p188:cm>
  <p188:cm id="{DFE82219-126D-4FC4-8ECC-13F81B9142E9}" authorId="{40F433D4-DE5A-73B7-CE02-7CAE2D9A69A0}" status="resolved" created="2024-08-08T19:56:32.244" complete="100000">
    <ac:deMkLst xmlns:ac="http://schemas.microsoft.com/office/drawing/2013/main/command">
      <pc:docMk xmlns:pc="http://schemas.microsoft.com/office/powerpoint/2013/main/command"/>
      <pc:sldMk xmlns:pc="http://schemas.microsoft.com/office/powerpoint/2013/main/command" cId="2341063626" sldId="269"/>
      <ac:spMk id="137" creationId="{829FB751-6109-A38D-5262-CF79ED460782}"/>
    </ac:deMkLst>
    <p188:replyLst>
      <p188:reply id="{066A2DC1-2AA1-4BEC-89EA-14B3EF2B798E}" authorId="{855F9F2B-C7DF-C2DF-A928-2C3A2FE2F640}" created="2024-08-09T20:12:59.376">
        <p188:txBody>
          <a:bodyPr/>
          <a:lstStyle/>
          <a:p>
            <a:r>
              <a:rPr lang="en-US"/>
              <a:t>Sorry, I meant Estate Processing</a:t>
            </a:r>
          </a:p>
        </p188:txBody>
      </p188:reply>
    </p188:replyLst>
    <p188:txBody>
      <a:bodyPr/>
      <a:lstStyle/>
      <a:p>
        <a:r>
          <a:rPr lang="en-US"/>
          <a:t>Why Real State Managers?</a:t>
        </a:r>
      </a:p>
    </p188:txBody>
  </p188:cm>
</p188:cmLst>
</file>

<file path=ppt/comments/modernComment_111_CB4337CE.xml><?xml version="1.0" encoding="utf-8"?>
<p188:cmLst xmlns:a="http://schemas.openxmlformats.org/drawingml/2006/main" xmlns:r="http://schemas.openxmlformats.org/officeDocument/2006/relationships" xmlns:p188="http://schemas.microsoft.com/office/powerpoint/2018/8/main">
  <p188:cm id="{4E982361-1E74-4643-9D36-8C067584F750}" authorId="{40F433D4-DE5A-73B7-CE02-7CAE2D9A69A0}" status="resolved" created="2024-08-08T20:04:05.376" complete="100000">
    <pc:sldMkLst xmlns:pc="http://schemas.microsoft.com/office/powerpoint/2013/main/command">
      <pc:docMk/>
      <pc:sldMk cId="3410180046" sldId="273"/>
    </pc:sldMkLst>
    <p188:replyLst>
      <p188:reply id="{BF847AAC-3633-48A8-9486-77577B387CFB}" authorId="{855F9F2B-C7DF-C2DF-A928-2C3A2FE2F640}" created="2024-08-09T20:13:20.245">
        <p188:txBody>
          <a:bodyPr/>
          <a:lstStyle/>
          <a:p>
            <a:r>
              <a:rPr lang="en-US"/>
              <a:t>We are going to try to do both projects</a:t>
            </a:r>
          </a:p>
        </p188:txBody>
      </p188:reply>
    </p188:replyLst>
    <p188:txBody>
      <a:bodyPr/>
      <a:lstStyle/>
      <a:p>
        <a:r>
          <a:rPr lang="en-US"/>
          <a:t>Why are we adding the Funeral Expenses Advancement screens?</a:t>
        </a:r>
      </a:p>
    </p188:txBody>
  </p188:cm>
  <p188:cm id="{0E0692C9-D428-4318-964A-C11612B04576}" authorId="{40F433D4-DE5A-73B7-CE02-7CAE2D9A69A0}" status="resolved" created="2024-08-08T20:05:19.671" complete="100000">
    <pc:sldMkLst xmlns:pc="http://schemas.microsoft.com/office/powerpoint/2013/main/command">
      <pc:docMk/>
      <pc:sldMk cId="3410180046" sldId="273"/>
    </pc:sldMkLst>
    <p188:replyLst>
      <p188:reply id="{416C388C-38E5-478F-9B69-1333751D049B}" authorId="{855F9F2B-C7DF-C2DF-A928-2C3A2FE2F640}" created="2024-08-09T20:34:15.110">
        <p188:txBody>
          <a:bodyPr/>
          <a:lstStyle/>
          <a:p>
            <a:r>
              <a:rPr lang="en-US"/>
              <a:t>We were thinking of doing both projects</a:t>
            </a:r>
          </a:p>
        </p188:txBody>
      </p188:reply>
    </p188:replyLst>
    <p188:txBody>
      <a:bodyPr/>
      <a:lstStyle/>
      <a:p>
        <a:r>
          <a:rPr lang="en-US"/>
          <a:t>Based on the previous slide of the workflow if the customer select Option #1 it will be redirected to Popular.com Estate Processing Section
And option 2 and 3 have the same workflow.</a:t>
        </a:r>
      </a:p>
    </p188:txBody>
  </p188:cm>
</p188:cmLst>
</file>

<file path=ppt/comments/modernComment_113_6DE80C25.xml><?xml version="1.0" encoding="utf-8"?>
<p188:cmLst xmlns:a="http://schemas.openxmlformats.org/drawingml/2006/main" xmlns:r="http://schemas.openxmlformats.org/officeDocument/2006/relationships" xmlns:p188="http://schemas.microsoft.com/office/powerpoint/2018/8/main">
  <p188:cm id="{A2B215B3-1ABF-4BCE-8BD9-E45418888016}" authorId="{40F433D4-DE5A-73B7-CE02-7CAE2D9A69A0}" created="2024-08-08T20:12:05.194">
    <ac:deMkLst xmlns:ac="http://schemas.microsoft.com/office/drawing/2013/main/command">
      <pc:docMk xmlns:pc="http://schemas.microsoft.com/office/powerpoint/2013/main/command"/>
      <pc:sldMk xmlns:pc="http://schemas.microsoft.com/office/powerpoint/2013/main/command" cId="1843924005" sldId="275"/>
      <ac:spMk id="16" creationId="{B3BB854E-7884-FB62-3A6A-E04EF8DD38AE}"/>
    </ac:deMkLst>
    <p188:txBody>
      <a:bodyPr/>
      <a:lstStyle/>
      <a:p>
        <a:r>
          <a:rPr lang="en-US"/>
          <a:t>Let’s evaluate this screen texts</a:t>
        </a:r>
      </a:p>
    </p188:txBody>
  </p188:cm>
  <p188:cm id="{8D81E97A-E2FF-441C-BC0F-2900A40A6261}" authorId="{40F433D4-DE5A-73B7-CE02-7CAE2D9A69A0}" created="2024-08-08T20:13:20.725">
    <ac:deMkLst xmlns:ac="http://schemas.microsoft.com/office/drawing/2013/main/command">
      <pc:docMk xmlns:pc="http://schemas.microsoft.com/office/powerpoint/2013/main/command"/>
      <pc:sldMk xmlns:pc="http://schemas.microsoft.com/office/powerpoint/2013/main/command" cId="1843924005" sldId="275"/>
      <ac:spMk id="3" creationId="{005EACDC-0191-098F-A815-AF146C2F6BEB}"/>
    </ac:deMkLst>
    <p188:replyLst>
      <p188:reply id="{D21F5E0B-E394-4E70-A3AF-DF6BC928C8F3}" authorId="{855F9F2B-C7DF-C2DF-A928-2C3A2FE2F640}" created="2024-08-09T21:01:48.061">
        <p188:txBody>
          <a:bodyPr/>
          <a:lstStyle/>
          <a:p>
            <a:r>
              <a:rPr lang="en-US"/>
              <a:t>Ok, vamos a ver si es necesario</a:t>
            </a:r>
          </a:p>
        </p188:txBody>
      </p188:reply>
    </p188:replyLst>
    <p188:txBody>
      <a:bodyPr/>
      <a:lstStyle/>
      <a:p>
        <a:r>
          <a:rPr lang="en-US"/>
          <a:t>And this one too</a:t>
        </a:r>
      </a:p>
    </p188:txBody>
  </p188:cm>
  <p188:cm id="{F5C59666-63DB-415D-9BB1-D3394E39BEBA}" authorId="{40F433D4-DE5A-73B7-CE02-7CAE2D9A69A0}" created="2024-08-08T20:13:30.026">
    <ac:deMkLst xmlns:ac="http://schemas.microsoft.com/office/drawing/2013/main/command">
      <pc:docMk xmlns:pc="http://schemas.microsoft.com/office/powerpoint/2013/main/command"/>
      <pc:sldMk xmlns:pc="http://schemas.microsoft.com/office/powerpoint/2013/main/command" cId="1843924005" sldId="275"/>
      <ac:spMk id="11" creationId="{FE82C9F4-1254-D2C8-4F38-9595729ED327}"/>
    </ac:deMkLst>
    <p188:replyLst>
      <p188:reply id="{49C5D059-413E-4B17-915A-4297CA036322}" authorId="{855F9F2B-C7DF-C2DF-A928-2C3A2FE2F640}" created="2024-08-09T21:02:00.678">
        <p188:txBody>
          <a:bodyPr/>
          <a:lstStyle/>
          <a:p>
            <a:r>
              <a:rPr lang="en-US"/>
              <a:t>Ok, vamos a ver si es necesario</a:t>
            </a:r>
          </a:p>
        </p188:txBody>
      </p188:reply>
    </p188:replyLst>
    <p188:txBody>
      <a:bodyPr/>
      <a:lstStyle/>
      <a:p>
        <a:r>
          <a:rPr lang="en-US"/>
          <a:t>And this one</a:t>
        </a:r>
      </a:p>
    </p188:txBody>
  </p188:cm>
  <p188:cm id="{58D751BE-8DFB-4920-9FE5-2BEF9C66BED9}" authorId="{40F433D4-DE5A-73B7-CE02-7CAE2D9A69A0}" created="2024-08-08T20:15:45.178">
    <pc:sldMkLst xmlns:pc="http://schemas.microsoft.com/office/powerpoint/2013/main/command">
      <pc:docMk/>
      <pc:sldMk cId="850628980" sldId="264"/>
    </pc:sldMkLst>
    <p188:txBody>
      <a:bodyPr/>
      <a:lstStyle/>
      <a:p>
        <a:r>
          <a:rPr lang="en-US"/>
          <a:t>Based on what our customers are telling us in the interviews is will be very important to add something like “We’re very sorry for your loss.”  They are saying that those words make them feel much better and as part of Popular family, not just a customer.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64A02D-8DF9-4306-90A6-773C4BE74610}" type="datetimeFigureOut">
              <a:rPr lang="en-US" smtClean="0"/>
              <a:t>8/28/2024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2F74C-3B91-4613-AB51-029CA97E220E}" type="slidenum">
              <a:rPr lang="en-US" smtClean="0"/>
              <a:t>‹#›</a:t>
            </a:fld>
            <a:endParaRPr lang="en-US"/>
          </a:p>
        </p:txBody>
      </p:sp>
    </p:spTree>
    <p:extLst>
      <p:ext uri="{BB962C8B-B14F-4D97-AF65-F5344CB8AC3E}">
        <p14:creationId xmlns:p14="http://schemas.microsoft.com/office/powerpoint/2010/main" val="2696446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A2F74C-3B91-4613-AB51-029CA97E220E}" type="slidenum">
              <a:rPr lang="en-US" smtClean="0"/>
              <a:t>3</a:t>
            </a:fld>
            <a:endParaRPr lang="en-US"/>
          </a:p>
        </p:txBody>
      </p:sp>
    </p:spTree>
    <p:extLst>
      <p:ext uri="{BB962C8B-B14F-4D97-AF65-F5344CB8AC3E}">
        <p14:creationId xmlns:p14="http://schemas.microsoft.com/office/powerpoint/2010/main" val="3105880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96484"/>
            <a:ext cx="1036320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4802717"/>
            <a:ext cx="9144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B16F6B-4D30-49E8-97C5-F5F896AC0F4D}"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1210543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16F6B-4D30-49E8-97C5-F5F896AC0F4D}"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882975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86834"/>
            <a:ext cx="2628900"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86834"/>
            <a:ext cx="7734300"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16F6B-4D30-49E8-97C5-F5F896AC0F4D}"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2206833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CE14-8DFB-F934-CD1D-5499ED7BFFFD}"/>
              </a:ext>
            </a:extLst>
          </p:cNvPr>
          <p:cNvSpPr>
            <a:spLocks noGrp="1"/>
          </p:cNvSpPr>
          <p:nvPr>
            <p:ph type="ctrTitle"/>
          </p:nvPr>
        </p:nvSpPr>
        <p:spPr>
          <a:xfrm>
            <a:off x="1524000" y="1496484"/>
            <a:ext cx="9144000" cy="3183467"/>
          </a:xfrm>
        </p:spPr>
        <p:txBody>
          <a:bodyPr anchor="b"/>
          <a:lstStyle>
            <a:lvl1pPr algn="ctr">
              <a:defRPr sz="6000"/>
            </a:lvl1pPr>
          </a:lstStyle>
          <a:p>
            <a:r>
              <a:rPr lang="en-US"/>
              <a:t>Click to edit Master title style</a:t>
            </a:r>
            <a:endParaRPr lang="es-PR"/>
          </a:p>
        </p:txBody>
      </p:sp>
      <p:sp>
        <p:nvSpPr>
          <p:cNvPr id="3" name="Subtitle 2">
            <a:extLst>
              <a:ext uri="{FF2B5EF4-FFF2-40B4-BE49-F238E27FC236}">
                <a16:creationId xmlns:a16="http://schemas.microsoft.com/office/drawing/2014/main" id="{82A12C43-0B86-07A1-A24F-3A7A5624F097}"/>
              </a:ext>
            </a:extLst>
          </p:cNvPr>
          <p:cNvSpPr>
            <a:spLocks noGrp="1"/>
          </p:cNvSpPr>
          <p:nvPr>
            <p:ph type="subTitle" idx="1"/>
          </p:nvPr>
        </p:nvSpPr>
        <p:spPr>
          <a:xfrm>
            <a:off x="1524000" y="4802717"/>
            <a:ext cx="9144000" cy="220768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PR"/>
          </a:p>
        </p:txBody>
      </p:sp>
      <p:sp>
        <p:nvSpPr>
          <p:cNvPr id="4" name="Date Placeholder 3">
            <a:extLst>
              <a:ext uri="{FF2B5EF4-FFF2-40B4-BE49-F238E27FC236}">
                <a16:creationId xmlns:a16="http://schemas.microsoft.com/office/drawing/2014/main" id="{861F0FF6-879B-F39A-7987-39385DDC0581}"/>
              </a:ext>
            </a:extLst>
          </p:cNvPr>
          <p:cNvSpPr>
            <a:spLocks noGrp="1"/>
          </p:cNvSpPr>
          <p:nvPr>
            <p:ph type="dt" sz="half" idx="10"/>
          </p:nvPr>
        </p:nvSpPr>
        <p:spPr/>
        <p:txBody>
          <a:bodyPr/>
          <a:lstStyle/>
          <a:p>
            <a:fld id="{F14C4C53-A0AE-4443-B838-7C008BEC53A2}" type="datetime1">
              <a:rPr lang="es-PR" smtClean="0"/>
              <a:t>08/28/2024</a:t>
            </a:fld>
            <a:endParaRPr lang="es-PR"/>
          </a:p>
        </p:txBody>
      </p:sp>
      <p:sp>
        <p:nvSpPr>
          <p:cNvPr id="5" name="Footer Placeholder 4">
            <a:extLst>
              <a:ext uri="{FF2B5EF4-FFF2-40B4-BE49-F238E27FC236}">
                <a16:creationId xmlns:a16="http://schemas.microsoft.com/office/drawing/2014/main" id="{C938FC44-254A-031D-8F95-D6ADFD0A36B5}"/>
              </a:ext>
            </a:extLst>
          </p:cNvPr>
          <p:cNvSpPr>
            <a:spLocks noGrp="1"/>
          </p:cNvSpPr>
          <p:nvPr>
            <p:ph type="ftr" sz="quarter" idx="11"/>
          </p:nvPr>
        </p:nvSpPr>
        <p:spPr/>
        <p:txBody>
          <a:bodyPr/>
          <a:lstStyle/>
          <a:p>
            <a:endParaRPr lang="es-PR"/>
          </a:p>
        </p:txBody>
      </p:sp>
      <p:sp>
        <p:nvSpPr>
          <p:cNvPr id="6" name="Slide Number Placeholder 5">
            <a:extLst>
              <a:ext uri="{FF2B5EF4-FFF2-40B4-BE49-F238E27FC236}">
                <a16:creationId xmlns:a16="http://schemas.microsoft.com/office/drawing/2014/main" id="{F82272DF-2DD7-6606-E77E-5B9D4D93F09E}"/>
              </a:ext>
            </a:extLst>
          </p:cNvPr>
          <p:cNvSpPr>
            <a:spLocks noGrp="1"/>
          </p:cNvSpPr>
          <p:nvPr>
            <p:ph type="sldNum" sz="quarter" idx="12"/>
          </p:nvPr>
        </p:nvSpPr>
        <p:spPr/>
        <p:txBody>
          <a:bodyPr/>
          <a:lstStyle/>
          <a:p>
            <a:fld id="{1BC16FAD-A551-4574-BEEA-611B0A32343D}" type="slidenum">
              <a:rPr lang="es-PR" smtClean="0"/>
              <a:t>‹#›</a:t>
            </a:fld>
            <a:endParaRPr lang="es-PR"/>
          </a:p>
        </p:txBody>
      </p:sp>
    </p:spTree>
    <p:extLst>
      <p:ext uri="{BB962C8B-B14F-4D97-AF65-F5344CB8AC3E}">
        <p14:creationId xmlns:p14="http://schemas.microsoft.com/office/powerpoint/2010/main" val="3032203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80663-3CC3-6FF8-D59A-ACE652D3270E}"/>
              </a:ext>
            </a:extLst>
          </p:cNvPr>
          <p:cNvSpPr>
            <a:spLocks noGrp="1"/>
          </p:cNvSpPr>
          <p:nvPr>
            <p:ph type="title"/>
          </p:nvPr>
        </p:nvSpPr>
        <p:spPr/>
        <p:txBody>
          <a:bodyPr/>
          <a:lstStyle/>
          <a:p>
            <a:r>
              <a:rPr lang="en-US"/>
              <a:t>Click to edit Master title style</a:t>
            </a:r>
            <a:endParaRPr lang="es-PR"/>
          </a:p>
        </p:txBody>
      </p:sp>
      <p:sp>
        <p:nvSpPr>
          <p:cNvPr id="3" name="Content Placeholder 2">
            <a:extLst>
              <a:ext uri="{FF2B5EF4-FFF2-40B4-BE49-F238E27FC236}">
                <a16:creationId xmlns:a16="http://schemas.microsoft.com/office/drawing/2014/main" id="{8D88C2F9-D905-04FD-C3B5-7587C14569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R"/>
          </a:p>
        </p:txBody>
      </p:sp>
      <p:sp>
        <p:nvSpPr>
          <p:cNvPr id="4" name="Date Placeholder 3">
            <a:extLst>
              <a:ext uri="{FF2B5EF4-FFF2-40B4-BE49-F238E27FC236}">
                <a16:creationId xmlns:a16="http://schemas.microsoft.com/office/drawing/2014/main" id="{F07CFEF6-D5ED-AAD2-17FB-A038B5AA9727}"/>
              </a:ext>
            </a:extLst>
          </p:cNvPr>
          <p:cNvSpPr>
            <a:spLocks noGrp="1"/>
          </p:cNvSpPr>
          <p:nvPr>
            <p:ph type="dt" sz="half" idx="10"/>
          </p:nvPr>
        </p:nvSpPr>
        <p:spPr/>
        <p:txBody>
          <a:bodyPr/>
          <a:lstStyle/>
          <a:p>
            <a:fld id="{A1933533-4916-4BCE-8E73-46845C134A0F}" type="datetime1">
              <a:rPr lang="es-PR" smtClean="0"/>
              <a:t>08/28/2024</a:t>
            </a:fld>
            <a:endParaRPr lang="es-PR"/>
          </a:p>
        </p:txBody>
      </p:sp>
      <p:sp>
        <p:nvSpPr>
          <p:cNvPr id="5" name="Footer Placeholder 4">
            <a:extLst>
              <a:ext uri="{FF2B5EF4-FFF2-40B4-BE49-F238E27FC236}">
                <a16:creationId xmlns:a16="http://schemas.microsoft.com/office/drawing/2014/main" id="{37D5A425-3BB8-AB42-C469-0B28A32AE92D}"/>
              </a:ext>
            </a:extLst>
          </p:cNvPr>
          <p:cNvSpPr>
            <a:spLocks noGrp="1"/>
          </p:cNvSpPr>
          <p:nvPr>
            <p:ph type="ftr" sz="quarter" idx="11"/>
          </p:nvPr>
        </p:nvSpPr>
        <p:spPr/>
        <p:txBody>
          <a:bodyPr/>
          <a:lstStyle/>
          <a:p>
            <a:endParaRPr lang="es-PR"/>
          </a:p>
        </p:txBody>
      </p:sp>
      <p:sp>
        <p:nvSpPr>
          <p:cNvPr id="6" name="Slide Number Placeholder 5">
            <a:extLst>
              <a:ext uri="{FF2B5EF4-FFF2-40B4-BE49-F238E27FC236}">
                <a16:creationId xmlns:a16="http://schemas.microsoft.com/office/drawing/2014/main" id="{3E0B4ABB-6BE5-4900-6A04-DCEB1337F04B}"/>
              </a:ext>
            </a:extLst>
          </p:cNvPr>
          <p:cNvSpPr>
            <a:spLocks noGrp="1"/>
          </p:cNvSpPr>
          <p:nvPr>
            <p:ph type="sldNum" sz="quarter" idx="12"/>
          </p:nvPr>
        </p:nvSpPr>
        <p:spPr/>
        <p:txBody>
          <a:bodyPr/>
          <a:lstStyle/>
          <a:p>
            <a:fld id="{1BC16FAD-A551-4574-BEEA-611B0A32343D}" type="slidenum">
              <a:rPr lang="es-PR" smtClean="0"/>
              <a:t>‹#›</a:t>
            </a:fld>
            <a:endParaRPr lang="es-PR"/>
          </a:p>
        </p:txBody>
      </p:sp>
    </p:spTree>
    <p:extLst>
      <p:ext uri="{BB962C8B-B14F-4D97-AF65-F5344CB8AC3E}">
        <p14:creationId xmlns:p14="http://schemas.microsoft.com/office/powerpoint/2010/main" val="1682499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8BD2-541F-10B3-6BC5-30E759ECB36F}"/>
              </a:ext>
            </a:extLst>
          </p:cNvPr>
          <p:cNvSpPr>
            <a:spLocks noGrp="1"/>
          </p:cNvSpPr>
          <p:nvPr>
            <p:ph type="title"/>
          </p:nvPr>
        </p:nvSpPr>
        <p:spPr>
          <a:xfrm>
            <a:off x="831850" y="2279652"/>
            <a:ext cx="10515600" cy="3803649"/>
          </a:xfrm>
        </p:spPr>
        <p:txBody>
          <a:bodyPr anchor="b"/>
          <a:lstStyle>
            <a:lvl1pPr>
              <a:defRPr sz="6000"/>
            </a:lvl1pPr>
          </a:lstStyle>
          <a:p>
            <a:r>
              <a:rPr lang="en-US"/>
              <a:t>Click to edit Master title style</a:t>
            </a:r>
            <a:endParaRPr lang="es-PR"/>
          </a:p>
        </p:txBody>
      </p:sp>
      <p:sp>
        <p:nvSpPr>
          <p:cNvPr id="3" name="Text Placeholder 2">
            <a:extLst>
              <a:ext uri="{FF2B5EF4-FFF2-40B4-BE49-F238E27FC236}">
                <a16:creationId xmlns:a16="http://schemas.microsoft.com/office/drawing/2014/main" id="{AACD8D6C-45E8-6DF9-DF37-8321A26ACA19}"/>
              </a:ext>
            </a:extLst>
          </p:cNvPr>
          <p:cNvSpPr>
            <a:spLocks noGrp="1"/>
          </p:cNvSpPr>
          <p:nvPr>
            <p:ph type="body" idx="1"/>
          </p:nvPr>
        </p:nvSpPr>
        <p:spPr>
          <a:xfrm>
            <a:off x="831850" y="6119285"/>
            <a:ext cx="10515600" cy="200024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B87EB2-0B0F-0F70-3608-012780A1D3C8}"/>
              </a:ext>
            </a:extLst>
          </p:cNvPr>
          <p:cNvSpPr>
            <a:spLocks noGrp="1"/>
          </p:cNvSpPr>
          <p:nvPr>
            <p:ph type="dt" sz="half" idx="10"/>
          </p:nvPr>
        </p:nvSpPr>
        <p:spPr/>
        <p:txBody>
          <a:bodyPr/>
          <a:lstStyle/>
          <a:p>
            <a:fld id="{64E5FF95-C164-4D5B-B6EE-19FF4A19E1B6}" type="datetime1">
              <a:rPr lang="es-PR" smtClean="0"/>
              <a:t>08/28/2024</a:t>
            </a:fld>
            <a:endParaRPr lang="es-PR"/>
          </a:p>
        </p:txBody>
      </p:sp>
      <p:sp>
        <p:nvSpPr>
          <p:cNvPr id="5" name="Footer Placeholder 4">
            <a:extLst>
              <a:ext uri="{FF2B5EF4-FFF2-40B4-BE49-F238E27FC236}">
                <a16:creationId xmlns:a16="http://schemas.microsoft.com/office/drawing/2014/main" id="{5070CA6E-0DB8-6CF5-C6F0-680DC331933B}"/>
              </a:ext>
            </a:extLst>
          </p:cNvPr>
          <p:cNvSpPr>
            <a:spLocks noGrp="1"/>
          </p:cNvSpPr>
          <p:nvPr>
            <p:ph type="ftr" sz="quarter" idx="11"/>
          </p:nvPr>
        </p:nvSpPr>
        <p:spPr/>
        <p:txBody>
          <a:bodyPr/>
          <a:lstStyle/>
          <a:p>
            <a:endParaRPr lang="es-PR"/>
          </a:p>
        </p:txBody>
      </p:sp>
      <p:sp>
        <p:nvSpPr>
          <p:cNvPr id="6" name="Slide Number Placeholder 5">
            <a:extLst>
              <a:ext uri="{FF2B5EF4-FFF2-40B4-BE49-F238E27FC236}">
                <a16:creationId xmlns:a16="http://schemas.microsoft.com/office/drawing/2014/main" id="{F104B22D-2BDC-8230-594D-FF5CC927C8F5}"/>
              </a:ext>
            </a:extLst>
          </p:cNvPr>
          <p:cNvSpPr>
            <a:spLocks noGrp="1"/>
          </p:cNvSpPr>
          <p:nvPr>
            <p:ph type="sldNum" sz="quarter" idx="12"/>
          </p:nvPr>
        </p:nvSpPr>
        <p:spPr/>
        <p:txBody>
          <a:bodyPr/>
          <a:lstStyle/>
          <a:p>
            <a:fld id="{1BC16FAD-A551-4574-BEEA-611B0A32343D}" type="slidenum">
              <a:rPr lang="es-PR" smtClean="0"/>
              <a:t>‹#›</a:t>
            </a:fld>
            <a:endParaRPr lang="es-PR"/>
          </a:p>
        </p:txBody>
      </p:sp>
    </p:spTree>
    <p:extLst>
      <p:ext uri="{BB962C8B-B14F-4D97-AF65-F5344CB8AC3E}">
        <p14:creationId xmlns:p14="http://schemas.microsoft.com/office/powerpoint/2010/main" val="450886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9DE8-0952-E6D3-1BCC-5214C32CE575}"/>
              </a:ext>
            </a:extLst>
          </p:cNvPr>
          <p:cNvSpPr>
            <a:spLocks noGrp="1"/>
          </p:cNvSpPr>
          <p:nvPr>
            <p:ph type="title"/>
          </p:nvPr>
        </p:nvSpPr>
        <p:spPr/>
        <p:txBody>
          <a:bodyPr/>
          <a:lstStyle/>
          <a:p>
            <a:r>
              <a:rPr lang="en-US"/>
              <a:t>Click to edit Master title style</a:t>
            </a:r>
            <a:endParaRPr lang="es-PR"/>
          </a:p>
        </p:txBody>
      </p:sp>
      <p:sp>
        <p:nvSpPr>
          <p:cNvPr id="3" name="Content Placeholder 2">
            <a:extLst>
              <a:ext uri="{FF2B5EF4-FFF2-40B4-BE49-F238E27FC236}">
                <a16:creationId xmlns:a16="http://schemas.microsoft.com/office/drawing/2014/main" id="{4F1DA441-95FF-8E59-B0F2-2E78EC1B855F}"/>
              </a:ext>
            </a:extLst>
          </p:cNvPr>
          <p:cNvSpPr>
            <a:spLocks noGrp="1"/>
          </p:cNvSpPr>
          <p:nvPr>
            <p:ph sz="half" idx="1"/>
          </p:nvPr>
        </p:nvSpPr>
        <p:spPr>
          <a:xfrm>
            <a:off x="838200" y="2434167"/>
            <a:ext cx="51816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R"/>
          </a:p>
        </p:txBody>
      </p:sp>
      <p:sp>
        <p:nvSpPr>
          <p:cNvPr id="4" name="Content Placeholder 3">
            <a:extLst>
              <a:ext uri="{FF2B5EF4-FFF2-40B4-BE49-F238E27FC236}">
                <a16:creationId xmlns:a16="http://schemas.microsoft.com/office/drawing/2014/main" id="{E52DC13D-6A54-C717-8936-3B3DE766F394}"/>
              </a:ext>
            </a:extLst>
          </p:cNvPr>
          <p:cNvSpPr>
            <a:spLocks noGrp="1"/>
          </p:cNvSpPr>
          <p:nvPr>
            <p:ph sz="half" idx="2"/>
          </p:nvPr>
        </p:nvSpPr>
        <p:spPr>
          <a:xfrm>
            <a:off x="6172200" y="2434167"/>
            <a:ext cx="51816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R"/>
          </a:p>
        </p:txBody>
      </p:sp>
      <p:sp>
        <p:nvSpPr>
          <p:cNvPr id="5" name="Date Placeholder 4">
            <a:extLst>
              <a:ext uri="{FF2B5EF4-FFF2-40B4-BE49-F238E27FC236}">
                <a16:creationId xmlns:a16="http://schemas.microsoft.com/office/drawing/2014/main" id="{213A6794-8930-C8EA-3B96-AEB3C8E46CED}"/>
              </a:ext>
            </a:extLst>
          </p:cNvPr>
          <p:cNvSpPr>
            <a:spLocks noGrp="1"/>
          </p:cNvSpPr>
          <p:nvPr>
            <p:ph type="dt" sz="half" idx="10"/>
          </p:nvPr>
        </p:nvSpPr>
        <p:spPr/>
        <p:txBody>
          <a:bodyPr/>
          <a:lstStyle/>
          <a:p>
            <a:fld id="{966B4FA0-FE03-46B8-B027-6EF4F59607AA}" type="datetime1">
              <a:rPr lang="es-PR" smtClean="0"/>
              <a:t>08/28/2024</a:t>
            </a:fld>
            <a:endParaRPr lang="es-PR"/>
          </a:p>
        </p:txBody>
      </p:sp>
      <p:sp>
        <p:nvSpPr>
          <p:cNvPr id="6" name="Footer Placeholder 5">
            <a:extLst>
              <a:ext uri="{FF2B5EF4-FFF2-40B4-BE49-F238E27FC236}">
                <a16:creationId xmlns:a16="http://schemas.microsoft.com/office/drawing/2014/main" id="{01E4ADB5-967F-E82B-46BE-DFA859D1B275}"/>
              </a:ext>
            </a:extLst>
          </p:cNvPr>
          <p:cNvSpPr>
            <a:spLocks noGrp="1"/>
          </p:cNvSpPr>
          <p:nvPr>
            <p:ph type="ftr" sz="quarter" idx="11"/>
          </p:nvPr>
        </p:nvSpPr>
        <p:spPr/>
        <p:txBody>
          <a:bodyPr/>
          <a:lstStyle/>
          <a:p>
            <a:endParaRPr lang="es-PR"/>
          </a:p>
        </p:txBody>
      </p:sp>
      <p:sp>
        <p:nvSpPr>
          <p:cNvPr id="7" name="Slide Number Placeholder 6">
            <a:extLst>
              <a:ext uri="{FF2B5EF4-FFF2-40B4-BE49-F238E27FC236}">
                <a16:creationId xmlns:a16="http://schemas.microsoft.com/office/drawing/2014/main" id="{CA210247-C1AE-8FF1-C2BD-726885E00073}"/>
              </a:ext>
            </a:extLst>
          </p:cNvPr>
          <p:cNvSpPr>
            <a:spLocks noGrp="1"/>
          </p:cNvSpPr>
          <p:nvPr>
            <p:ph type="sldNum" sz="quarter" idx="12"/>
          </p:nvPr>
        </p:nvSpPr>
        <p:spPr/>
        <p:txBody>
          <a:bodyPr/>
          <a:lstStyle/>
          <a:p>
            <a:fld id="{1BC16FAD-A551-4574-BEEA-611B0A32343D}" type="slidenum">
              <a:rPr lang="es-PR" smtClean="0"/>
              <a:t>‹#›</a:t>
            </a:fld>
            <a:endParaRPr lang="es-PR"/>
          </a:p>
        </p:txBody>
      </p:sp>
    </p:spTree>
    <p:extLst>
      <p:ext uri="{BB962C8B-B14F-4D97-AF65-F5344CB8AC3E}">
        <p14:creationId xmlns:p14="http://schemas.microsoft.com/office/powerpoint/2010/main" val="3988768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22E76-AE26-C20C-4DDC-C8702A7999D1}"/>
              </a:ext>
            </a:extLst>
          </p:cNvPr>
          <p:cNvSpPr>
            <a:spLocks noGrp="1"/>
          </p:cNvSpPr>
          <p:nvPr>
            <p:ph type="title"/>
          </p:nvPr>
        </p:nvSpPr>
        <p:spPr>
          <a:xfrm>
            <a:off x="839788" y="486834"/>
            <a:ext cx="10515600" cy="1767417"/>
          </a:xfrm>
        </p:spPr>
        <p:txBody>
          <a:bodyPr/>
          <a:lstStyle/>
          <a:p>
            <a:r>
              <a:rPr lang="en-US"/>
              <a:t>Click to edit Master title style</a:t>
            </a:r>
            <a:endParaRPr lang="es-PR"/>
          </a:p>
        </p:txBody>
      </p:sp>
      <p:sp>
        <p:nvSpPr>
          <p:cNvPr id="3" name="Text Placeholder 2">
            <a:extLst>
              <a:ext uri="{FF2B5EF4-FFF2-40B4-BE49-F238E27FC236}">
                <a16:creationId xmlns:a16="http://schemas.microsoft.com/office/drawing/2014/main" id="{334523EA-1160-88E3-A53E-A514F3560729}"/>
              </a:ext>
            </a:extLst>
          </p:cNvPr>
          <p:cNvSpPr>
            <a:spLocks noGrp="1"/>
          </p:cNvSpPr>
          <p:nvPr>
            <p:ph type="body" idx="1"/>
          </p:nvPr>
        </p:nvSpPr>
        <p:spPr>
          <a:xfrm>
            <a:off x="839789" y="2241551"/>
            <a:ext cx="5157787"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0EA215-8019-39D4-3511-42E3E67FEAE6}"/>
              </a:ext>
            </a:extLst>
          </p:cNvPr>
          <p:cNvSpPr>
            <a:spLocks noGrp="1"/>
          </p:cNvSpPr>
          <p:nvPr>
            <p:ph sz="half" idx="2"/>
          </p:nvPr>
        </p:nvSpPr>
        <p:spPr>
          <a:xfrm>
            <a:off x="839789" y="3340100"/>
            <a:ext cx="5157787"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R"/>
          </a:p>
        </p:txBody>
      </p:sp>
      <p:sp>
        <p:nvSpPr>
          <p:cNvPr id="5" name="Text Placeholder 4">
            <a:extLst>
              <a:ext uri="{FF2B5EF4-FFF2-40B4-BE49-F238E27FC236}">
                <a16:creationId xmlns:a16="http://schemas.microsoft.com/office/drawing/2014/main" id="{804BB42B-BC9A-3977-A833-B7098CA8BCEF}"/>
              </a:ext>
            </a:extLst>
          </p:cNvPr>
          <p:cNvSpPr>
            <a:spLocks noGrp="1"/>
          </p:cNvSpPr>
          <p:nvPr>
            <p:ph type="body" sz="quarter" idx="3"/>
          </p:nvPr>
        </p:nvSpPr>
        <p:spPr>
          <a:xfrm>
            <a:off x="6172200" y="2241551"/>
            <a:ext cx="5183188"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668E7E-50E0-922C-631A-A6DFD772A74B}"/>
              </a:ext>
            </a:extLst>
          </p:cNvPr>
          <p:cNvSpPr>
            <a:spLocks noGrp="1"/>
          </p:cNvSpPr>
          <p:nvPr>
            <p:ph sz="quarter" idx="4"/>
          </p:nvPr>
        </p:nvSpPr>
        <p:spPr>
          <a:xfrm>
            <a:off x="6172200" y="3340100"/>
            <a:ext cx="5183188"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R"/>
          </a:p>
        </p:txBody>
      </p:sp>
      <p:sp>
        <p:nvSpPr>
          <p:cNvPr id="7" name="Date Placeholder 6">
            <a:extLst>
              <a:ext uri="{FF2B5EF4-FFF2-40B4-BE49-F238E27FC236}">
                <a16:creationId xmlns:a16="http://schemas.microsoft.com/office/drawing/2014/main" id="{FDED31C1-5529-0039-3A0A-92CB525AAED6}"/>
              </a:ext>
            </a:extLst>
          </p:cNvPr>
          <p:cNvSpPr>
            <a:spLocks noGrp="1"/>
          </p:cNvSpPr>
          <p:nvPr>
            <p:ph type="dt" sz="half" idx="10"/>
          </p:nvPr>
        </p:nvSpPr>
        <p:spPr/>
        <p:txBody>
          <a:bodyPr/>
          <a:lstStyle/>
          <a:p>
            <a:fld id="{A4AE3333-CECF-4283-B846-B4D230385D13}" type="datetime1">
              <a:rPr lang="es-PR" smtClean="0"/>
              <a:t>08/28/2024</a:t>
            </a:fld>
            <a:endParaRPr lang="es-PR"/>
          </a:p>
        </p:txBody>
      </p:sp>
      <p:sp>
        <p:nvSpPr>
          <p:cNvPr id="8" name="Footer Placeholder 7">
            <a:extLst>
              <a:ext uri="{FF2B5EF4-FFF2-40B4-BE49-F238E27FC236}">
                <a16:creationId xmlns:a16="http://schemas.microsoft.com/office/drawing/2014/main" id="{B2620C7B-1535-91BB-DA3F-FD4D9CA29928}"/>
              </a:ext>
            </a:extLst>
          </p:cNvPr>
          <p:cNvSpPr>
            <a:spLocks noGrp="1"/>
          </p:cNvSpPr>
          <p:nvPr>
            <p:ph type="ftr" sz="quarter" idx="11"/>
          </p:nvPr>
        </p:nvSpPr>
        <p:spPr/>
        <p:txBody>
          <a:bodyPr/>
          <a:lstStyle/>
          <a:p>
            <a:endParaRPr lang="es-PR"/>
          </a:p>
        </p:txBody>
      </p:sp>
      <p:sp>
        <p:nvSpPr>
          <p:cNvPr id="9" name="Slide Number Placeholder 8">
            <a:extLst>
              <a:ext uri="{FF2B5EF4-FFF2-40B4-BE49-F238E27FC236}">
                <a16:creationId xmlns:a16="http://schemas.microsoft.com/office/drawing/2014/main" id="{940182CE-A7D0-127D-2847-C370ACA8EF37}"/>
              </a:ext>
            </a:extLst>
          </p:cNvPr>
          <p:cNvSpPr>
            <a:spLocks noGrp="1"/>
          </p:cNvSpPr>
          <p:nvPr>
            <p:ph type="sldNum" sz="quarter" idx="12"/>
          </p:nvPr>
        </p:nvSpPr>
        <p:spPr/>
        <p:txBody>
          <a:bodyPr/>
          <a:lstStyle/>
          <a:p>
            <a:fld id="{1BC16FAD-A551-4574-BEEA-611B0A32343D}" type="slidenum">
              <a:rPr lang="es-PR" smtClean="0"/>
              <a:t>‹#›</a:t>
            </a:fld>
            <a:endParaRPr lang="es-PR"/>
          </a:p>
        </p:txBody>
      </p:sp>
    </p:spTree>
    <p:extLst>
      <p:ext uri="{BB962C8B-B14F-4D97-AF65-F5344CB8AC3E}">
        <p14:creationId xmlns:p14="http://schemas.microsoft.com/office/powerpoint/2010/main" val="1202906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6EF6-A03C-3B72-0610-19F0CC1BFAE7}"/>
              </a:ext>
            </a:extLst>
          </p:cNvPr>
          <p:cNvSpPr>
            <a:spLocks noGrp="1"/>
          </p:cNvSpPr>
          <p:nvPr>
            <p:ph type="title"/>
          </p:nvPr>
        </p:nvSpPr>
        <p:spPr/>
        <p:txBody>
          <a:bodyPr/>
          <a:lstStyle/>
          <a:p>
            <a:r>
              <a:rPr lang="en-US"/>
              <a:t>Click to edit Master title style</a:t>
            </a:r>
            <a:endParaRPr lang="es-PR"/>
          </a:p>
        </p:txBody>
      </p:sp>
      <p:sp>
        <p:nvSpPr>
          <p:cNvPr id="3" name="Date Placeholder 2">
            <a:extLst>
              <a:ext uri="{FF2B5EF4-FFF2-40B4-BE49-F238E27FC236}">
                <a16:creationId xmlns:a16="http://schemas.microsoft.com/office/drawing/2014/main" id="{6E37CC00-91D6-76A2-88E9-651DD279D2D5}"/>
              </a:ext>
            </a:extLst>
          </p:cNvPr>
          <p:cNvSpPr>
            <a:spLocks noGrp="1"/>
          </p:cNvSpPr>
          <p:nvPr>
            <p:ph type="dt" sz="half" idx="10"/>
          </p:nvPr>
        </p:nvSpPr>
        <p:spPr/>
        <p:txBody>
          <a:bodyPr/>
          <a:lstStyle/>
          <a:p>
            <a:fld id="{E05C5FD3-115C-4D7A-8C2A-43F53F108E97}" type="datetime1">
              <a:rPr lang="es-PR" smtClean="0"/>
              <a:t>08/28/2024</a:t>
            </a:fld>
            <a:endParaRPr lang="es-PR"/>
          </a:p>
        </p:txBody>
      </p:sp>
      <p:sp>
        <p:nvSpPr>
          <p:cNvPr id="4" name="Footer Placeholder 3">
            <a:extLst>
              <a:ext uri="{FF2B5EF4-FFF2-40B4-BE49-F238E27FC236}">
                <a16:creationId xmlns:a16="http://schemas.microsoft.com/office/drawing/2014/main" id="{971AAE7D-DE38-6C8F-A46C-2865DFE1F928}"/>
              </a:ext>
            </a:extLst>
          </p:cNvPr>
          <p:cNvSpPr>
            <a:spLocks noGrp="1"/>
          </p:cNvSpPr>
          <p:nvPr>
            <p:ph type="ftr" sz="quarter" idx="11"/>
          </p:nvPr>
        </p:nvSpPr>
        <p:spPr/>
        <p:txBody>
          <a:bodyPr/>
          <a:lstStyle/>
          <a:p>
            <a:endParaRPr lang="es-PR"/>
          </a:p>
        </p:txBody>
      </p:sp>
      <p:sp>
        <p:nvSpPr>
          <p:cNvPr id="5" name="Slide Number Placeholder 4">
            <a:extLst>
              <a:ext uri="{FF2B5EF4-FFF2-40B4-BE49-F238E27FC236}">
                <a16:creationId xmlns:a16="http://schemas.microsoft.com/office/drawing/2014/main" id="{BD421A2E-F3D8-E096-9EF7-50D69D4CE91D}"/>
              </a:ext>
            </a:extLst>
          </p:cNvPr>
          <p:cNvSpPr>
            <a:spLocks noGrp="1"/>
          </p:cNvSpPr>
          <p:nvPr>
            <p:ph type="sldNum" sz="quarter" idx="12"/>
          </p:nvPr>
        </p:nvSpPr>
        <p:spPr/>
        <p:txBody>
          <a:bodyPr/>
          <a:lstStyle/>
          <a:p>
            <a:fld id="{1BC16FAD-A551-4574-BEEA-611B0A32343D}" type="slidenum">
              <a:rPr lang="es-PR" smtClean="0"/>
              <a:t>‹#›</a:t>
            </a:fld>
            <a:endParaRPr lang="es-PR"/>
          </a:p>
        </p:txBody>
      </p:sp>
    </p:spTree>
    <p:extLst>
      <p:ext uri="{BB962C8B-B14F-4D97-AF65-F5344CB8AC3E}">
        <p14:creationId xmlns:p14="http://schemas.microsoft.com/office/powerpoint/2010/main" val="733452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6D237E-B201-247F-DF67-58292B44148F}"/>
              </a:ext>
            </a:extLst>
          </p:cNvPr>
          <p:cNvSpPr>
            <a:spLocks noGrp="1"/>
          </p:cNvSpPr>
          <p:nvPr>
            <p:ph type="dt" sz="half" idx="10"/>
          </p:nvPr>
        </p:nvSpPr>
        <p:spPr/>
        <p:txBody>
          <a:bodyPr/>
          <a:lstStyle/>
          <a:p>
            <a:fld id="{5C7E97BD-7AD9-46DE-B3E8-A1A6B863AEC7}" type="datetime1">
              <a:rPr lang="es-PR" smtClean="0"/>
              <a:t>08/28/2024</a:t>
            </a:fld>
            <a:endParaRPr lang="es-PR"/>
          </a:p>
        </p:txBody>
      </p:sp>
      <p:sp>
        <p:nvSpPr>
          <p:cNvPr id="3" name="Footer Placeholder 2">
            <a:extLst>
              <a:ext uri="{FF2B5EF4-FFF2-40B4-BE49-F238E27FC236}">
                <a16:creationId xmlns:a16="http://schemas.microsoft.com/office/drawing/2014/main" id="{8B29A5B9-D308-77E0-F55C-A05F495FD9EE}"/>
              </a:ext>
            </a:extLst>
          </p:cNvPr>
          <p:cNvSpPr>
            <a:spLocks noGrp="1"/>
          </p:cNvSpPr>
          <p:nvPr>
            <p:ph type="ftr" sz="quarter" idx="11"/>
          </p:nvPr>
        </p:nvSpPr>
        <p:spPr/>
        <p:txBody>
          <a:bodyPr/>
          <a:lstStyle/>
          <a:p>
            <a:endParaRPr lang="es-PR"/>
          </a:p>
        </p:txBody>
      </p:sp>
      <p:sp>
        <p:nvSpPr>
          <p:cNvPr id="4" name="Slide Number Placeholder 3">
            <a:extLst>
              <a:ext uri="{FF2B5EF4-FFF2-40B4-BE49-F238E27FC236}">
                <a16:creationId xmlns:a16="http://schemas.microsoft.com/office/drawing/2014/main" id="{1BA08F49-C799-B93F-8A2B-CE12CFC80C7D}"/>
              </a:ext>
            </a:extLst>
          </p:cNvPr>
          <p:cNvSpPr>
            <a:spLocks noGrp="1"/>
          </p:cNvSpPr>
          <p:nvPr>
            <p:ph type="sldNum" sz="quarter" idx="12"/>
          </p:nvPr>
        </p:nvSpPr>
        <p:spPr/>
        <p:txBody>
          <a:bodyPr/>
          <a:lstStyle/>
          <a:p>
            <a:fld id="{1BC16FAD-A551-4574-BEEA-611B0A32343D}" type="slidenum">
              <a:rPr lang="es-PR" smtClean="0"/>
              <a:t>‹#›</a:t>
            </a:fld>
            <a:endParaRPr lang="es-PR"/>
          </a:p>
        </p:txBody>
      </p:sp>
    </p:spTree>
    <p:extLst>
      <p:ext uri="{BB962C8B-B14F-4D97-AF65-F5344CB8AC3E}">
        <p14:creationId xmlns:p14="http://schemas.microsoft.com/office/powerpoint/2010/main" val="12440891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1789-DAE1-4CE1-AEA5-BA8F723C3A53}"/>
              </a:ext>
            </a:extLst>
          </p:cNvPr>
          <p:cNvSpPr>
            <a:spLocks noGrp="1"/>
          </p:cNvSpPr>
          <p:nvPr>
            <p:ph type="title"/>
          </p:nvPr>
        </p:nvSpPr>
        <p:spPr>
          <a:xfrm>
            <a:off x="839789" y="609600"/>
            <a:ext cx="3932237" cy="2133600"/>
          </a:xfrm>
        </p:spPr>
        <p:txBody>
          <a:bodyPr anchor="b"/>
          <a:lstStyle>
            <a:lvl1pPr>
              <a:defRPr sz="3200"/>
            </a:lvl1pPr>
          </a:lstStyle>
          <a:p>
            <a:r>
              <a:rPr lang="en-US"/>
              <a:t>Click to edit Master title style</a:t>
            </a:r>
            <a:endParaRPr lang="es-PR"/>
          </a:p>
        </p:txBody>
      </p:sp>
      <p:sp>
        <p:nvSpPr>
          <p:cNvPr id="3" name="Content Placeholder 2">
            <a:extLst>
              <a:ext uri="{FF2B5EF4-FFF2-40B4-BE49-F238E27FC236}">
                <a16:creationId xmlns:a16="http://schemas.microsoft.com/office/drawing/2014/main" id="{F6913203-4BC5-12B3-0D2F-F8567F3C579B}"/>
              </a:ext>
            </a:extLst>
          </p:cNvPr>
          <p:cNvSpPr>
            <a:spLocks noGrp="1"/>
          </p:cNvSpPr>
          <p:nvPr>
            <p:ph idx="1"/>
          </p:nvPr>
        </p:nvSpPr>
        <p:spPr>
          <a:xfrm>
            <a:off x="5183188" y="1316567"/>
            <a:ext cx="6172200" cy="64981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R"/>
          </a:p>
        </p:txBody>
      </p:sp>
      <p:sp>
        <p:nvSpPr>
          <p:cNvPr id="4" name="Text Placeholder 3">
            <a:extLst>
              <a:ext uri="{FF2B5EF4-FFF2-40B4-BE49-F238E27FC236}">
                <a16:creationId xmlns:a16="http://schemas.microsoft.com/office/drawing/2014/main" id="{9BC1E7DB-B16D-D566-FF85-35B633DB83B3}"/>
              </a:ext>
            </a:extLst>
          </p:cNvPr>
          <p:cNvSpPr>
            <a:spLocks noGrp="1"/>
          </p:cNvSpPr>
          <p:nvPr>
            <p:ph type="body" sz="half" idx="2"/>
          </p:nvPr>
        </p:nvSpPr>
        <p:spPr>
          <a:xfrm>
            <a:off x="839789" y="2743200"/>
            <a:ext cx="3932237"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909010-AF6B-4570-6F18-643A83558F57}"/>
              </a:ext>
            </a:extLst>
          </p:cNvPr>
          <p:cNvSpPr>
            <a:spLocks noGrp="1"/>
          </p:cNvSpPr>
          <p:nvPr>
            <p:ph type="dt" sz="half" idx="10"/>
          </p:nvPr>
        </p:nvSpPr>
        <p:spPr/>
        <p:txBody>
          <a:bodyPr/>
          <a:lstStyle/>
          <a:p>
            <a:fld id="{899019BE-CCDA-43BF-9E57-5983312B2F0E}" type="datetime1">
              <a:rPr lang="es-PR" smtClean="0"/>
              <a:t>08/28/2024</a:t>
            </a:fld>
            <a:endParaRPr lang="es-PR"/>
          </a:p>
        </p:txBody>
      </p:sp>
      <p:sp>
        <p:nvSpPr>
          <p:cNvPr id="6" name="Footer Placeholder 5">
            <a:extLst>
              <a:ext uri="{FF2B5EF4-FFF2-40B4-BE49-F238E27FC236}">
                <a16:creationId xmlns:a16="http://schemas.microsoft.com/office/drawing/2014/main" id="{65466A38-8FB4-E456-F5C7-69BA02C46857}"/>
              </a:ext>
            </a:extLst>
          </p:cNvPr>
          <p:cNvSpPr>
            <a:spLocks noGrp="1"/>
          </p:cNvSpPr>
          <p:nvPr>
            <p:ph type="ftr" sz="quarter" idx="11"/>
          </p:nvPr>
        </p:nvSpPr>
        <p:spPr/>
        <p:txBody>
          <a:bodyPr/>
          <a:lstStyle/>
          <a:p>
            <a:endParaRPr lang="es-PR"/>
          </a:p>
        </p:txBody>
      </p:sp>
      <p:sp>
        <p:nvSpPr>
          <p:cNvPr id="7" name="Slide Number Placeholder 6">
            <a:extLst>
              <a:ext uri="{FF2B5EF4-FFF2-40B4-BE49-F238E27FC236}">
                <a16:creationId xmlns:a16="http://schemas.microsoft.com/office/drawing/2014/main" id="{3CBEBED5-0174-D48B-58C0-B533D54B8DE3}"/>
              </a:ext>
            </a:extLst>
          </p:cNvPr>
          <p:cNvSpPr>
            <a:spLocks noGrp="1"/>
          </p:cNvSpPr>
          <p:nvPr>
            <p:ph type="sldNum" sz="quarter" idx="12"/>
          </p:nvPr>
        </p:nvSpPr>
        <p:spPr/>
        <p:txBody>
          <a:bodyPr/>
          <a:lstStyle/>
          <a:p>
            <a:fld id="{1BC16FAD-A551-4574-BEEA-611B0A32343D}" type="slidenum">
              <a:rPr lang="es-PR" smtClean="0"/>
              <a:t>‹#›</a:t>
            </a:fld>
            <a:endParaRPr lang="es-PR"/>
          </a:p>
        </p:txBody>
      </p:sp>
    </p:spTree>
    <p:extLst>
      <p:ext uri="{BB962C8B-B14F-4D97-AF65-F5344CB8AC3E}">
        <p14:creationId xmlns:p14="http://schemas.microsoft.com/office/powerpoint/2010/main" val="2341979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B16F6B-4D30-49E8-97C5-F5F896AC0F4D}"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36511048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FDA34-A838-01EC-0C9C-4F59129D6999}"/>
              </a:ext>
            </a:extLst>
          </p:cNvPr>
          <p:cNvSpPr>
            <a:spLocks noGrp="1"/>
          </p:cNvSpPr>
          <p:nvPr>
            <p:ph type="title"/>
          </p:nvPr>
        </p:nvSpPr>
        <p:spPr>
          <a:xfrm>
            <a:off x="839789" y="609600"/>
            <a:ext cx="3932237" cy="2133600"/>
          </a:xfrm>
        </p:spPr>
        <p:txBody>
          <a:bodyPr anchor="b"/>
          <a:lstStyle>
            <a:lvl1pPr>
              <a:defRPr sz="3200"/>
            </a:lvl1pPr>
          </a:lstStyle>
          <a:p>
            <a:r>
              <a:rPr lang="en-US"/>
              <a:t>Click to edit Master title style</a:t>
            </a:r>
            <a:endParaRPr lang="es-PR"/>
          </a:p>
        </p:txBody>
      </p:sp>
      <p:sp>
        <p:nvSpPr>
          <p:cNvPr id="3" name="Picture Placeholder 2">
            <a:extLst>
              <a:ext uri="{FF2B5EF4-FFF2-40B4-BE49-F238E27FC236}">
                <a16:creationId xmlns:a16="http://schemas.microsoft.com/office/drawing/2014/main" id="{8212ADF4-69C4-93FC-BDD5-817479482440}"/>
              </a:ext>
            </a:extLst>
          </p:cNvPr>
          <p:cNvSpPr>
            <a:spLocks noGrp="1"/>
          </p:cNvSpPr>
          <p:nvPr>
            <p:ph type="pic" idx="1"/>
          </p:nvPr>
        </p:nvSpPr>
        <p:spPr>
          <a:xfrm>
            <a:off x="5183188" y="1316567"/>
            <a:ext cx="6172200" cy="649816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R"/>
          </a:p>
        </p:txBody>
      </p:sp>
      <p:sp>
        <p:nvSpPr>
          <p:cNvPr id="4" name="Text Placeholder 3">
            <a:extLst>
              <a:ext uri="{FF2B5EF4-FFF2-40B4-BE49-F238E27FC236}">
                <a16:creationId xmlns:a16="http://schemas.microsoft.com/office/drawing/2014/main" id="{9B1ECB8C-FD87-2E28-355E-171F27431D87}"/>
              </a:ext>
            </a:extLst>
          </p:cNvPr>
          <p:cNvSpPr>
            <a:spLocks noGrp="1"/>
          </p:cNvSpPr>
          <p:nvPr>
            <p:ph type="body" sz="half" idx="2"/>
          </p:nvPr>
        </p:nvSpPr>
        <p:spPr>
          <a:xfrm>
            <a:off x="839789" y="2743200"/>
            <a:ext cx="3932237"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3039FA-98E8-4BE3-E42D-27F7FF86070E}"/>
              </a:ext>
            </a:extLst>
          </p:cNvPr>
          <p:cNvSpPr>
            <a:spLocks noGrp="1"/>
          </p:cNvSpPr>
          <p:nvPr>
            <p:ph type="dt" sz="half" idx="10"/>
          </p:nvPr>
        </p:nvSpPr>
        <p:spPr/>
        <p:txBody>
          <a:bodyPr/>
          <a:lstStyle/>
          <a:p>
            <a:fld id="{FD32FEC2-A022-43D2-AC92-8FECBF9BBDB9}" type="datetime1">
              <a:rPr lang="es-PR" smtClean="0"/>
              <a:t>08/28/2024</a:t>
            </a:fld>
            <a:endParaRPr lang="es-PR"/>
          </a:p>
        </p:txBody>
      </p:sp>
      <p:sp>
        <p:nvSpPr>
          <p:cNvPr id="6" name="Footer Placeholder 5">
            <a:extLst>
              <a:ext uri="{FF2B5EF4-FFF2-40B4-BE49-F238E27FC236}">
                <a16:creationId xmlns:a16="http://schemas.microsoft.com/office/drawing/2014/main" id="{487EF5DB-E47D-0585-2F48-6D8C87075D16}"/>
              </a:ext>
            </a:extLst>
          </p:cNvPr>
          <p:cNvSpPr>
            <a:spLocks noGrp="1"/>
          </p:cNvSpPr>
          <p:nvPr>
            <p:ph type="ftr" sz="quarter" idx="11"/>
          </p:nvPr>
        </p:nvSpPr>
        <p:spPr/>
        <p:txBody>
          <a:bodyPr/>
          <a:lstStyle/>
          <a:p>
            <a:endParaRPr lang="es-PR"/>
          </a:p>
        </p:txBody>
      </p:sp>
      <p:sp>
        <p:nvSpPr>
          <p:cNvPr id="7" name="Slide Number Placeholder 6">
            <a:extLst>
              <a:ext uri="{FF2B5EF4-FFF2-40B4-BE49-F238E27FC236}">
                <a16:creationId xmlns:a16="http://schemas.microsoft.com/office/drawing/2014/main" id="{55C0B05F-EEE2-1073-232E-A7E788A46E92}"/>
              </a:ext>
            </a:extLst>
          </p:cNvPr>
          <p:cNvSpPr>
            <a:spLocks noGrp="1"/>
          </p:cNvSpPr>
          <p:nvPr>
            <p:ph type="sldNum" sz="quarter" idx="12"/>
          </p:nvPr>
        </p:nvSpPr>
        <p:spPr/>
        <p:txBody>
          <a:bodyPr/>
          <a:lstStyle/>
          <a:p>
            <a:fld id="{1BC16FAD-A551-4574-BEEA-611B0A32343D}" type="slidenum">
              <a:rPr lang="es-PR" smtClean="0"/>
              <a:t>‹#›</a:t>
            </a:fld>
            <a:endParaRPr lang="es-PR"/>
          </a:p>
        </p:txBody>
      </p:sp>
    </p:spTree>
    <p:extLst>
      <p:ext uri="{BB962C8B-B14F-4D97-AF65-F5344CB8AC3E}">
        <p14:creationId xmlns:p14="http://schemas.microsoft.com/office/powerpoint/2010/main" val="3480443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9AFB-9CF0-17A5-C8D1-B71B623DCBDA}"/>
              </a:ext>
            </a:extLst>
          </p:cNvPr>
          <p:cNvSpPr>
            <a:spLocks noGrp="1"/>
          </p:cNvSpPr>
          <p:nvPr>
            <p:ph type="title"/>
          </p:nvPr>
        </p:nvSpPr>
        <p:spPr/>
        <p:txBody>
          <a:bodyPr/>
          <a:lstStyle/>
          <a:p>
            <a:r>
              <a:rPr lang="en-US"/>
              <a:t>Click to edit Master title style</a:t>
            </a:r>
            <a:endParaRPr lang="es-PR"/>
          </a:p>
        </p:txBody>
      </p:sp>
      <p:sp>
        <p:nvSpPr>
          <p:cNvPr id="3" name="Vertical Text Placeholder 2">
            <a:extLst>
              <a:ext uri="{FF2B5EF4-FFF2-40B4-BE49-F238E27FC236}">
                <a16:creationId xmlns:a16="http://schemas.microsoft.com/office/drawing/2014/main" id="{897973BA-CC8E-5105-E6A4-2493168D52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R"/>
          </a:p>
        </p:txBody>
      </p:sp>
      <p:sp>
        <p:nvSpPr>
          <p:cNvPr id="4" name="Date Placeholder 3">
            <a:extLst>
              <a:ext uri="{FF2B5EF4-FFF2-40B4-BE49-F238E27FC236}">
                <a16:creationId xmlns:a16="http://schemas.microsoft.com/office/drawing/2014/main" id="{AF59FF91-6364-B66C-121C-886099D9555C}"/>
              </a:ext>
            </a:extLst>
          </p:cNvPr>
          <p:cNvSpPr>
            <a:spLocks noGrp="1"/>
          </p:cNvSpPr>
          <p:nvPr>
            <p:ph type="dt" sz="half" idx="10"/>
          </p:nvPr>
        </p:nvSpPr>
        <p:spPr/>
        <p:txBody>
          <a:bodyPr/>
          <a:lstStyle/>
          <a:p>
            <a:fld id="{646892FA-D3CC-4D2E-93AB-26DDA505574B}" type="datetime1">
              <a:rPr lang="es-PR" smtClean="0"/>
              <a:t>08/28/2024</a:t>
            </a:fld>
            <a:endParaRPr lang="es-PR"/>
          </a:p>
        </p:txBody>
      </p:sp>
      <p:sp>
        <p:nvSpPr>
          <p:cNvPr id="5" name="Footer Placeholder 4">
            <a:extLst>
              <a:ext uri="{FF2B5EF4-FFF2-40B4-BE49-F238E27FC236}">
                <a16:creationId xmlns:a16="http://schemas.microsoft.com/office/drawing/2014/main" id="{501501CB-10AD-0912-494A-F0FB64C16B7F}"/>
              </a:ext>
            </a:extLst>
          </p:cNvPr>
          <p:cNvSpPr>
            <a:spLocks noGrp="1"/>
          </p:cNvSpPr>
          <p:nvPr>
            <p:ph type="ftr" sz="quarter" idx="11"/>
          </p:nvPr>
        </p:nvSpPr>
        <p:spPr/>
        <p:txBody>
          <a:bodyPr/>
          <a:lstStyle/>
          <a:p>
            <a:endParaRPr lang="es-PR"/>
          </a:p>
        </p:txBody>
      </p:sp>
      <p:sp>
        <p:nvSpPr>
          <p:cNvPr id="6" name="Slide Number Placeholder 5">
            <a:extLst>
              <a:ext uri="{FF2B5EF4-FFF2-40B4-BE49-F238E27FC236}">
                <a16:creationId xmlns:a16="http://schemas.microsoft.com/office/drawing/2014/main" id="{5EAA29BE-CA8E-50E5-B54E-AEFC2D73BA0A}"/>
              </a:ext>
            </a:extLst>
          </p:cNvPr>
          <p:cNvSpPr>
            <a:spLocks noGrp="1"/>
          </p:cNvSpPr>
          <p:nvPr>
            <p:ph type="sldNum" sz="quarter" idx="12"/>
          </p:nvPr>
        </p:nvSpPr>
        <p:spPr/>
        <p:txBody>
          <a:bodyPr/>
          <a:lstStyle/>
          <a:p>
            <a:fld id="{1BC16FAD-A551-4574-BEEA-611B0A32343D}" type="slidenum">
              <a:rPr lang="es-PR" smtClean="0"/>
              <a:t>‹#›</a:t>
            </a:fld>
            <a:endParaRPr lang="es-PR"/>
          </a:p>
        </p:txBody>
      </p:sp>
    </p:spTree>
    <p:extLst>
      <p:ext uri="{BB962C8B-B14F-4D97-AF65-F5344CB8AC3E}">
        <p14:creationId xmlns:p14="http://schemas.microsoft.com/office/powerpoint/2010/main" val="18626745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862B0-F2D9-9BBD-1432-F23AC9DF53E6}"/>
              </a:ext>
            </a:extLst>
          </p:cNvPr>
          <p:cNvSpPr>
            <a:spLocks noGrp="1"/>
          </p:cNvSpPr>
          <p:nvPr>
            <p:ph type="title" orient="vert"/>
          </p:nvPr>
        </p:nvSpPr>
        <p:spPr>
          <a:xfrm>
            <a:off x="8724900" y="486834"/>
            <a:ext cx="2628900" cy="7749117"/>
          </a:xfrm>
        </p:spPr>
        <p:txBody>
          <a:bodyPr vert="eaVert"/>
          <a:lstStyle/>
          <a:p>
            <a:r>
              <a:rPr lang="en-US"/>
              <a:t>Click to edit Master title style</a:t>
            </a:r>
            <a:endParaRPr lang="es-PR"/>
          </a:p>
        </p:txBody>
      </p:sp>
      <p:sp>
        <p:nvSpPr>
          <p:cNvPr id="3" name="Vertical Text Placeholder 2">
            <a:extLst>
              <a:ext uri="{FF2B5EF4-FFF2-40B4-BE49-F238E27FC236}">
                <a16:creationId xmlns:a16="http://schemas.microsoft.com/office/drawing/2014/main" id="{5820B9E6-12C2-0663-5641-167B5ED0AB65}"/>
              </a:ext>
            </a:extLst>
          </p:cNvPr>
          <p:cNvSpPr>
            <a:spLocks noGrp="1"/>
          </p:cNvSpPr>
          <p:nvPr>
            <p:ph type="body" orient="vert" idx="1"/>
          </p:nvPr>
        </p:nvSpPr>
        <p:spPr>
          <a:xfrm>
            <a:off x="838200" y="486834"/>
            <a:ext cx="7734300"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R"/>
          </a:p>
        </p:txBody>
      </p:sp>
      <p:sp>
        <p:nvSpPr>
          <p:cNvPr id="4" name="Date Placeholder 3">
            <a:extLst>
              <a:ext uri="{FF2B5EF4-FFF2-40B4-BE49-F238E27FC236}">
                <a16:creationId xmlns:a16="http://schemas.microsoft.com/office/drawing/2014/main" id="{90A427C9-C66E-A0D3-609E-775B4D75DBE1}"/>
              </a:ext>
            </a:extLst>
          </p:cNvPr>
          <p:cNvSpPr>
            <a:spLocks noGrp="1"/>
          </p:cNvSpPr>
          <p:nvPr>
            <p:ph type="dt" sz="half" idx="10"/>
          </p:nvPr>
        </p:nvSpPr>
        <p:spPr/>
        <p:txBody>
          <a:bodyPr/>
          <a:lstStyle/>
          <a:p>
            <a:fld id="{B0E79B55-41BF-4F64-9506-F324611CC9C7}" type="datetime1">
              <a:rPr lang="es-PR" smtClean="0"/>
              <a:t>08/28/2024</a:t>
            </a:fld>
            <a:endParaRPr lang="es-PR"/>
          </a:p>
        </p:txBody>
      </p:sp>
      <p:sp>
        <p:nvSpPr>
          <p:cNvPr id="5" name="Footer Placeholder 4">
            <a:extLst>
              <a:ext uri="{FF2B5EF4-FFF2-40B4-BE49-F238E27FC236}">
                <a16:creationId xmlns:a16="http://schemas.microsoft.com/office/drawing/2014/main" id="{94D311E0-B62D-3292-F091-7D6233AE03AA}"/>
              </a:ext>
            </a:extLst>
          </p:cNvPr>
          <p:cNvSpPr>
            <a:spLocks noGrp="1"/>
          </p:cNvSpPr>
          <p:nvPr>
            <p:ph type="ftr" sz="quarter" idx="11"/>
          </p:nvPr>
        </p:nvSpPr>
        <p:spPr/>
        <p:txBody>
          <a:bodyPr/>
          <a:lstStyle/>
          <a:p>
            <a:endParaRPr lang="es-PR"/>
          </a:p>
        </p:txBody>
      </p:sp>
      <p:sp>
        <p:nvSpPr>
          <p:cNvPr id="6" name="Slide Number Placeholder 5">
            <a:extLst>
              <a:ext uri="{FF2B5EF4-FFF2-40B4-BE49-F238E27FC236}">
                <a16:creationId xmlns:a16="http://schemas.microsoft.com/office/drawing/2014/main" id="{C44CA359-12D5-3C96-5064-C21819C876CE}"/>
              </a:ext>
            </a:extLst>
          </p:cNvPr>
          <p:cNvSpPr>
            <a:spLocks noGrp="1"/>
          </p:cNvSpPr>
          <p:nvPr>
            <p:ph type="sldNum" sz="quarter" idx="12"/>
          </p:nvPr>
        </p:nvSpPr>
        <p:spPr/>
        <p:txBody>
          <a:bodyPr/>
          <a:lstStyle/>
          <a:p>
            <a:fld id="{1BC16FAD-A551-4574-BEEA-611B0A32343D}" type="slidenum">
              <a:rPr lang="es-PR" smtClean="0"/>
              <a:t>‹#›</a:t>
            </a:fld>
            <a:endParaRPr lang="es-PR"/>
          </a:p>
        </p:txBody>
      </p:sp>
    </p:spTree>
    <p:extLst>
      <p:ext uri="{BB962C8B-B14F-4D97-AF65-F5344CB8AC3E}">
        <p14:creationId xmlns:p14="http://schemas.microsoft.com/office/powerpoint/2010/main" val="1085867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279653"/>
            <a:ext cx="1051560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6119286"/>
            <a:ext cx="10515600" cy="2000249"/>
          </a:xfrm>
        </p:spPr>
        <p:txBody>
          <a:bodyPr/>
          <a:lstStyle>
            <a:lvl1pPr marL="0" indent="0">
              <a:buNone/>
              <a:defRPr sz="3200">
                <a:solidFill>
                  <a:schemeClr val="tx1">
                    <a:tint val="82000"/>
                  </a:schemeClr>
                </a:solidFill>
              </a:defRPr>
            </a:lvl1pPr>
            <a:lvl2pPr marL="609585" indent="0">
              <a:buNone/>
              <a:defRPr sz="2667">
                <a:solidFill>
                  <a:schemeClr val="tx1">
                    <a:tint val="82000"/>
                  </a:schemeClr>
                </a:solidFill>
              </a:defRPr>
            </a:lvl2pPr>
            <a:lvl3pPr marL="1219170" indent="0">
              <a:buNone/>
              <a:defRPr sz="2400">
                <a:solidFill>
                  <a:schemeClr val="tx1">
                    <a:tint val="82000"/>
                  </a:schemeClr>
                </a:solidFill>
              </a:defRPr>
            </a:lvl3pPr>
            <a:lvl4pPr marL="1828754" indent="0">
              <a:buNone/>
              <a:defRPr sz="2133">
                <a:solidFill>
                  <a:schemeClr val="tx1">
                    <a:tint val="82000"/>
                  </a:schemeClr>
                </a:solidFill>
              </a:defRPr>
            </a:lvl4pPr>
            <a:lvl5pPr marL="2438339" indent="0">
              <a:buNone/>
              <a:defRPr sz="2133">
                <a:solidFill>
                  <a:schemeClr val="tx1">
                    <a:tint val="82000"/>
                  </a:schemeClr>
                </a:solidFill>
              </a:defRPr>
            </a:lvl5pPr>
            <a:lvl6pPr marL="3047924" indent="0">
              <a:buNone/>
              <a:defRPr sz="2133">
                <a:solidFill>
                  <a:schemeClr val="tx1">
                    <a:tint val="82000"/>
                  </a:schemeClr>
                </a:solidFill>
              </a:defRPr>
            </a:lvl6pPr>
            <a:lvl7pPr marL="3657509" indent="0">
              <a:buNone/>
              <a:defRPr sz="2133">
                <a:solidFill>
                  <a:schemeClr val="tx1">
                    <a:tint val="82000"/>
                  </a:schemeClr>
                </a:solidFill>
              </a:defRPr>
            </a:lvl7pPr>
            <a:lvl8pPr marL="4267093" indent="0">
              <a:buNone/>
              <a:defRPr sz="2133">
                <a:solidFill>
                  <a:schemeClr val="tx1">
                    <a:tint val="82000"/>
                  </a:schemeClr>
                </a:solidFill>
              </a:defRPr>
            </a:lvl8pPr>
            <a:lvl9pPr marL="4876678" indent="0">
              <a:buNone/>
              <a:defRPr sz="2133">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B16F6B-4D30-49E8-97C5-F5F896AC0F4D}"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310554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434167"/>
            <a:ext cx="51816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434167"/>
            <a:ext cx="51816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B16F6B-4D30-49E8-97C5-F5F896AC0F4D}"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3863177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86836"/>
            <a:ext cx="105156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2241551"/>
            <a:ext cx="515778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39789" y="3340100"/>
            <a:ext cx="5157787"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2241551"/>
            <a:ext cx="5183188"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72201" y="3340100"/>
            <a:ext cx="5183188"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B16F6B-4D30-49E8-97C5-F5F896AC0F4D}"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1031922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B16F6B-4D30-49E8-97C5-F5F896AC0F4D}"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3790468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16F6B-4D30-49E8-97C5-F5F896AC0F4D}"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148543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1316569"/>
            <a:ext cx="61722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A7B16F6B-4D30-49E8-97C5-F5F896AC0F4D}"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318878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09600"/>
            <a:ext cx="3932237"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316569"/>
            <a:ext cx="61722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2743200"/>
            <a:ext cx="3932237"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A7B16F6B-4D30-49E8-97C5-F5F896AC0F4D}"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7AB60-EAD7-45D1-B2C6-B0449EFA93B5}" type="slidenum">
              <a:rPr lang="en-US" smtClean="0"/>
              <a:t>‹#›</a:t>
            </a:fld>
            <a:endParaRPr lang="en-US"/>
          </a:p>
        </p:txBody>
      </p:sp>
    </p:spTree>
    <p:extLst>
      <p:ext uri="{BB962C8B-B14F-4D97-AF65-F5344CB8AC3E}">
        <p14:creationId xmlns:p14="http://schemas.microsoft.com/office/powerpoint/2010/main" val="337545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86836"/>
            <a:ext cx="105156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434167"/>
            <a:ext cx="105156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8475136"/>
            <a:ext cx="2743200" cy="486833"/>
          </a:xfrm>
          <a:prstGeom prst="rect">
            <a:avLst/>
          </a:prstGeom>
        </p:spPr>
        <p:txBody>
          <a:bodyPr vert="horz" lIns="91440" tIns="45720" rIns="91440" bIns="45720" rtlCol="0" anchor="ctr"/>
          <a:lstStyle>
            <a:lvl1pPr algn="l">
              <a:defRPr sz="1600">
                <a:solidFill>
                  <a:schemeClr val="tx1">
                    <a:tint val="82000"/>
                  </a:schemeClr>
                </a:solidFill>
              </a:defRPr>
            </a:lvl1pPr>
          </a:lstStyle>
          <a:p>
            <a:fld id="{A7B16F6B-4D30-49E8-97C5-F5F896AC0F4D}" type="datetimeFigureOut">
              <a:rPr lang="en-US" smtClean="0"/>
              <a:t>8/28/2024</a:t>
            </a:fld>
            <a:endParaRPr lang="en-US"/>
          </a:p>
        </p:txBody>
      </p:sp>
      <p:sp>
        <p:nvSpPr>
          <p:cNvPr id="5" name="Footer Placeholder 4"/>
          <p:cNvSpPr>
            <a:spLocks noGrp="1"/>
          </p:cNvSpPr>
          <p:nvPr>
            <p:ph type="ftr" sz="quarter" idx="3"/>
          </p:nvPr>
        </p:nvSpPr>
        <p:spPr>
          <a:xfrm>
            <a:off x="4038600" y="8475136"/>
            <a:ext cx="4114800" cy="486833"/>
          </a:xfrm>
          <a:prstGeom prst="rect">
            <a:avLst/>
          </a:prstGeom>
        </p:spPr>
        <p:txBody>
          <a:bodyPr vert="horz" lIns="91440" tIns="45720" rIns="91440" bIns="45720" rtlCol="0" anchor="ctr"/>
          <a:lstStyle>
            <a:lvl1pPr algn="ctr">
              <a:defRPr sz="16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8475136"/>
            <a:ext cx="2743200" cy="486833"/>
          </a:xfrm>
          <a:prstGeom prst="rect">
            <a:avLst/>
          </a:prstGeom>
        </p:spPr>
        <p:txBody>
          <a:bodyPr vert="horz" lIns="91440" tIns="45720" rIns="91440" bIns="45720" rtlCol="0" anchor="ctr"/>
          <a:lstStyle>
            <a:lvl1pPr algn="r">
              <a:defRPr sz="1600">
                <a:solidFill>
                  <a:schemeClr val="tx1">
                    <a:tint val="82000"/>
                  </a:schemeClr>
                </a:solidFill>
              </a:defRPr>
            </a:lvl1pPr>
          </a:lstStyle>
          <a:p>
            <a:fld id="{63F7AB60-EAD7-45D1-B2C6-B0449EFA93B5}" type="slidenum">
              <a:rPr lang="en-US" smtClean="0"/>
              <a:t>‹#›</a:t>
            </a:fld>
            <a:endParaRPr lang="en-US"/>
          </a:p>
        </p:txBody>
      </p:sp>
    </p:spTree>
    <p:extLst>
      <p:ext uri="{BB962C8B-B14F-4D97-AF65-F5344CB8AC3E}">
        <p14:creationId xmlns:p14="http://schemas.microsoft.com/office/powerpoint/2010/main" val="300054379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5429AA-A23E-DEC1-42B2-FFCA8B74333B}"/>
              </a:ext>
            </a:extLst>
          </p:cNvPr>
          <p:cNvSpPr>
            <a:spLocks noGrp="1"/>
          </p:cNvSpPr>
          <p:nvPr>
            <p:ph type="title"/>
          </p:nvPr>
        </p:nvSpPr>
        <p:spPr>
          <a:xfrm>
            <a:off x="838200" y="486834"/>
            <a:ext cx="10515600" cy="1767417"/>
          </a:xfrm>
          <a:prstGeom prst="rect">
            <a:avLst/>
          </a:prstGeom>
        </p:spPr>
        <p:txBody>
          <a:bodyPr vert="horz" lIns="91440" tIns="45720" rIns="91440" bIns="45720" rtlCol="0" anchor="ctr">
            <a:normAutofit/>
          </a:bodyPr>
          <a:lstStyle/>
          <a:p>
            <a:r>
              <a:rPr lang="en-US"/>
              <a:t>Click to edit Master title style</a:t>
            </a:r>
            <a:endParaRPr lang="es-PR"/>
          </a:p>
        </p:txBody>
      </p:sp>
      <p:sp>
        <p:nvSpPr>
          <p:cNvPr id="3" name="Text Placeholder 2">
            <a:extLst>
              <a:ext uri="{FF2B5EF4-FFF2-40B4-BE49-F238E27FC236}">
                <a16:creationId xmlns:a16="http://schemas.microsoft.com/office/drawing/2014/main" id="{B668CF63-16F9-5E92-95F9-10F2AB7369C3}"/>
              </a:ext>
            </a:extLst>
          </p:cNvPr>
          <p:cNvSpPr>
            <a:spLocks noGrp="1"/>
          </p:cNvSpPr>
          <p:nvPr>
            <p:ph type="body" idx="1"/>
          </p:nvPr>
        </p:nvSpPr>
        <p:spPr>
          <a:xfrm>
            <a:off x="838200" y="2434167"/>
            <a:ext cx="105156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R"/>
          </a:p>
        </p:txBody>
      </p:sp>
      <p:sp>
        <p:nvSpPr>
          <p:cNvPr id="4" name="Date Placeholder 3">
            <a:extLst>
              <a:ext uri="{FF2B5EF4-FFF2-40B4-BE49-F238E27FC236}">
                <a16:creationId xmlns:a16="http://schemas.microsoft.com/office/drawing/2014/main" id="{7C41EF85-6548-7F1A-29CA-6B1C99276142}"/>
              </a:ext>
            </a:extLst>
          </p:cNvPr>
          <p:cNvSpPr>
            <a:spLocks noGrp="1"/>
          </p:cNvSpPr>
          <p:nvPr>
            <p:ph type="dt" sz="half" idx="2"/>
          </p:nvPr>
        </p:nvSpPr>
        <p:spPr>
          <a:xfrm>
            <a:off x="838200" y="8475134"/>
            <a:ext cx="2743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989F3664-50B5-41EB-8232-3E4460E470FD}" type="datetime1">
              <a:rPr lang="es-PR" smtClean="0"/>
              <a:t>08/28/2024</a:t>
            </a:fld>
            <a:endParaRPr lang="es-PR"/>
          </a:p>
        </p:txBody>
      </p:sp>
      <p:sp>
        <p:nvSpPr>
          <p:cNvPr id="5" name="Footer Placeholder 4">
            <a:extLst>
              <a:ext uri="{FF2B5EF4-FFF2-40B4-BE49-F238E27FC236}">
                <a16:creationId xmlns:a16="http://schemas.microsoft.com/office/drawing/2014/main" id="{5DF4D9D3-F18C-AF3F-AED9-3C993105D08F}"/>
              </a:ext>
            </a:extLst>
          </p:cNvPr>
          <p:cNvSpPr>
            <a:spLocks noGrp="1"/>
          </p:cNvSpPr>
          <p:nvPr>
            <p:ph type="ftr" sz="quarter" idx="3"/>
          </p:nvPr>
        </p:nvSpPr>
        <p:spPr>
          <a:xfrm>
            <a:off x="4038600" y="8475134"/>
            <a:ext cx="41148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R"/>
          </a:p>
        </p:txBody>
      </p:sp>
      <p:sp>
        <p:nvSpPr>
          <p:cNvPr id="6" name="Slide Number Placeholder 5">
            <a:extLst>
              <a:ext uri="{FF2B5EF4-FFF2-40B4-BE49-F238E27FC236}">
                <a16:creationId xmlns:a16="http://schemas.microsoft.com/office/drawing/2014/main" id="{1124CC0D-48B1-CA0A-5ACF-94441344DCDB}"/>
              </a:ext>
            </a:extLst>
          </p:cNvPr>
          <p:cNvSpPr>
            <a:spLocks noGrp="1"/>
          </p:cNvSpPr>
          <p:nvPr>
            <p:ph type="sldNum" sz="quarter" idx="4"/>
          </p:nvPr>
        </p:nvSpPr>
        <p:spPr>
          <a:xfrm>
            <a:off x="8610600" y="8475134"/>
            <a:ext cx="2743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1BC16FAD-A551-4574-BEEA-611B0A32343D}" type="slidenum">
              <a:rPr lang="es-PR" smtClean="0"/>
              <a:t>‹#›</a:t>
            </a:fld>
            <a:endParaRPr lang="es-PR"/>
          </a:p>
        </p:txBody>
      </p:sp>
    </p:spTree>
    <p:extLst>
      <p:ext uri="{BB962C8B-B14F-4D97-AF65-F5344CB8AC3E}">
        <p14:creationId xmlns:p14="http://schemas.microsoft.com/office/powerpoint/2010/main" val="34420180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svg"/><Relationship Id="rId2" Type="http://schemas.microsoft.com/office/2018/10/relationships/comments" Target="../comments/modernComment_113_6DE80C25.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svg"/><Relationship Id="rId4" Type="http://schemas.openxmlformats.org/officeDocument/2006/relationships/image" Target="../media/image48.png"/><Relationship Id="rId9" Type="http://schemas.openxmlformats.org/officeDocument/2006/relationships/image" Target="../media/image53.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3.png"/><Relationship Id="rId21" Type="http://schemas.openxmlformats.org/officeDocument/2006/relationships/image" Target="../media/image20.png"/><Relationship Id="rId7" Type="http://schemas.openxmlformats.org/officeDocument/2006/relationships/image" Target="../media/image7.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microsoft.com/office/2018/10/relationships/comments" Target="../comments/modernComment_10D_8B89CBCA.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5.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4.png"/><Relationship Id="rId9" Type="http://schemas.openxmlformats.org/officeDocument/2006/relationships/hyperlink" Target="https://www.popular.com/processing-estate/" TargetMode="External"/><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microsoft.com/office/2018/10/relationships/comments" Target="../comments/modernComment_111_CB4337CE.xml"/><Relationship Id="rId7" Type="http://schemas.openxmlformats.org/officeDocument/2006/relationships/image" Target="../media/image34.svg"/><Relationship Id="rId12" Type="http://schemas.openxmlformats.org/officeDocument/2006/relationships/image" Target="../media/image3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sv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svg"/><Relationship Id="rId14" Type="http://schemas.openxmlformats.org/officeDocument/2006/relationships/image" Target="../media/image41.sv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2.png"/><Relationship Id="rId7" Type="http://schemas.openxmlformats.org/officeDocument/2006/relationships/image" Target="../media/image46.png"/><Relationship Id="rId2" Type="http://schemas.microsoft.com/office/2018/10/relationships/comments" Target="../comments/modernComment_107_341F4C3F.xml"/><Relationship Id="rId1" Type="http://schemas.openxmlformats.org/officeDocument/2006/relationships/slideLayout" Target="../slideLayouts/slideLayout2.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9_F3B8F46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svg"/><Relationship Id="rId2" Type="http://schemas.microsoft.com/office/2018/10/relationships/comments" Target="../comments/modernComment_108_32B39174.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svg"/><Relationship Id="rId4" Type="http://schemas.openxmlformats.org/officeDocument/2006/relationships/image" Target="../media/image48.png"/><Relationship Id="rId9" Type="http://schemas.openxmlformats.org/officeDocument/2006/relationships/image" Target="../media/image53.sv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2155"/>
        </a:solidFill>
        <a:effectLst/>
      </p:bgPr>
    </p:bg>
    <p:spTree>
      <p:nvGrpSpPr>
        <p:cNvPr id="1" name=""/>
        <p:cNvGrpSpPr/>
        <p:nvPr/>
      </p:nvGrpSpPr>
      <p:grpSpPr>
        <a:xfrm>
          <a:off x="0" y="0"/>
          <a:ext cx="0" cy="0"/>
          <a:chOff x="0" y="0"/>
          <a:chExt cx="0" cy="0"/>
        </a:xfrm>
      </p:grpSpPr>
      <p:pic>
        <p:nvPicPr>
          <p:cNvPr id="5" name="Picture 4" descr="A blue and pink square&#10;&#10;Description automatically generated">
            <a:extLst>
              <a:ext uri="{FF2B5EF4-FFF2-40B4-BE49-F238E27FC236}">
                <a16:creationId xmlns:a16="http://schemas.microsoft.com/office/drawing/2014/main" id="{088648EF-5927-49CE-CFA9-946AB1104978}"/>
              </a:ext>
            </a:extLst>
          </p:cNvPr>
          <p:cNvPicPr>
            <a:picLocks noChangeAspect="1"/>
          </p:cNvPicPr>
          <p:nvPr/>
        </p:nvPicPr>
        <p:blipFill rotWithShape="1">
          <a:blip r:embed="rId2">
            <a:extLst>
              <a:ext uri="{28A0092B-C50C-407E-A947-70E740481C1C}">
                <a14:useLocalDpi xmlns:a14="http://schemas.microsoft.com/office/drawing/2010/main" val="0"/>
              </a:ext>
            </a:extLst>
          </a:blip>
          <a:srcRect l="36745" r="5813" b="1972"/>
          <a:stretch/>
        </p:blipFill>
        <p:spPr>
          <a:xfrm rot="5400000">
            <a:off x="-4304144" y="4304142"/>
            <a:ext cx="9144000" cy="535713"/>
          </a:xfrm>
          <a:prstGeom prst="rect">
            <a:avLst/>
          </a:prstGeom>
        </p:spPr>
      </p:pic>
      <p:pic>
        <p:nvPicPr>
          <p:cNvPr id="8" name="Picture 7" descr="A white text on a black background&#10;&#10;Description automatically generated">
            <a:extLst>
              <a:ext uri="{FF2B5EF4-FFF2-40B4-BE49-F238E27FC236}">
                <a16:creationId xmlns:a16="http://schemas.microsoft.com/office/drawing/2014/main" id="{D4C534DF-DB88-EC72-90C6-A05BACB0E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1528" y="8432787"/>
            <a:ext cx="2221501" cy="371488"/>
          </a:xfrm>
          <a:prstGeom prst="rect">
            <a:avLst/>
          </a:prstGeom>
        </p:spPr>
      </p:pic>
      <p:sp>
        <p:nvSpPr>
          <p:cNvPr id="2" name="TextBox 1">
            <a:extLst>
              <a:ext uri="{FF2B5EF4-FFF2-40B4-BE49-F238E27FC236}">
                <a16:creationId xmlns:a16="http://schemas.microsoft.com/office/drawing/2014/main" id="{3E60ECBC-4E35-BC6F-358A-8FF45F3D35DB}"/>
              </a:ext>
            </a:extLst>
          </p:cNvPr>
          <p:cNvSpPr txBox="1"/>
          <p:nvPr/>
        </p:nvSpPr>
        <p:spPr>
          <a:xfrm>
            <a:off x="2102498" y="2998033"/>
            <a:ext cx="6785385" cy="1246495"/>
          </a:xfrm>
          <a:prstGeom prst="rect">
            <a:avLst/>
          </a:prstGeom>
          <a:noFill/>
        </p:spPr>
        <p:txBody>
          <a:bodyPr wrap="square" rtlCol="0">
            <a:spAutoFit/>
          </a:bodyPr>
          <a:lstStyle/>
          <a:p>
            <a:r>
              <a:rPr lang="en-US" sz="7500" dirty="0">
                <a:solidFill>
                  <a:srgbClr val="A3D6F3"/>
                </a:solidFill>
                <a:latin typeface="CordiaUPC" panose="020B0502040204020203" pitchFamily="34" charset="-34"/>
                <a:cs typeface="CordiaUPC" panose="020B0502040204020203" pitchFamily="34" charset="-34"/>
              </a:rPr>
              <a:t>Popular </a:t>
            </a:r>
            <a:r>
              <a:rPr lang="en-US" sz="7500" dirty="0" err="1">
                <a:solidFill>
                  <a:srgbClr val="A3D6F3"/>
                </a:solidFill>
                <a:latin typeface="CordiaUPC" panose="020B0502040204020203" pitchFamily="34" charset="-34"/>
                <a:cs typeface="CordiaUPC" panose="020B0502040204020203" pitchFamily="34" charset="-34"/>
              </a:rPr>
              <a:t>te</a:t>
            </a:r>
            <a:r>
              <a:rPr lang="en-US" sz="7500" dirty="0">
                <a:solidFill>
                  <a:srgbClr val="A3D6F3"/>
                </a:solidFill>
                <a:latin typeface="CordiaUPC" panose="020B0502040204020203" pitchFamily="34" charset="-34"/>
                <a:cs typeface="CordiaUPC" panose="020B0502040204020203" pitchFamily="34" charset="-34"/>
              </a:rPr>
              <a:t> </a:t>
            </a:r>
            <a:r>
              <a:rPr lang="en-US" sz="7500" dirty="0" err="1">
                <a:solidFill>
                  <a:srgbClr val="A3D6F3"/>
                </a:solidFill>
                <a:latin typeface="CordiaUPC" panose="020B0502040204020203" pitchFamily="34" charset="-34"/>
                <a:cs typeface="CordiaUPC" panose="020B0502040204020203" pitchFamily="34" charset="-34"/>
              </a:rPr>
              <a:t>apoya</a:t>
            </a:r>
            <a:endParaRPr lang="en-US" sz="7500" dirty="0">
              <a:solidFill>
                <a:srgbClr val="A3D6F3"/>
              </a:solidFill>
              <a:latin typeface="CordiaUPC" panose="020B0502040204020203" pitchFamily="34" charset="-34"/>
              <a:cs typeface="CordiaUPC" panose="020B0502040204020203" pitchFamily="34" charset="-34"/>
            </a:endParaRPr>
          </a:p>
        </p:txBody>
      </p:sp>
      <p:sp>
        <p:nvSpPr>
          <p:cNvPr id="3" name="TextBox 2">
            <a:extLst>
              <a:ext uri="{FF2B5EF4-FFF2-40B4-BE49-F238E27FC236}">
                <a16:creationId xmlns:a16="http://schemas.microsoft.com/office/drawing/2014/main" id="{6158CF77-326A-2FA6-6892-AE7900FE5424}"/>
              </a:ext>
            </a:extLst>
          </p:cNvPr>
          <p:cNvSpPr txBox="1"/>
          <p:nvPr/>
        </p:nvSpPr>
        <p:spPr>
          <a:xfrm>
            <a:off x="5151265" y="3613587"/>
            <a:ext cx="3398520" cy="1246495"/>
          </a:xfrm>
          <a:prstGeom prst="rect">
            <a:avLst/>
          </a:prstGeom>
          <a:noFill/>
        </p:spPr>
        <p:txBody>
          <a:bodyPr wrap="square" rtlCol="0">
            <a:spAutoFit/>
          </a:bodyPr>
          <a:lstStyle/>
          <a:p>
            <a:r>
              <a:rPr lang="en-US" sz="7500" b="1" dirty="0">
                <a:solidFill>
                  <a:srgbClr val="FFCC01"/>
                </a:solidFill>
                <a:latin typeface="CordiaUPC" panose="020B0304020202020204" pitchFamily="34" charset="-34"/>
                <a:cs typeface="CordiaUPC" panose="020B0304020202020204" pitchFamily="34" charset="-34"/>
              </a:rPr>
              <a:t>a </a:t>
            </a:r>
            <a:r>
              <a:rPr lang="en-US" sz="7500" b="1" dirty="0" err="1">
                <a:solidFill>
                  <a:srgbClr val="FFCC01"/>
                </a:solidFill>
                <a:latin typeface="CordiaUPC" panose="020B0304020202020204" pitchFamily="34" charset="-34"/>
                <a:cs typeface="CordiaUPC" panose="020B0304020202020204" pitchFamily="34" charset="-34"/>
              </a:rPr>
              <a:t>tu</a:t>
            </a:r>
            <a:r>
              <a:rPr lang="en-US" sz="7500" b="1" dirty="0">
                <a:solidFill>
                  <a:srgbClr val="FFCC01"/>
                </a:solidFill>
                <a:latin typeface="CordiaUPC" panose="020B0304020202020204" pitchFamily="34" charset="-34"/>
                <a:cs typeface="CordiaUPC" panose="020B0304020202020204" pitchFamily="34" charset="-34"/>
              </a:rPr>
              <a:t> </a:t>
            </a:r>
            <a:r>
              <a:rPr lang="en-US" sz="7500" b="1" dirty="0" err="1">
                <a:solidFill>
                  <a:srgbClr val="FFCC01"/>
                </a:solidFill>
                <a:latin typeface="CordiaUPC" panose="020B0304020202020204" pitchFamily="34" charset="-34"/>
                <a:cs typeface="CordiaUPC" panose="020B0304020202020204" pitchFamily="34" charset="-34"/>
              </a:rPr>
              <a:t>ritmo</a:t>
            </a:r>
            <a:endParaRPr lang="en-US" sz="7500" b="1" dirty="0">
              <a:solidFill>
                <a:srgbClr val="FFCC01"/>
              </a:solidFill>
              <a:latin typeface="CordiaUPC" panose="020B0304020202020204" pitchFamily="34" charset="-34"/>
              <a:cs typeface="CordiaUPC" panose="020B0304020202020204" pitchFamily="34" charset="-34"/>
            </a:endParaRPr>
          </a:p>
        </p:txBody>
      </p:sp>
      <p:grpSp>
        <p:nvGrpSpPr>
          <p:cNvPr id="4" name="Group 3">
            <a:extLst>
              <a:ext uri="{FF2B5EF4-FFF2-40B4-BE49-F238E27FC236}">
                <a16:creationId xmlns:a16="http://schemas.microsoft.com/office/drawing/2014/main" id="{E5AC6C4E-72AA-ADB0-A1B2-DC9AF1618D61}"/>
              </a:ext>
            </a:extLst>
          </p:cNvPr>
          <p:cNvGrpSpPr/>
          <p:nvPr/>
        </p:nvGrpSpPr>
        <p:grpSpPr>
          <a:xfrm>
            <a:off x="8366117" y="3329106"/>
            <a:ext cx="1669775" cy="1016357"/>
            <a:chOff x="2334319" y="216976"/>
            <a:chExt cx="700577" cy="482187"/>
          </a:xfrm>
        </p:grpSpPr>
        <p:grpSp>
          <p:nvGrpSpPr>
            <p:cNvPr id="7" name="Group 6">
              <a:extLst>
                <a:ext uri="{FF2B5EF4-FFF2-40B4-BE49-F238E27FC236}">
                  <a16:creationId xmlns:a16="http://schemas.microsoft.com/office/drawing/2014/main" id="{BA830B16-1731-D596-C2D1-D23F86C45E1D}"/>
                </a:ext>
              </a:extLst>
            </p:cNvPr>
            <p:cNvGrpSpPr/>
            <p:nvPr/>
          </p:nvGrpSpPr>
          <p:grpSpPr>
            <a:xfrm>
              <a:off x="2334319" y="216976"/>
              <a:ext cx="700577" cy="482187"/>
              <a:chOff x="5248131" y="147553"/>
              <a:chExt cx="1346502" cy="778849"/>
            </a:xfrm>
          </p:grpSpPr>
          <p:pic>
            <p:nvPicPr>
              <p:cNvPr id="10" name="Picture 9">
                <a:extLst>
                  <a:ext uri="{FF2B5EF4-FFF2-40B4-BE49-F238E27FC236}">
                    <a16:creationId xmlns:a16="http://schemas.microsoft.com/office/drawing/2014/main" id="{5CE27090-04A2-B740-7F62-E9C0D9ECB0A5}"/>
                  </a:ext>
                </a:extLst>
              </p:cNvPr>
              <p:cNvPicPr>
                <a:picLocks noChangeAspect="1"/>
              </p:cNvPicPr>
              <p:nvPr/>
            </p:nvPicPr>
            <p:blipFill rotWithShape="1">
              <a:blip r:embed="rId4"/>
              <a:srcRect t="11595" b="5611"/>
              <a:stretch/>
            </p:blipFill>
            <p:spPr>
              <a:xfrm>
                <a:off x="5248131" y="147553"/>
                <a:ext cx="1346502" cy="778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ectangle 10">
                <a:extLst>
                  <a:ext uri="{FF2B5EF4-FFF2-40B4-BE49-F238E27FC236}">
                    <a16:creationId xmlns:a16="http://schemas.microsoft.com/office/drawing/2014/main" id="{C1110166-52E0-253B-81F1-2F49807607F4}"/>
                  </a:ext>
                </a:extLst>
              </p:cNvPr>
              <p:cNvSpPr/>
              <p:nvPr/>
            </p:nvSpPr>
            <p:spPr>
              <a:xfrm>
                <a:off x="5522911" y="279284"/>
                <a:ext cx="826284" cy="458313"/>
              </a:xfrm>
              <a:prstGeom prst="rect">
                <a:avLst/>
              </a:prstGeom>
              <a:solidFill>
                <a:srgbClr val="A4DD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grpSp>
        <p:pic>
          <p:nvPicPr>
            <p:cNvPr id="9" name="Picture 2" descr="Popular">
              <a:extLst>
                <a:ext uri="{FF2B5EF4-FFF2-40B4-BE49-F238E27FC236}">
                  <a16:creationId xmlns:a16="http://schemas.microsoft.com/office/drawing/2014/main" id="{7DD19525-4FBD-249D-64EF-48793EA8B0F3}"/>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32114" y="288896"/>
              <a:ext cx="281562" cy="281562"/>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itle 1">
            <a:extLst>
              <a:ext uri="{FF2B5EF4-FFF2-40B4-BE49-F238E27FC236}">
                <a16:creationId xmlns:a16="http://schemas.microsoft.com/office/drawing/2014/main" id="{B56B029D-1122-4A13-CDEC-E2C07FEFF33B}"/>
              </a:ext>
            </a:extLst>
          </p:cNvPr>
          <p:cNvSpPr>
            <a:spLocks noGrp="1"/>
          </p:cNvSpPr>
          <p:nvPr>
            <p:ph type="ctrTitle"/>
          </p:nvPr>
        </p:nvSpPr>
        <p:spPr>
          <a:xfrm>
            <a:off x="1371600" y="4852274"/>
            <a:ext cx="9756365" cy="891926"/>
          </a:xfrm>
        </p:spPr>
        <p:txBody>
          <a:bodyPr>
            <a:noAutofit/>
          </a:bodyPr>
          <a:lstStyle/>
          <a:p>
            <a:r>
              <a:rPr lang="en-US" sz="3334" dirty="0">
                <a:solidFill>
                  <a:schemeClr val="bg1">
                    <a:lumMod val="95000"/>
                  </a:schemeClr>
                </a:solidFill>
                <a:effectLst>
                  <a:outerShdw blurRad="38100" dist="38100" dir="2700000" algn="tl">
                    <a:srgbClr val="000000">
                      <a:alpha val="43137"/>
                    </a:srgbClr>
                  </a:outerShdw>
                </a:effectLst>
                <a:latin typeface="CordiaUPC" panose="020B0304020202020204" pitchFamily="34" charset="-34"/>
                <a:cs typeface="CordiaUPC" panose="020B0304020202020204" pitchFamily="34" charset="-34"/>
              </a:rPr>
              <a:t>FUNDS LIQUIDATION DUE TO ACCOUNT HOLDER’S DEATH</a:t>
            </a:r>
          </a:p>
        </p:txBody>
      </p:sp>
      <p:sp>
        <p:nvSpPr>
          <p:cNvPr id="13" name="Isosceles Triangle 12">
            <a:extLst>
              <a:ext uri="{FF2B5EF4-FFF2-40B4-BE49-F238E27FC236}">
                <a16:creationId xmlns:a16="http://schemas.microsoft.com/office/drawing/2014/main" id="{1F26257E-BF8D-AF69-5D5E-161BE42ADEA6}"/>
              </a:ext>
            </a:extLst>
          </p:cNvPr>
          <p:cNvSpPr/>
          <p:nvPr/>
        </p:nvSpPr>
        <p:spPr>
          <a:xfrm rot="5400000">
            <a:off x="1969343" y="5309918"/>
            <a:ext cx="378382" cy="250620"/>
          </a:xfrm>
          <a:prstGeom prst="triangl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bg1">
                  <a:lumMod val="95000"/>
                </a:schemeClr>
              </a:solidFill>
            </a:endParaRPr>
          </a:p>
        </p:txBody>
      </p:sp>
      <p:sp>
        <p:nvSpPr>
          <p:cNvPr id="14" name="Isosceles Triangle 13">
            <a:extLst>
              <a:ext uri="{FF2B5EF4-FFF2-40B4-BE49-F238E27FC236}">
                <a16:creationId xmlns:a16="http://schemas.microsoft.com/office/drawing/2014/main" id="{21039084-D856-11AF-85DF-8F0F487896A5}"/>
              </a:ext>
            </a:extLst>
          </p:cNvPr>
          <p:cNvSpPr/>
          <p:nvPr/>
        </p:nvSpPr>
        <p:spPr>
          <a:xfrm rot="16200000">
            <a:off x="10193624" y="5309918"/>
            <a:ext cx="378382" cy="250620"/>
          </a:xfrm>
          <a:prstGeom prst="triangl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bg1">
                  <a:lumMod val="95000"/>
                </a:schemeClr>
              </a:solidFill>
            </a:endParaRPr>
          </a:p>
        </p:txBody>
      </p:sp>
      <p:sp>
        <p:nvSpPr>
          <p:cNvPr id="15" name="Title 1">
            <a:extLst>
              <a:ext uri="{FF2B5EF4-FFF2-40B4-BE49-F238E27FC236}">
                <a16:creationId xmlns:a16="http://schemas.microsoft.com/office/drawing/2014/main" id="{B706DF79-F37B-6806-5FAE-EA2A70F03182}"/>
              </a:ext>
            </a:extLst>
          </p:cNvPr>
          <p:cNvSpPr txBox="1">
            <a:spLocks/>
          </p:cNvSpPr>
          <p:nvPr/>
        </p:nvSpPr>
        <p:spPr>
          <a:xfrm>
            <a:off x="1371600" y="5142858"/>
            <a:ext cx="9756365" cy="89192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solidFill>
                  <a:schemeClr val="bg1">
                    <a:lumMod val="95000"/>
                  </a:schemeClr>
                </a:solidFill>
                <a:effectLst>
                  <a:outerShdw blurRad="38100" dist="38100" dir="2700000" algn="tl">
                    <a:srgbClr val="000000">
                      <a:alpha val="43137"/>
                    </a:srgbClr>
                  </a:outerShdw>
                </a:effectLst>
                <a:latin typeface="CordiaUPC" panose="020B0304020202020204" pitchFamily="34" charset="-34"/>
                <a:cs typeface="CordiaUPC" panose="020B0304020202020204" pitchFamily="34" charset="-34"/>
              </a:rPr>
              <a:t>POC Requirements</a:t>
            </a:r>
          </a:p>
        </p:txBody>
      </p:sp>
    </p:spTree>
    <p:extLst>
      <p:ext uri="{BB962C8B-B14F-4D97-AF65-F5344CB8AC3E}">
        <p14:creationId xmlns:p14="http://schemas.microsoft.com/office/powerpoint/2010/main" val="3795689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6966-A099-8ABA-4958-E23A9123C890}"/>
              </a:ext>
            </a:extLst>
          </p:cNvPr>
          <p:cNvSpPr>
            <a:spLocks noGrp="1"/>
          </p:cNvSpPr>
          <p:nvPr>
            <p:ph type="title"/>
          </p:nvPr>
        </p:nvSpPr>
        <p:spPr>
          <a:xfrm>
            <a:off x="1587500" y="3423710"/>
            <a:ext cx="8763000" cy="1325564"/>
          </a:xfrm>
        </p:spPr>
        <p:txBody>
          <a:bodyPr/>
          <a:lstStyle/>
          <a:p>
            <a:pPr algn="ctr"/>
            <a:r>
              <a:rPr lang="en-US" dirty="0"/>
              <a:t>APPENDIX</a:t>
            </a:r>
          </a:p>
        </p:txBody>
      </p:sp>
    </p:spTree>
    <p:extLst>
      <p:ext uri="{BB962C8B-B14F-4D97-AF65-F5344CB8AC3E}">
        <p14:creationId xmlns:p14="http://schemas.microsoft.com/office/powerpoint/2010/main" val="1916191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B9EB48-DA46-6A5A-7A86-3634536D98C8}"/>
              </a:ext>
            </a:extLst>
          </p:cNvPr>
          <p:cNvSpPr txBox="1"/>
          <p:nvPr/>
        </p:nvSpPr>
        <p:spPr>
          <a:xfrm>
            <a:off x="4462947" y="-55575"/>
            <a:ext cx="2868128" cy="338554"/>
          </a:xfrm>
          <a:prstGeom prst="rect">
            <a:avLst/>
          </a:prstGeom>
          <a:noFill/>
        </p:spPr>
        <p:txBody>
          <a:bodyPr wrap="square" rtlCol="0">
            <a:spAutoFit/>
          </a:bodyPr>
          <a:lstStyle/>
          <a:p>
            <a:pPr algn="ctr"/>
            <a:r>
              <a:rPr lang="en-US" sz="1600" u="sng" dirty="0">
                <a:latin typeface="CordiaUPC" panose="020B0304020202020204" pitchFamily="34" charset="-34"/>
                <a:cs typeface="CordiaUPC" panose="020B0304020202020204" pitchFamily="34" charset="-34"/>
              </a:rPr>
              <a:t>NOTIFICATIONS</a:t>
            </a:r>
          </a:p>
        </p:txBody>
      </p:sp>
      <p:sp>
        <p:nvSpPr>
          <p:cNvPr id="5" name="TextBox 4">
            <a:extLst>
              <a:ext uri="{FF2B5EF4-FFF2-40B4-BE49-F238E27FC236}">
                <a16:creationId xmlns:a16="http://schemas.microsoft.com/office/drawing/2014/main" id="{E50743AB-3E42-88B1-4A24-F36CBDBD3030}"/>
              </a:ext>
            </a:extLst>
          </p:cNvPr>
          <p:cNvSpPr txBox="1"/>
          <p:nvPr/>
        </p:nvSpPr>
        <p:spPr>
          <a:xfrm>
            <a:off x="224590" y="189762"/>
            <a:ext cx="11742820" cy="2162294"/>
          </a:xfrm>
          <a:prstGeom prst="roundRect">
            <a:avLst/>
          </a:prstGeom>
          <a:solidFill>
            <a:schemeClr val="tx2">
              <a:lumMod val="10000"/>
              <a:lumOff val="90000"/>
            </a:schemeClr>
          </a:solidFill>
          <a:effectLst>
            <a:outerShdw blurRad="50800" dist="38100" dir="2700000" algn="tl" rotWithShape="0">
              <a:prstClr val="black">
                <a:alpha val="40000"/>
              </a:prstClr>
            </a:outerShdw>
          </a:effectLst>
        </p:spPr>
        <p:txBody>
          <a:bodyPr wrap="square" rtlCol="0">
            <a:spAutoFit/>
          </a:bodyPr>
          <a:lstStyle/>
          <a:p>
            <a:pPr marL="148173" indent="-148173">
              <a:buFont typeface="Arial" panose="020B0604020202020204" pitchFamily="34" charset="0"/>
              <a:buChar char="•"/>
            </a:pPr>
            <a:r>
              <a:rPr lang="en-US" sz="1100" dirty="0"/>
              <a:t>Below is a sample of the email the customer will receive during the process as showed in the process flow. There are a total of 3 emails:</a:t>
            </a:r>
          </a:p>
          <a:p>
            <a:pPr marL="666781" lvl="1" indent="-285763">
              <a:buFont typeface="+mj-lt"/>
              <a:buAutoNum type="arabicPeriod"/>
            </a:pPr>
            <a:r>
              <a:rPr lang="en-US" sz="1100" dirty="0"/>
              <a:t>Email request confirmation</a:t>
            </a:r>
          </a:p>
          <a:p>
            <a:pPr marL="666781" lvl="1" indent="-285763">
              <a:buFont typeface="+mj-lt"/>
              <a:buAutoNum type="arabicPeriod"/>
            </a:pPr>
            <a:r>
              <a:rPr lang="en-US" sz="1100" dirty="0"/>
              <a:t>Email rejecting/denying the request (has 3 versions)</a:t>
            </a:r>
          </a:p>
          <a:p>
            <a:pPr marL="1057281" lvl="2" indent="-142881">
              <a:buFont typeface="Arial" panose="020B0604020202020204" pitchFamily="34" charset="0"/>
              <a:buChar char="•"/>
            </a:pPr>
            <a:r>
              <a:rPr lang="en-US" sz="1100" dirty="0">
                <a:solidFill>
                  <a:schemeClr val="tx1"/>
                </a:solidFill>
              </a:rPr>
              <a:t>Incomplete/wrong information</a:t>
            </a:r>
          </a:p>
          <a:p>
            <a:pPr marL="1057281" lvl="2" indent="-142881">
              <a:buFont typeface="Arial" panose="020B0604020202020204" pitchFamily="34" charset="0"/>
              <a:buChar char="•"/>
            </a:pPr>
            <a:r>
              <a:rPr lang="en-US" sz="1100" dirty="0">
                <a:solidFill>
                  <a:schemeClr val="tx1"/>
                </a:solidFill>
              </a:rPr>
              <a:t>No available funds for disbursements</a:t>
            </a:r>
          </a:p>
          <a:p>
            <a:pPr marL="1057281" lvl="2" indent="-142881">
              <a:buFont typeface="Arial" panose="020B0604020202020204" pitchFamily="34" charset="0"/>
              <a:buChar char="•"/>
            </a:pPr>
            <a:r>
              <a:rPr lang="en-US" sz="1100" strike="sngStrike" dirty="0">
                <a:solidFill>
                  <a:schemeClr val="tx1"/>
                </a:solidFill>
              </a:rPr>
              <a:t>Accounts with more than 15K requires Estate Release</a:t>
            </a:r>
          </a:p>
          <a:p>
            <a:pPr marL="666781" lvl="1" indent="-285763">
              <a:buFont typeface="+mj-lt"/>
              <a:buAutoNum type="arabicPeriod"/>
            </a:pPr>
            <a:r>
              <a:rPr lang="en-US" sz="1100" dirty="0"/>
              <a:t>Email approving the request (has 2 versions)</a:t>
            </a:r>
          </a:p>
          <a:p>
            <a:pPr marL="1047799" lvl="2" indent="-285763">
              <a:buFont typeface="+mj-lt"/>
              <a:buAutoNum type="alphaLcPeriod"/>
            </a:pPr>
            <a:r>
              <a:rPr lang="en-US" sz="1100" dirty="0"/>
              <a:t>Approved-Deposit</a:t>
            </a:r>
          </a:p>
          <a:p>
            <a:pPr marL="1047799" lvl="2" indent="-285763">
              <a:buFont typeface="+mj-lt"/>
              <a:buAutoNum type="alphaLcPeriod"/>
            </a:pPr>
            <a:r>
              <a:rPr lang="en-US" sz="1100" dirty="0"/>
              <a:t>Approved-Pickup check </a:t>
            </a:r>
          </a:p>
          <a:p>
            <a:pPr marL="144205" lvl="2" indent="-144205">
              <a:buFont typeface="Arial" panose="020B0604020202020204" pitchFamily="34" charset="0"/>
              <a:buChar char="•"/>
            </a:pPr>
            <a:r>
              <a:rPr lang="en-US" sz="1100" dirty="0"/>
              <a:t>Use a no-reply email</a:t>
            </a:r>
          </a:p>
          <a:p>
            <a:pPr marL="144205" lvl="2" indent="-144205">
              <a:buFont typeface="Arial" panose="020B0604020202020204" pitchFamily="34" charset="0"/>
              <a:buChar char="•"/>
            </a:pPr>
            <a:r>
              <a:rPr lang="en-US" sz="1100" dirty="0"/>
              <a:t>Each notification should be stored to its corresponding ticket in Salesforce</a:t>
            </a:r>
          </a:p>
        </p:txBody>
      </p:sp>
      <p:sp>
        <p:nvSpPr>
          <p:cNvPr id="6" name="Rectangle 5">
            <a:extLst>
              <a:ext uri="{FF2B5EF4-FFF2-40B4-BE49-F238E27FC236}">
                <a16:creationId xmlns:a16="http://schemas.microsoft.com/office/drawing/2014/main" id="{6A4333D8-BBE6-CD89-E7E1-91E8580EA25C}"/>
              </a:ext>
            </a:extLst>
          </p:cNvPr>
          <p:cNvSpPr/>
          <p:nvPr/>
        </p:nvSpPr>
        <p:spPr>
          <a:xfrm>
            <a:off x="339286" y="2922314"/>
            <a:ext cx="2939185" cy="61200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100" dirty="0">
                <a:solidFill>
                  <a:srgbClr val="0E3E84"/>
                </a:solidFill>
              </a:rPr>
              <a:t>Hi </a:t>
            </a:r>
            <a:r>
              <a:rPr lang="en-US" sz="1100" dirty="0">
                <a:solidFill>
                  <a:srgbClr val="FF0000"/>
                </a:solidFill>
              </a:rPr>
              <a:t>[Requestor First Name]:</a:t>
            </a:r>
          </a:p>
          <a:p>
            <a:endParaRPr lang="en-US" sz="500" dirty="0">
              <a:solidFill>
                <a:srgbClr val="0E3E84"/>
              </a:solidFill>
            </a:endParaRPr>
          </a:p>
          <a:p>
            <a:r>
              <a:rPr lang="en-US" sz="1100" dirty="0">
                <a:solidFill>
                  <a:srgbClr val="0E3E84"/>
                </a:solidFill>
              </a:rPr>
              <a:t>We are sorry for your loss and we are here to support you in these process. We have received your Liquidation Funds request. Your ticket number is</a:t>
            </a:r>
            <a:r>
              <a:rPr lang="en-US" sz="1100" dirty="0">
                <a:solidFill>
                  <a:srgbClr val="FF0000"/>
                </a:solidFill>
              </a:rPr>
              <a:t> [Salesforce ticket number]</a:t>
            </a:r>
            <a:r>
              <a:rPr lang="en-US" sz="1100" dirty="0">
                <a:solidFill>
                  <a:srgbClr val="0E3E84"/>
                </a:solidFill>
              </a:rPr>
              <a:t>  and you may use it as reference. We will review the submitted documentation and information and send you an email with the resolution of your request.</a:t>
            </a:r>
          </a:p>
          <a:p>
            <a:endParaRPr lang="en-US" sz="500" dirty="0">
              <a:solidFill>
                <a:srgbClr val="0E3E84"/>
              </a:solidFill>
            </a:endParaRPr>
          </a:p>
          <a:p>
            <a:r>
              <a:rPr lang="en-US" sz="1100" dirty="0">
                <a:solidFill>
                  <a:srgbClr val="0E3E84"/>
                </a:solidFill>
              </a:rPr>
              <a:t>If you have any questions, you can contact us at 787-724-3650 or visit one of our branches.</a:t>
            </a:r>
          </a:p>
          <a:p>
            <a:endParaRPr lang="en-US" sz="500" dirty="0">
              <a:solidFill>
                <a:srgbClr val="0E3E84"/>
              </a:solidFill>
            </a:endParaRPr>
          </a:p>
          <a:p>
            <a:r>
              <a:rPr lang="en-US" sz="1100" dirty="0">
                <a:solidFill>
                  <a:srgbClr val="0E3E84"/>
                </a:solidFill>
              </a:rPr>
              <a:t>We are here to serve you;</a:t>
            </a:r>
          </a:p>
          <a:p>
            <a:r>
              <a:rPr lang="en-US" sz="1100" dirty="0">
                <a:solidFill>
                  <a:srgbClr val="0E3E84"/>
                </a:solidFill>
              </a:rPr>
              <a:t>Banco Popular de Puerto Rico</a:t>
            </a:r>
          </a:p>
        </p:txBody>
      </p:sp>
      <p:sp>
        <p:nvSpPr>
          <p:cNvPr id="7" name="Rectangle 6">
            <a:extLst>
              <a:ext uri="{FF2B5EF4-FFF2-40B4-BE49-F238E27FC236}">
                <a16:creationId xmlns:a16="http://schemas.microsoft.com/office/drawing/2014/main" id="{75198680-784D-91D9-A64C-D784ABA93EF4}"/>
              </a:ext>
            </a:extLst>
          </p:cNvPr>
          <p:cNvSpPr/>
          <p:nvPr/>
        </p:nvSpPr>
        <p:spPr>
          <a:xfrm>
            <a:off x="339284" y="2548099"/>
            <a:ext cx="2939184" cy="37421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9" name="Picture 8">
            <a:extLst>
              <a:ext uri="{FF2B5EF4-FFF2-40B4-BE49-F238E27FC236}">
                <a16:creationId xmlns:a16="http://schemas.microsoft.com/office/drawing/2014/main" id="{533F1A44-C2BB-155F-94EA-B4045F0E4074}"/>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274580" y="2504981"/>
            <a:ext cx="1275261" cy="497545"/>
          </a:xfrm>
          <a:prstGeom prst="rect">
            <a:avLst/>
          </a:prstGeom>
        </p:spPr>
      </p:pic>
      <p:sp>
        <p:nvSpPr>
          <p:cNvPr id="16" name="Rectangle 15">
            <a:extLst>
              <a:ext uri="{FF2B5EF4-FFF2-40B4-BE49-F238E27FC236}">
                <a16:creationId xmlns:a16="http://schemas.microsoft.com/office/drawing/2014/main" id="{B3BB854E-7884-FB62-3A6A-E04EF8DD38AE}"/>
              </a:ext>
            </a:extLst>
          </p:cNvPr>
          <p:cNvSpPr/>
          <p:nvPr/>
        </p:nvSpPr>
        <p:spPr>
          <a:xfrm>
            <a:off x="3522366" y="2919230"/>
            <a:ext cx="4669134" cy="18689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900" dirty="0">
                <a:solidFill>
                  <a:srgbClr val="0E3E84"/>
                </a:solidFill>
              </a:rPr>
              <a:t>Hi </a:t>
            </a:r>
            <a:r>
              <a:rPr lang="en-US" sz="900" dirty="0">
                <a:solidFill>
                  <a:srgbClr val="FF0000"/>
                </a:solidFill>
              </a:rPr>
              <a:t>[Requestor First Name]:</a:t>
            </a:r>
          </a:p>
          <a:p>
            <a:endParaRPr lang="en-US" sz="500" dirty="0">
              <a:solidFill>
                <a:srgbClr val="0E3E84"/>
              </a:solidFill>
            </a:endParaRPr>
          </a:p>
          <a:p>
            <a:r>
              <a:rPr lang="en-US" sz="900" b="0" i="0" dirty="0">
                <a:solidFill>
                  <a:srgbClr val="0E3E84"/>
                </a:solidFill>
                <a:effectLst/>
              </a:rPr>
              <a:t>We understand that this is a challenging time for you, and we want to extend our sincerest condolences. Our team is committed to supporting you throughout this process. Upon reviewing your Liquidation Funds request under ticket </a:t>
            </a:r>
            <a:r>
              <a:rPr lang="en-US" sz="900" b="0" i="0" dirty="0">
                <a:solidFill>
                  <a:srgbClr val="FF0000"/>
                </a:solidFill>
                <a:effectLst/>
              </a:rPr>
              <a:t>[Salesforce ticket number], </a:t>
            </a:r>
            <a:r>
              <a:rPr lang="en-US" sz="900" b="0" i="0" dirty="0">
                <a:solidFill>
                  <a:srgbClr val="0E3E84"/>
                </a:solidFill>
                <a:effectLst/>
              </a:rPr>
              <a:t>we regret to inform you that we are unable to proceed at this time. The documentation provided is either incorrect or incomplete. </a:t>
            </a:r>
            <a:endParaRPr lang="en-US" sz="900" dirty="0">
              <a:solidFill>
                <a:srgbClr val="0E3E84"/>
              </a:solidFill>
            </a:endParaRPr>
          </a:p>
          <a:p>
            <a:endParaRPr lang="en-US" sz="500" dirty="0">
              <a:solidFill>
                <a:srgbClr val="0E3E84"/>
              </a:solidFill>
            </a:endParaRPr>
          </a:p>
          <a:p>
            <a:r>
              <a:rPr lang="en-US" sz="900" dirty="0">
                <a:solidFill>
                  <a:srgbClr val="0E3E84"/>
                </a:solidFill>
              </a:rPr>
              <a:t>Please review the information and if you wish you can submit another request.</a:t>
            </a:r>
          </a:p>
          <a:p>
            <a:endParaRPr lang="en-US" sz="500" dirty="0">
              <a:solidFill>
                <a:srgbClr val="0E3E84"/>
              </a:solidFill>
            </a:endParaRPr>
          </a:p>
          <a:p>
            <a:r>
              <a:rPr lang="en-US" sz="900" dirty="0">
                <a:solidFill>
                  <a:srgbClr val="0E3E84"/>
                </a:solidFill>
              </a:rPr>
              <a:t>If you have any questions, you can contact us  at 787-724-3650 or visit one of our branches</a:t>
            </a:r>
          </a:p>
          <a:p>
            <a:endParaRPr lang="en-US" sz="500" dirty="0">
              <a:solidFill>
                <a:srgbClr val="0E3E84"/>
              </a:solidFill>
            </a:endParaRPr>
          </a:p>
          <a:p>
            <a:r>
              <a:rPr lang="en-US" sz="900" dirty="0">
                <a:solidFill>
                  <a:srgbClr val="0E3E84"/>
                </a:solidFill>
              </a:rPr>
              <a:t>We are here to serve you;</a:t>
            </a:r>
          </a:p>
          <a:p>
            <a:r>
              <a:rPr lang="en-US" sz="900" dirty="0">
                <a:solidFill>
                  <a:srgbClr val="0E3E84"/>
                </a:solidFill>
              </a:rPr>
              <a:t>Banco Popular de Puerto Rico</a:t>
            </a:r>
          </a:p>
          <a:p>
            <a:endParaRPr lang="en-US" sz="900" dirty="0">
              <a:solidFill>
                <a:srgbClr val="0E3E84"/>
              </a:solidFill>
            </a:endParaRPr>
          </a:p>
          <a:p>
            <a:endParaRPr lang="en-US" sz="1000" dirty="0">
              <a:solidFill>
                <a:srgbClr val="0E3E84"/>
              </a:solidFill>
            </a:endParaRPr>
          </a:p>
        </p:txBody>
      </p:sp>
      <p:sp>
        <p:nvSpPr>
          <p:cNvPr id="17" name="Rectangle 16">
            <a:extLst>
              <a:ext uri="{FF2B5EF4-FFF2-40B4-BE49-F238E27FC236}">
                <a16:creationId xmlns:a16="http://schemas.microsoft.com/office/drawing/2014/main" id="{BEA73825-2D2A-AEB1-17DC-1BDFBD4D0D95}"/>
              </a:ext>
            </a:extLst>
          </p:cNvPr>
          <p:cNvSpPr/>
          <p:nvPr/>
        </p:nvSpPr>
        <p:spPr>
          <a:xfrm>
            <a:off x="3519776" y="2520459"/>
            <a:ext cx="4672584" cy="38773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18" name="Picture 17">
            <a:extLst>
              <a:ext uri="{FF2B5EF4-FFF2-40B4-BE49-F238E27FC236}">
                <a16:creationId xmlns:a16="http://schemas.microsoft.com/office/drawing/2014/main" id="{CC585189-002F-590B-FDC3-63F39E1F87F3}"/>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3465480" y="2495904"/>
            <a:ext cx="1275261" cy="497545"/>
          </a:xfrm>
          <a:prstGeom prst="rect">
            <a:avLst/>
          </a:prstGeom>
        </p:spPr>
      </p:pic>
      <p:sp>
        <p:nvSpPr>
          <p:cNvPr id="19" name="Rectangle 18">
            <a:extLst>
              <a:ext uri="{FF2B5EF4-FFF2-40B4-BE49-F238E27FC236}">
                <a16:creationId xmlns:a16="http://schemas.microsoft.com/office/drawing/2014/main" id="{5EBC75E0-94A5-16A5-B80A-936BEA0ADE5A}"/>
              </a:ext>
            </a:extLst>
          </p:cNvPr>
          <p:cNvSpPr/>
          <p:nvPr/>
        </p:nvSpPr>
        <p:spPr>
          <a:xfrm>
            <a:off x="8588152" y="2938354"/>
            <a:ext cx="3329268" cy="610404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100" dirty="0">
                <a:solidFill>
                  <a:srgbClr val="0E3E84"/>
                </a:solidFill>
              </a:rPr>
              <a:t>Hi </a:t>
            </a:r>
            <a:r>
              <a:rPr lang="en-US" sz="1100" dirty="0">
                <a:solidFill>
                  <a:srgbClr val="FF0000"/>
                </a:solidFill>
              </a:rPr>
              <a:t>[Requestor First Name]</a:t>
            </a:r>
            <a:r>
              <a:rPr lang="en-US" sz="1100" dirty="0">
                <a:solidFill>
                  <a:srgbClr val="0E3E84"/>
                </a:solidFill>
              </a:rPr>
              <a:t>:</a:t>
            </a:r>
          </a:p>
          <a:p>
            <a:endParaRPr lang="en-US" sz="500" dirty="0">
              <a:solidFill>
                <a:srgbClr val="0E3E84"/>
              </a:solidFill>
            </a:endParaRPr>
          </a:p>
          <a:p>
            <a:r>
              <a:rPr lang="en-US" sz="1100" dirty="0">
                <a:solidFill>
                  <a:srgbClr val="0E3E84"/>
                </a:solidFill>
              </a:rPr>
              <a:t>Please accept our deepest condolences for your loss. We are here to provide you with the support you need during this difficult time. We have completed the review of your Liquidation of Funds request under ticket </a:t>
            </a:r>
            <a:r>
              <a:rPr lang="en-US" sz="1100" dirty="0">
                <a:solidFill>
                  <a:srgbClr val="FF0000"/>
                </a:solidFill>
              </a:rPr>
              <a:t>[Salesforce ticket number], </a:t>
            </a:r>
            <a:r>
              <a:rPr lang="en-US" sz="1100" dirty="0">
                <a:solidFill>
                  <a:srgbClr val="0E3E84"/>
                </a:solidFill>
              </a:rPr>
              <a:t>and we are pleased to confirm that it has been approved. The amount of</a:t>
            </a:r>
            <a:r>
              <a:rPr lang="en-US" sz="1100" dirty="0">
                <a:solidFill>
                  <a:srgbClr val="FF0000"/>
                </a:solidFill>
              </a:rPr>
              <a:t> [Amount Claimed] </a:t>
            </a:r>
            <a:r>
              <a:rPr lang="en-US" sz="1100" dirty="0">
                <a:solidFill>
                  <a:srgbClr val="0E3E84"/>
                </a:solidFill>
              </a:rPr>
              <a:t>has been deposited into the account ending in</a:t>
            </a:r>
            <a:r>
              <a:rPr lang="en-US" sz="1100" dirty="0">
                <a:solidFill>
                  <a:srgbClr val="FF0000"/>
                </a:solidFill>
              </a:rPr>
              <a:t> [Account Holder Number</a:t>
            </a:r>
            <a:r>
              <a:rPr lang="en-US" sz="1100" dirty="0">
                <a:solidFill>
                  <a:srgbClr val="0E3E84"/>
                </a:solidFill>
              </a:rPr>
              <a:t>].</a:t>
            </a:r>
          </a:p>
          <a:p>
            <a:endParaRPr lang="en-US" sz="500" dirty="0">
              <a:solidFill>
                <a:srgbClr val="0E3E84"/>
              </a:solidFill>
            </a:endParaRPr>
          </a:p>
          <a:p>
            <a:r>
              <a:rPr lang="en-US" sz="1100" dirty="0">
                <a:solidFill>
                  <a:srgbClr val="0E3E84"/>
                </a:solidFill>
              </a:rPr>
              <a:t>If you have any questions, you can contact us  at 787-724-3650 or visit one of our branches</a:t>
            </a:r>
          </a:p>
          <a:p>
            <a:endParaRPr lang="en-US" sz="500" dirty="0">
              <a:solidFill>
                <a:srgbClr val="0E3E84"/>
              </a:solidFill>
            </a:endParaRPr>
          </a:p>
          <a:p>
            <a:r>
              <a:rPr lang="en-US" sz="1100" dirty="0">
                <a:solidFill>
                  <a:srgbClr val="0E3E84"/>
                </a:solidFill>
              </a:rPr>
              <a:t>We are here to serve you;</a:t>
            </a:r>
          </a:p>
          <a:p>
            <a:r>
              <a:rPr lang="en-US" sz="1100" dirty="0">
                <a:solidFill>
                  <a:srgbClr val="0E3E84"/>
                </a:solidFill>
              </a:rPr>
              <a:t>Banco Popular de Puerto Rico</a:t>
            </a:r>
          </a:p>
          <a:p>
            <a:endParaRPr lang="en-US" sz="1100" dirty="0">
              <a:solidFill>
                <a:srgbClr val="0E3E84"/>
              </a:solidFill>
            </a:endParaRPr>
          </a:p>
          <a:p>
            <a:endParaRPr lang="en-US" sz="1100" dirty="0">
              <a:solidFill>
                <a:srgbClr val="0E3E84"/>
              </a:solidFill>
            </a:endParaRPr>
          </a:p>
          <a:p>
            <a:endParaRPr lang="en-US" sz="1100" dirty="0">
              <a:solidFill>
                <a:srgbClr val="0E3E84"/>
              </a:solidFill>
            </a:endParaRPr>
          </a:p>
          <a:p>
            <a:r>
              <a:rPr lang="en-US" sz="1100" dirty="0">
                <a:solidFill>
                  <a:srgbClr val="0E3E84"/>
                </a:solidFill>
              </a:rPr>
              <a:t>Hi </a:t>
            </a:r>
            <a:r>
              <a:rPr lang="en-US" sz="1100" dirty="0">
                <a:solidFill>
                  <a:srgbClr val="FF0000"/>
                </a:solidFill>
              </a:rPr>
              <a:t>[Requestor First Name]</a:t>
            </a:r>
            <a:r>
              <a:rPr lang="en-US" sz="1100" dirty="0">
                <a:solidFill>
                  <a:srgbClr val="0E3E84"/>
                </a:solidFill>
              </a:rPr>
              <a:t>:</a:t>
            </a:r>
          </a:p>
          <a:p>
            <a:endParaRPr lang="en-US" sz="500" dirty="0">
              <a:solidFill>
                <a:srgbClr val="0E3E84"/>
              </a:solidFill>
            </a:endParaRPr>
          </a:p>
          <a:p>
            <a:pPr algn="l"/>
            <a:r>
              <a:rPr lang="en-US" sz="1100" dirty="0">
                <a:solidFill>
                  <a:srgbClr val="0E3E84"/>
                </a:solidFill>
              </a:rPr>
              <a:t>Please accept our heartfelt condolences during this difficult time. We are here to offer our full support. We have carefully reviewed your Liquidation Funds request associated with ticket </a:t>
            </a:r>
            <a:r>
              <a:rPr lang="en-US" sz="1100" dirty="0">
                <a:solidFill>
                  <a:srgbClr val="FF0000"/>
                </a:solidFill>
              </a:rPr>
              <a:t>[Salesforce ticket number]</a:t>
            </a:r>
            <a:r>
              <a:rPr lang="en-US" sz="1100" dirty="0">
                <a:solidFill>
                  <a:srgbClr val="0E3E84"/>
                </a:solidFill>
              </a:rPr>
              <a:t>, and we are pleased to inform you that it has been approved. Your check is now available for pick-up at our</a:t>
            </a:r>
            <a:r>
              <a:rPr lang="en-US" sz="1100" dirty="0">
                <a:solidFill>
                  <a:srgbClr val="FF0000"/>
                </a:solidFill>
              </a:rPr>
              <a:t> [Branch Name] </a:t>
            </a:r>
            <a:r>
              <a:rPr lang="en-US" sz="1100" dirty="0">
                <a:solidFill>
                  <a:srgbClr val="0E3E84"/>
                </a:solidFill>
              </a:rPr>
              <a:t>branch in </a:t>
            </a:r>
            <a:r>
              <a:rPr lang="en-US" sz="1100" dirty="0">
                <a:solidFill>
                  <a:srgbClr val="FF0000"/>
                </a:solidFill>
              </a:rPr>
              <a:t>[Branch Town].</a:t>
            </a:r>
          </a:p>
          <a:p>
            <a:pPr algn="l"/>
            <a:endParaRPr lang="en-US" sz="500" dirty="0">
              <a:solidFill>
                <a:srgbClr val="0E3E84"/>
              </a:solidFill>
            </a:endParaRPr>
          </a:p>
          <a:p>
            <a:pPr algn="l"/>
            <a:r>
              <a:rPr lang="en-US" sz="1100" dirty="0">
                <a:solidFill>
                  <a:srgbClr val="0E3E84"/>
                </a:solidFill>
              </a:rPr>
              <a:t>We kindly ask you to bring a valid form of identification and mention the ticket number upon arrival. If there’s anything more we can do to assist you, please don’t hesitate to reach out</a:t>
            </a:r>
          </a:p>
          <a:p>
            <a:endParaRPr lang="en-US" sz="500" dirty="0">
              <a:solidFill>
                <a:srgbClr val="0E3E84"/>
              </a:solidFill>
            </a:endParaRPr>
          </a:p>
          <a:p>
            <a:r>
              <a:rPr lang="en-US" sz="1100" dirty="0">
                <a:solidFill>
                  <a:srgbClr val="0E3E84"/>
                </a:solidFill>
              </a:rPr>
              <a:t>We are here to serve you;</a:t>
            </a:r>
          </a:p>
          <a:p>
            <a:r>
              <a:rPr lang="en-US" sz="1100" dirty="0">
                <a:solidFill>
                  <a:srgbClr val="0E3E84"/>
                </a:solidFill>
              </a:rPr>
              <a:t>Banco Popular de Puerto Rico</a:t>
            </a:r>
          </a:p>
          <a:p>
            <a:endParaRPr lang="en-US" sz="1000" dirty="0">
              <a:solidFill>
                <a:srgbClr val="0E3E84"/>
              </a:solidFill>
            </a:endParaRPr>
          </a:p>
        </p:txBody>
      </p:sp>
      <p:sp>
        <p:nvSpPr>
          <p:cNvPr id="20" name="Rectangle 19">
            <a:extLst>
              <a:ext uri="{FF2B5EF4-FFF2-40B4-BE49-F238E27FC236}">
                <a16:creationId xmlns:a16="http://schemas.microsoft.com/office/drawing/2014/main" id="{24B83085-C399-BDBA-5125-DEB330A169BB}"/>
              </a:ext>
            </a:extLst>
          </p:cNvPr>
          <p:cNvSpPr/>
          <p:nvPr/>
        </p:nvSpPr>
        <p:spPr>
          <a:xfrm>
            <a:off x="8588152" y="2564139"/>
            <a:ext cx="3328416" cy="37421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22" name="Picture 21">
            <a:extLst>
              <a:ext uri="{FF2B5EF4-FFF2-40B4-BE49-F238E27FC236}">
                <a16:creationId xmlns:a16="http://schemas.microsoft.com/office/drawing/2014/main" id="{6EFF3549-AEDD-6546-5FA9-FA0D948161BE}"/>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8510080" y="2521021"/>
            <a:ext cx="1275261" cy="497545"/>
          </a:xfrm>
          <a:prstGeom prst="rect">
            <a:avLst/>
          </a:prstGeom>
        </p:spPr>
      </p:pic>
      <p:sp>
        <p:nvSpPr>
          <p:cNvPr id="23" name="Speech Bubble: Rectangle with Corners Rounded 22">
            <a:extLst>
              <a:ext uri="{FF2B5EF4-FFF2-40B4-BE49-F238E27FC236}">
                <a16:creationId xmlns:a16="http://schemas.microsoft.com/office/drawing/2014/main" id="{88F66C55-8483-D69F-B7B1-16C9868EE4EA}"/>
              </a:ext>
            </a:extLst>
          </p:cNvPr>
          <p:cNvSpPr/>
          <p:nvPr/>
        </p:nvSpPr>
        <p:spPr>
          <a:xfrm>
            <a:off x="11047418" y="2679505"/>
            <a:ext cx="805296" cy="479450"/>
          </a:xfrm>
          <a:prstGeom prst="wedgeRoundRectCallout">
            <a:avLst>
              <a:gd name="adj1" fmla="val -74317"/>
              <a:gd name="adj2" fmla="val 4539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Approved-Deposit</a:t>
            </a:r>
          </a:p>
        </p:txBody>
      </p:sp>
      <p:sp>
        <p:nvSpPr>
          <p:cNvPr id="25" name="Rectangle 24">
            <a:extLst>
              <a:ext uri="{FF2B5EF4-FFF2-40B4-BE49-F238E27FC236}">
                <a16:creationId xmlns:a16="http://schemas.microsoft.com/office/drawing/2014/main" id="{E1494692-72C4-9232-5063-A047EB7FE2F4}"/>
              </a:ext>
            </a:extLst>
          </p:cNvPr>
          <p:cNvSpPr/>
          <p:nvPr/>
        </p:nvSpPr>
        <p:spPr>
          <a:xfrm>
            <a:off x="8588152" y="5624213"/>
            <a:ext cx="3328416" cy="37421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26" name="Picture 25">
            <a:extLst>
              <a:ext uri="{FF2B5EF4-FFF2-40B4-BE49-F238E27FC236}">
                <a16:creationId xmlns:a16="http://schemas.microsoft.com/office/drawing/2014/main" id="{C1F43821-F2CC-1E86-94B2-C0991A13B2B8}"/>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8532725" y="5562548"/>
            <a:ext cx="1275261" cy="497545"/>
          </a:xfrm>
          <a:prstGeom prst="rect">
            <a:avLst/>
          </a:prstGeom>
        </p:spPr>
      </p:pic>
      <p:pic>
        <p:nvPicPr>
          <p:cNvPr id="30" name="Graphic 29" descr="Badge 1 with solid fill">
            <a:extLst>
              <a:ext uri="{FF2B5EF4-FFF2-40B4-BE49-F238E27FC236}">
                <a16:creationId xmlns:a16="http://schemas.microsoft.com/office/drawing/2014/main" id="{7518B61F-7ED1-9423-D7E8-7AB74B4CA2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568" y="2339348"/>
            <a:ext cx="420035" cy="420035"/>
          </a:xfrm>
          <a:prstGeom prst="rect">
            <a:avLst/>
          </a:prstGeom>
        </p:spPr>
      </p:pic>
      <p:pic>
        <p:nvPicPr>
          <p:cNvPr id="32" name="Graphic 31" descr="Badge with solid fill">
            <a:extLst>
              <a:ext uri="{FF2B5EF4-FFF2-40B4-BE49-F238E27FC236}">
                <a16:creationId xmlns:a16="http://schemas.microsoft.com/office/drawing/2014/main" id="{252E5166-FF88-5442-2658-27D34606C5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78468" y="2339348"/>
            <a:ext cx="419100" cy="419100"/>
          </a:xfrm>
          <a:prstGeom prst="rect">
            <a:avLst/>
          </a:prstGeom>
        </p:spPr>
      </p:pic>
      <p:pic>
        <p:nvPicPr>
          <p:cNvPr id="34" name="Graphic 33" descr="Badge 3 with solid fill">
            <a:extLst>
              <a:ext uri="{FF2B5EF4-FFF2-40B4-BE49-F238E27FC236}">
                <a16:creationId xmlns:a16="http://schemas.microsoft.com/office/drawing/2014/main" id="{22C5A4E3-6F34-F4F6-C0AC-DCB68084E2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92008" y="2339348"/>
            <a:ext cx="419100" cy="419100"/>
          </a:xfrm>
          <a:prstGeom prst="rect">
            <a:avLst/>
          </a:prstGeom>
        </p:spPr>
      </p:pic>
      <p:sp>
        <p:nvSpPr>
          <p:cNvPr id="3" name="Rectangle 2">
            <a:extLst>
              <a:ext uri="{FF2B5EF4-FFF2-40B4-BE49-F238E27FC236}">
                <a16:creationId xmlns:a16="http://schemas.microsoft.com/office/drawing/2014/main" id="{005EACDC-0191-098F-A815-AF146C2F6BEB}"/>
              </a:ext>
            </a:extLst>
          </p:cNvPr>
          <p:cNvSpPr/>
          <p:nvPr/>
        </p:nvSpPr>
        <p:spPr>
          <a:xfrm>
            <a:off x="3517477" y="5057321"/>
            <a:ext cx="4663623" cy="162021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900" dirty="0">
                <a:solidFill>
                  <a:srgbClr val="0E3E84"/>
                </a:solidFill>
              </a:rPr>
              <a:t>Hi </a:t>
            </a:r>
            <a:r>
              <a:rPr lang="en-US" sz="900" dirty="0">
                <a:solidFill>
                  <a:srgbClr val="FF0000"/>
                </a:solidFill>
              </a:rPr>
              <a:t>[Requestor First Name]:</a:t>
            </a:r>
          </a:p>
          <a:p>
            <a:endParaRPr lang="en-US" sz="500" dirty="0">
              <a:solidFill>
                <a:srgbClr val="0E3E84"/>
              </a:solidFill>
            </a:endParaRPr>
          </a:p>
          <a:p>
            <a:r>
              <a:rPr lang="en-US" sz="900" b="0" i="0" dirty="0">
                <a:solidFill>
                  <a:srgbClr val="0E3E84"/>
                </a:solidFill>
                <a:effectLst/>
              </a:rPr>
              <a:t>We understand that this is a challenging time for you, and we want to extend our sincerest condolences. Our team is committed to supporting you throughout this process. Upon reviewing your Liquidation Funds request under ticket </a:t>
            </a:r>
            <a:r>
              <a:rPr lang="en-US" sz="900" b="0" i="0" dirty="0">
                <a:solidFill>
                  <a:srgbClr val="FF0000"/>
                </a:solidFill>
                <a:effectLst/>
              </a:rPr>
              <a:t>[Salesforce ticket number], </a:t>
            </a:r>
            <a:r>
              <a:rPr lang="en-US" sz="900" b="0" i="0" dirty="0">
                <a:solidFill>
                  <a:srgbClr val="0E3E84"/>
                </a:solidFill>
                <a:effectLst/>
              </a:rPr>
              <a:t>we regret to inform you that we are unable to proceed at this time</a:t>
            </a:r>
            <a:r>
              <a:rPr lang="en-US" sz="900" dirty="0">
                <a:solidFill>
                  <a:srgbClr val="0E3E84"/>
                </a:solidFill>
              </a:rPr>
              <a:t>, because there no funds to be disbursed.</a:t>
            </a:r>
          </a:p>
          <a:p>
            <a:endParaRPr lang="en-US" sz="500" dirty="0">
              <a:solidFill>
                <a:srgbClr val="0E3E84"/>
              </a:solidFill>
            </a:endParaRPr>
          </a:p>
          <a:p>
            <a:r>
              <a:rPr lang="en-US" sz="900" dirty="0">
                <a:solidFill>
                  <a:srgbClr val="0E3E84"/>
                </a:solidFill>
              </a:rPr>
              <a:t>If you have any questions, you can contact us  at 787-724-3650 or visit one of our branches</a:t>
            </a:r>
          </a:p>
          <a:p>
            <a:endParaRPr lang="en-US" sz="500" dirty="0">
              <a:solidFill>
                <a:srgbClr val="0E3E84"/>
              </a:solidFill>
            </a:endParaRPr>
          </a:p>
          <a:p>
            <a:r>
              <a:rPr lang="en-US" sz="900" dirty="0">
                <a:solidFill>
                  <a:srgbClr val="0E3E84"/>
                </a:solidFill>
              </a:rPr>
              <a:t>We are here to serve you;</a:t>
            </a:r>
          </a:p>
          <a:p>
            <a:r>
              <a:rPr lang="en-US" sz="900" dirty="0">
                <a:solidFill>
                  <a:srgbClr val="0E3E84"/>
                </a:solidFill>
              </a:rPr>
              <a:t>Banco Popular de Puerto Rico</a:t>
            </a:r>
          </a:p>
          <a:p>
            <a:endParaRPr lang="en-US" sz="900" dirty="0">
              <a:solidFill>
                <a:srgbClr val="0E3E84"/>
              </a:solidFill>
            </a:endParaRPr>
          </a:p>
          <a:p>
            <a:endParaRPr lang="en-US" sz="900" dirty="0">
              <a:solidFill>
                <a:srgbClr val="0E3E84"/>
              </a:solidFill>
            </a:endParaRPr>
          </a:p>
        </p:txBody>
      </p:sp>
      <p:sp>
        <p:nvSpPr>
          <p:cNvPr id="8" name="Rectangle 7">
            <a:extLst>
              <a:ext uri="{FF2B5EF4-FFF2-40B4-BE49-F238E27FC236}">
                <a16:creationId xmlns:a16="http://schemas.microsoft.com/office/drawing/2014/main" id="{CCDE9A13-7E05-E603-BA54-292FD9898989}"/>
              </a:ext>
            </a:extLst>
          </p:cNvPr>
          <p:cNvSpPr/>
          <p:nvPr/>
        </p:nvSpPr>
        <p:spPr>
          <a:xfrm>
            <a:off x="3518916" y="4702891"/>
            <a:ext cx="4672584" cy="37421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10" name="Picture 9">
            <a:extLst>
              <a:ext uri="{FF2B5EF4-FFF2-40B4-BE49-F238E27FC236}">
                <a16:creationId xmlns:a16="http://schemas.microsoft.com/office/drawing/2014/main" id="{7B03954B-5324-D1E7-48BF-606C743AB1EB}"/>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3465480" y="4669042"/>
            <a:ext cx="1275261" cy="497545"/>
          </a:xfrm>
          <a:prstGeom prst="rect">
            <a:avLst/>
          </a:prstGeom>
        </p:spPr>
      </p:pic>
      <p:sp>
        <p:nvSpPr>
          <p:cNvPr id="11" name="Rectangle 10">
            <a:extLst>
              <a:ext uri="{FF2B5EF4-FFF2-40B4-BE49-F238E27FC236}">
                <a16:creationId xmlns:a16="http://schemas.microsoft.com/office/drawing/2014/main" id="{FE82C9F4-1254-D2C8-4F38-9595729ED327}"/>
              </a:ext>
            </a:extLst>
          </p:cNvPr>
          <p:cNvSpPr/>
          <p:nvPr/>
        </p:nvSpPr>
        <p:spPr>
          <a:xfrm>
            <a:off x="3520249" y="6937808"/>
            <a:ext cx="4672584" cy="21045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000" dirty="0">
                <a:solidFill>
                  <a:srgbClr val="0E3E84"/>
                </a:solidFill>
              </a:rPr>
              <a:t>Hi </a:t>
            </a:r>
            <a:r>
              <a:rPr lang="en-US" sz="1000" dirty="0">
                <a:solidFill>
                  <a:srgbClr val="FF0000"/>
                </a:solidFill>
              </a:rPr>
              <a:t>[Requestor First Name]:</a:t>
            </a:r>
          </a:p>
          <a:p>
            <a:endParaRPr lang="en-US" sz="1000" dirty="0">
              <a:solidFill>
                <a:srgbClr val="0E3E84"/>
              </a:solidFill>
            </a:endParaRPr>
          </a:p>
          <a:p>
            <a:r>
              <a:rPr lang="en-US" sz="1000" dirty="0">
                <a:solidFill>
                  <a:srgbClr val="0E3E84"/>
                </a:solidFill>
              </a:rPr>
              <a:t>We have reviewed your Liquidation Funds request under the ticket </a:t>
            </a:r>
            <a:r>
              <a:rPr lang="en-US" sz="1000" dirty="0">
                <a:solidFill>
                  <a:srgbClr val="FF0000"/>
                </a:solidFill>
              </a:rPr>
              <a:t>[Salesforce ticket number] </a:t>
            </a:r>
            <a:r>
              <a:rPr lang="en-US" sz="1000" dirty="0">
                <a:solidFill>
                  <a:srgbClr val="0E3E84"/>
                </a:solidFill>
              </a:rPr>
              <a:t>and unfortunately, we can’t process it because the disbursement amount is greater that $15,000 and you need to submit a Certificate of Release of Tax Lien.</a:t>
            </a:r>
          </a:p>
          <a:p>
            <a:endParaRPr lang="en-US" sz="1000" dirty="0">
              <a:solidFill>
                <a:srgbClr val="0E3E84"/>
              </a:solidFill>
            </a:endParaRPr>
          </a:p>
          <a:p>
            <a:r>
              <a:rPr lang="en-US" sz="1000" dirty="0">
                <a:solidFill>
                  <a:srgbClr val="0E3E84"/>
                </a:solidFill>
              </a:rPr>
              <a:t>Once you have it you can submit another request.</a:t>
            </a:r>
          </a:p>
          <a:p>
            <a:r>
              <a:rPr lang="en-US" sz="1000" dirty="0">
                <a:solidFill>
                  <a:srgbClr val="0E3E84"/>
                </a:solidFill>
              </a:rPr>
              <a:t>If you have any questions, you can contact us  at 787-724-3650 or visit one of our branches</a:t>
            </a:r>
          </a:p>
          <a:p>
            <a:endParaRPr lang="en-US" sz="1000" dirty="0">
              <a:solidFill>
                <a:srgbClr val="0E3E84"/>
              </a:solidFill>
            </a:endParaRPr>
          </a:p>
          <a:p>
            <a:r>
              <a:rPr lang="en-US" sz="1000" dirty="0">
                <a:solidFill>
                  <a:srgbClr val="0E3E84"/>
                </a:solidFill>
              </a:rPr>
              <a:t>We are here to serve you;</a:t>
            </a:r>
          </a:p>
          <a:p>
            <a:r>
              <a:rPr lang="en-US" sz="1000" dirty="0">
                <a:solidFill>
                  <a:srgbClr val="0E3E84"/>
                </a:solidFill>
              </a:rPr>
              <a:t>Banco Popular de Puerto Rico</a:t>
            </a:r>
          </a:p>
          <a:p>
            <a:endParaRPr lang="en-US" sz="1000" dirty="0">
              <a:solidFill>
                <a:srgbClr val="0E3E84"/>
              </a:solidFill>
            </a:endParaRPr>
          </a:p>
          <a:p>
            <a:endParaRPr lang="en-US" sz="1000" dirty="0">
              <a:solidFill>
                <a:srgbClr val="0E3E84"/>
              </a:solidFill>
            </a:endParaRPr>
          </a:p>
        </p:txBody>
      </p:sp>
      <p:sp>
        <p:nvSpPr>
          <p:cNvPr id="12" name="Rectangle 11">
            <a:extLst>
              <a:ext uri="{FF2B5EF4-FFF2-40B4-BE49-F238E27FC236}">
                <a16:creationId xmlns:a16="http://schemas.microsoft.com/office/drawing/2014/main" id="{95889D35-F49B-33D6-8CDC-FD90CF50B87F}"/>
              </a:ext>
            </a:extLst>
          </p:cNvPr>
          <p:cNvSpPr/>
          <p:nvPr/>
        </p:nvSpPr>
        <p:spPr>
          <a:xfrm>
            <a:off x="3517477" y="6567740"/>
            <a:ext cx="4672584" cy="37421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13" name="Picture 12">
            <a:extLst>
              <a:ext uri="{FF2B5EF4-FFF2-40B4-BE49-F238E27FC236}">
                <a16:creationId xmlns:a16="http://schemas.microsoft.com/office/drawing/2014/main" id="{B1F1585A-2E56-ED28-B51B-3F1D57F76339}"/>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3465480" y="6533216"/>
            <a:ext cx="1275261" cy="497545"/>
          </a:xfrm>
          <a:prstGeom prst="rect">
            <a:avLst/>
          </a:prstGeom>
        </p:spPr>
      </p:pic>
      <p:sp>
        <p:nvSpPr>
          <p:cNvPr id="24" name="Speech Bubble: Rectangle with Corners Rounded 23">
            <a:extLst>
              <a:ext uri="{FF2B5EF4-FFF2-40B4-BE49-F238E27FC236}">
                <a16:creationId xmlns:a16="http://schemas.microsoft.com/office/drawing/2014/main" id="{170EB431-29B1-2423-AE5F-5EB5A046C045}"/>
              </a:ext>
            </a:extLst>
          </p:cNvPr>
          <p:cNvSpPr/>
          <p:nvPr/>
        </p:nvSpPr>
        <p:spPr>
          <a:xfrm>
            <a:off x="11111272" y="5698886"/>
            <a:ext cx="805296" cy="479450"/>
          </a:xfrm>
          <a:prstGeom prst="wedgeRoundRectCallout">
            <a:avLst>
              <a:gd name="adj1" fmla="val -83779"/>
              <a:gd name="adj2" fmla="val 2663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Approved-Pickup check</a:t>
            </a:r>
          </a:p>
        </p:txBody>
      </p:sp>
      <p:sp>
        <p:nvSpPr>
          <p:cNvPr id="15" name="Speech Bubble: Rectangle with Corners Rounded 14">
            <a:extLst>
              <a:ext uri="{FF2B5EF4-FFF2-40B4-BE49-F238E27FC236}">
                <a16:creationId xmlns:a16="http://schemas.microsoft.com/office/drawing/2014/main" id="{9CABE3BD-54EA-01B6-767D-1BF21C53AB47}"/>
              </a:ext>
            </a:extLst>
          </p:cNvPr>
          <p:cNvSpPr/>
          <p:nvPr/>
        </p:nvSpPr>
        <p:spPr>
          <a:xfrm>
            <a:off x="7098610" y="2588724"/>
            <a:ext cx="805296" cy="479450"/>
          </a:xfrm>
          <a:prstGeom prst="wedgeRoundRectCallout">
            <a:avLst>
              <a:gd name="adj1" fmla="val -72396"/>
              <a:gd name="adj2" fmla="val 4974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Denied-Incomplete Wrong Information</a:t>
            </a:r>
          </a:p>
        </p:txBody>
      </p:sp>
      <p:sp>
        <p:nvSpPr>
          <p:cNvPr id="27" name="Speech Bubble: Rectangle with Corners Rounded 26">
            <a:extLst>
              <a:ext uri="{FF2B5EF4-FFF2-40B4-BE49-F238E27FC236}">
                <a16:creationId xmlns:a16="http://schemas.microsoft.com/office/drawing/2014/main" id="{2D8D568F-C7E0-81F6-33CA-833CF470D87B}"/>
              </a:ext>
            </a:extLst>
          </p:cNvPr>
          <p:cNvSpPr/>
          <p:nvPr/>
        </p:nvSpPr>
        <p:spPr>
          <a:xfrm>
            <a:off x="7180991" y="4691056"/>
            <a:ext cx="805296" cy="479450"/>
          </a:xfrm>
          <a:prstGeom prst="wedgeRoundRectCallout">
            <a:avLst>
              <a:gd name="adj1" fmla="val -72396"/>
              <a:gd name="adj2" fmla="val 4974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Denied-No available funds</a:t>
            </a:r>
          </a:p>
        </p:txBody>
      </p:sp>
      <p:sp>
        <p:nvSpPr>
          <p:cNvPr id="28" name="Speech Bubble: Rectangle with Corners Rounded 27">
            <a:extLst>
              <a:ext uri="{FF2B5EF4-FFF2-40B4-BE49-F238E27FC236}">
                <a16:creationId xmlns:a16="http://schemas.microsoft.com/office/drawing/2014/main" id="{D48D87B1-B0A5-5A70-C464-67407AEF53F5}"/>
              </a:ext>
            </a:extLst>
          </p:cNvPr>
          <p:cNvSpPr/>
          <p:nvPr/>
        </p:nvSpPr>
        <p:spPr>
          <a:xfrm>
            <a:off x="6799550" y="6606061"/>
            <a:ext cx="1275261" cy="479450"/>
          </a:xfrm>
          <a:prstGeom prst="wedgeRoundRectCallout">
            <a:avLst>
              <a:gd name="adj1" fmla="val -72396"/>
              <a:gd name="adj2" fmla="val 4974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Denied-Funds exceed 15K and more documentation is needed</a:t>
            </a:r>
          </a:p>
        </p:txBody>
      </p:sp>
      <p:sp>
        <p:nvSpPr>
          <p:cNvPr id="14" name="TextBox 13">
            <a:extLst>
              <a:ext uri="{FF2B5EF4-FFF2-40B4-BE49-F238E27FC236}">
                <a16:creationId xmlns:a16="http://schemas.microsoft.com/office/drawing/2014/main" id="{A2B3366E-8E6A-8311-F2C4-272EB43565E7}"/>
              </a:ext>
            </a:extLst>
          </p:cNvPr>
          <p:cNvSpPr txBox="1"/>
          <p:nvPr/>
        </p:nvSpPr>
        <p:spPr>
          <a:xfrm>
            <a:off x="3688043" y="7543621"/>
            <a:ext cx="3523340" cy="646331"/>
          </a:xfrm>
          <a:prstGeom prst="rect">
            <a:avLst/>
          </a:prstGeom>
          <a:solidFill>
            <a:schemeClr val="accent2">
              <a:lumMod val="20000"/>
              <a:lumOff val="80000"/>
            </a:schemeClr>
          </a:solidFill>
        </p:spPr>
        <p:txBody>
          <a:bodyPr wrap="square" rtlCol="0">
            <a:spAutoFit/>
          </a:bodyPr>
          <a:lstStyle/>
          <a:p>
            <a:pPr algn="ctr"/>
            <a:r>
              <a:rPr lang="en-US" sz="3600" dirty="0" err="1">
                <a:solidFill>
                  <a:srgbClr val="FF0000"/>
                </a:solidFill>
              </a:rPr>
              <a:t>Eliminar</a:t>
            </a:r>
            <a:r>
              <a:rPr lang="en-US" sz="3600" dirty="0">
                <a:solidFill>
                  <a:srgbClr val="FF0000"/>
                </a:solidFill>
              </a:rPr>
              <a:t>???</a:t>
            </a:r>
          </a:p>
        </p:txBody>
      </p:sp>
    </p:spTree>
    <p:extLst>
      <p:ext uri="{BB962C8B-B14F-4D97-AF65-F5344CB8AC3E}">
        <p14:creationId xmlns:p14="http://schemas.microsoft.com/office/powerpoint/2010/main" val="1843924005"/>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E2B4EB-6A43-ADA4-AFD6-692D11F9F74D}"/>
              </a:ext>
            </a:extLst>
          </p:cNvPr>
          <p:cNvSpPr txBox="1"/>
          <p:nvPr/>
        </p:nvSpPr>
        <p:spPr>
          <a:xfrm>
            <a:off x="1292501" y="1826214"/>
            <a:ext cx="3735659" cy="323165"/>
          </a:xfrm>
          <a:prstGeom prst="rect">
            <a:avLst/>
          </a:prstGeom>
          <a:noFill/>
        </p:spPr>
        <p:txBody>
          <a:bodyPr wrap="square" rtlCol="0">
            <a:spAutoFit/>
          </a:bodyPr>
          <a:lstStyle/>
          <a:p>
            <a:r>
              <a:rPr lang="en-US" sz="1500" dirty="0"/>
              <a:t>Adelanto de </a:t>
            </a:r>
            <a:r>
              <a:rPr lang="en-US" sz="1500" dirty="0" err="1"/>
              <a:t>fondos</a:t>
            </a:r>
            <a:r>
              <a:rPr lang="en-US" sz="1500" dirty="0"/>
              <a:t>: </a:t>
            </a:r>
            <a:r>
              <a:rPr lang="en-US" sz="1500" dirty="0" err="1"/>
              <a:t>Gastos</a:t>
            </a:r>
            <a:r>
              <a:rPr lang="en-US" sz="1500" dirty="0"/>
              <a:t> </a:t>
            </a:r>
            <a:r>
              <a:rPr lang="en-US" sz="1500" dirty="0" err="1"/>
              <a:t>Funebres</a:t>
            </a:r>
            <a:endParaRPr lang="en-US" sz="1500" dirty="0"/>
          </a:p>
        </p:txBody>
      </p:sp>
      <p:sp>
        <p:nvSpPr>
          <p:cNvPr id="5" name="TextBox 4">
            <a:extLst>
              <a:ext uri="{FF2B5EF4-FFF2-40B4-BE49-F238E27FC236}">
                <a16:creationId xmlns:a16="http://schemas.microsoft.com/office/drawing/2014/main" id="{95816B5F-8B0F-4D6E-18DB-4B1A0D5C3DDF}"/>
              </a:ext>
            </a:extLst>
          </p:cNvPr>
          <p:cNvSpPr txBox="1"/>
          <p:nvPr/>
        </p:nvSpPr>
        <p:spPr>
          <a:xfrm>
            <a:off x="1455689" y="2195252"/>
            <a:ext cx="8948854" cy="5653984"/>
          </a:xfrm>
          <a:prstGeom prst="rect">
            <a:avLst/>
          </a:prstGeom>
          <a:noFill/>
        </p:spPr>
        <p:txBody>
          <a:bodyPr wrap="square" rtlCol="0">
            <a:spAutoFit/>
          </a:bodyPr>
          <a:lstStyle/>
          <a:p>
            <a:pPr marL="285763" indent="-285763">
              <a:buAutoNum type="arabicPeriod"/>
            </a:pPr>
            <a:r>
              <a:rPr lang="en-US" sz="1166" dirty="0" err="1"/>
              <a:t>Documentos</a:t>
            </a:r>
            <a:r>
              <a:rPr lang="en-US" sz="1166" dirty="0"/>
              <a:t> </a:t>
            </a:r>
            <a:r>
              <a:rPr lang="en-US" sz="1166" dirty="0" err="1"/>
              <a:t>requeridos</a:t>
            </a:r>
            <a:endParaRPr lang="en-US" sz="1166" dirty="0"/>
          </a:p>
          <a:p>
            <a:pPr marL="666781" lvl="1" indent="-285763">
              <a:buAutoNum type="arabicPeriod"/>
            </a:pPr>
            <a:r>
              <a:rPr lang="en-US" sz="1166" dirty="0" err="1"/>
              <a:t>Certificado</a:t>
            </a:r>
            <a:r>
              <a:rPr lang="en-US" sz="1166" dirty="0"/>
              <a:t> de </a:t>
            </a:r>
            <a:r>
              <a:rPr lang="en-US" sz="1166" dirty="0" err="1"/>
              <a:t>Defuncion</a:t>
            </a:r>
            <a:endParaRPr lang="en-US" sz="1166" dirty="0"/>
          </a:p>
          <a:p>
            <a:pPr marL="666781" lvl="1" indent="-285763">
              <a:buAutoNum type="arabicPeriod"/>
            </a:pPr>
            <a:r>
              <a:rPr lang="en-US" sz="1166" dirty="0"/>
              <a:t>Factura de la </a:t>
            </a:r>
            <a:r>
              <a:rPr lang="en-US" sz="1166" dirty="0" err="1"/>
              <a:t>funeraria</a:t>
            </a:r>
            <a:r>
              <a:rPr lang="en-US" sz="1166" dirty="0"/>
              <a:t> a </a:t>
            </a:r>
            <a:r>
              <a:rPr lang="en-US" sz="1166" dirty="0" err="1"/>
              <a:t>nombre</a:t>
            </a:r>
            <a:r>
              <a:rPr lang="en-US" sz="1166" dirty="0"/>
              <a:t> del </a:t>
            </a:r>
            <a:r>
              <a:rPr lang="en-US" sz="1166" dirty="0" err="1"/>
              <a:t>cliente</a:t>
            </a:r>
            <a:r>
              <a:rPr lang="en-US" sz="1166" dirty="0"/>
              <a:t> </a:t>
            </a:r>
            <a:r>
              <a:rPr lang="en-US" sz="1166" dirty="0" err="1"/>
              <a:t>fallecido</a:t>
            </a:r>
            <a:r>
              <a:rPr lang="en-US" sz="1166" dirty="0"/>
              <a:t>, </a:t>
            </a:r>
            <a:r>
              <a:rPr lang="en-US" sz="1166" dirty="0" err="1"/>
              <a:t>Recordatorio</a:t>
            </a:r>
            <a:r>
              <a:rPr lang="en-US" sz="1166" dirty="0"/>
              <a:t> la factura no </a:t>
            </a:r>
            <a:r>
              <a:rPr lang="en-US" sz="1166" dirty="0" err="1"/>
              <a:t>debe</a:t>
            </a:r>
            <a:r>
              <a:rPr lang="en-US" sz="1166" dirty="0"/>
              <a:t> de </a:t>
            </a:r>
            <a:r>
              <a:rPr lang="en-US" sz="1166" dirty="0" err="1"/>
              <a:t>estar</a:t>
            </a:r>
            <a:r>
              <a:rPr lang="en-US" sz="1166" dirty="0"/>
              <a:t> </a:t>
            </a:r>
            <a:r>
              <a:rPr lang="en-US" sz="1166" dirty="0" err="1"/>
              <a:t>pagada</a:t>
            </a:r>
            <a:r>
              <a:rPr lang="en-US" sz="1166" dirty="0"/>
              <a:t> </a:t>
            </a:r>
            <a:r>
              <a:rPr lang="en-US" sz="1166" dirty="0" err="1"/>
              <a:t>ya</a:t>
            </a:r>
            <a:endParaRPr lang="en-US" sz="1166" dirty="0"/>
          </a:p>
          <a:p>
            <a:pPr marL="666781" lvl="1" indent="-285763">
              <a:buAutoNum type="arabicPeriod"/>
            </a:pPr>
            <a:r>
              <a:rPr lang="en-US" sz="1166" dirty="0" err="1"/>
              <a:t>Copia</a:t>
            </a:r>
            <a:r>
              <a:rPr lang="en-US" sz="1166" dirty="0"/>
              <a:t> de ID del </a:t>
            </a:r>
            <a:r>
              <a:rPr lang="en-US" sz="1166" dirty="0" err="1"/>
              <a:t>soliciante</a:t>
            </a:r>
            <a:r>
              <a:rPr lang="en-US" sz="1166" dirty="0"/>
              <a:t>  con </a:t>
            </a:r>
            <a:r>
              <a:rPr lang="en-US" sz="1166" dirty="0" err="1"/>
              <a:t>foto</a:t>
            </a:r>
            <a:r>
              <a:rPr lang="en-US" sz="1166" dirty="0"/>
              <a:t> o </a:t>
            </a:r>
            <a:r>
              <a:rPr lang="en-US" sz="1166" dirty="0" err="1"/>
              <a:t>pasaporte</a:t>
            </a:r>
            <a:r>
              <a:rPr lang="en-US" sz="1166" dirty="0"/>
              <a:t>(Validar)</a:t>
            </a:r>
          </a:p>
          <a:p>
            <a:pPr marL="666781" lvl="1" indent="-285763">
              <a:buAutoNum type="arabicPeriod"/>
            </a:pPr>
            <a:endParaRPr lang="en-US" sz="1166" dirty="0"/>
          </a:p>
          <a:p>
            <a:pPr lvl="1"/>
            <a:r>
              <a:rPr lang="en-US" sz="1166" dirty="0"/>
              <a:t>Al principio </a:t>
            </a:r>
            <a:r>
              <a:rPr lang="en-US" sz="1166" dirty="0" err="1"/>
              <a:t>poner</a:t>
            </a:r>
            <a:r>
              <a:rPr lang="en-US" sz="1166" dirty="0"/>
              <a:t> </a:t>
            </a:r>
            <a:r>
              <a:rPr lang="en-US" sz="1166" dirty="0" err="1"/>
              <a:t>unas</a:t>
            </a:r>
            <a:r>
              <a:rPr lang="en-US" sz="1166" dirty="0"/>
              <a:t> </a:t>
            </a:r>
            <a:r>
              <a:rPr lang="en-US" sz="1166" dirty="0" err="1"/>
              <a:t>preguntas</a:t>
            </a:r>
            <a:r>
              <a:rPr lang="en-US" sz="1166" dirty="0"/>
              <a:t> para </a:t>
            </a:r>
            <a:r>
              <a:rPr lang="en-US" sz="1166" dirty="0" err="1"/>
              <a:t>ver</a:t>
            </a:r>
            <a:r>
              <a:rPr lang="en-US" sz="1166" dirty="0"/>
              <a:t> </a:t>
            </a:r>
            <a:r>
              <a:rPr lang="en-US" sz="1166" dirty="0" err="1"/>
              <a:t>si</a:t>
            </a:r>
            <a:r>
              <a:rPr lang="en-US" sz="1166" dirty="0"/>
              <a:t> es un Adelanto de </a:t>
            </a:r>
            <a:r>
              <a:rPr lang="en-US" sz="1166" dirty="0" err="1"/>
              <a:t>fondos</a:t>
            </a:r>
            <a:r>
              <a:rPr lang="en-US" sz="1166" dirty="0"/>
              <a:t> o </a:t>
            </a:r>
            <a:r>
              <a:rPr lang="en-US" sz="1166" dirty="0" err="1"/>
              <a:t>pago</a:t>
            </a:r>
            <a:r>
              <a:rPr lang="en-US" sz="1166" dirty="0"/>
              <a:t> </a:t>
            </a:r>
            <a:r>
              <a:rPr lang="en-US" sz="1166" dirty="0" err="1"/>
              <a:t>funebre</a:t>
            </a:r>
            <a:endParaRPr lang="en-US" sz="1166" dirty="0"/>
          </a:p>
          <a:p>
            <a:pPr marL="285763" lvl="1" indent="-285763">
              <a:buFont typeface="+mj-lt"/>
              <a:buAutoNum type="arabicPeriod" startAt="2"/>
            </a:pPr>
            <a:r>
              <a:rPr lang="en-US" sz="1166" dirty="0" err="1"/>
              <a:t>Proceso</a:t>
            </a:r>
            <a:r>
              <a:rPr lang="en-US" sz="1166" dirty="0"/>
              <a:t> digital</a:t>
            </a:r>
          </a:p>
          <a:p>
            <a:pPr marL="666781" lvl="2" indent="-285763">
              <a:buFont typeface="+mj-lt"/>
              <a:buAutoNum type="arabicPeriod"/>
            </a:pPr>
            <a:r>
              <a:rPr lang="en-US" sz="1166" dirty="0" err="1"/>
              <a:t>Cliente</a:t>
            </a:r>
            <a:r>
              <a:rPr lang="en-US" sz="1166" dirty="0"/>
              <a:t> complete </a:t>
            </a:r>
            <a:r>
              <a:rPr lang="en-US" sz="1166" dirty="0" err="1"/>
              <a:t>formulario</a:t>
            </a:r>
            <a:r>
              <a:rPr lang="en-US" sz="1166" dirty="0"/>
              <a:t> (que campos </a:t>
            </a:r>
            <a:r>
              <a:rPr lang="en-US" sz="1166" dirty="0" err="1"/>
              <a:t>debe</a:t>
            </a:r>
            <a:r>
              <a:rPr lang="en-US" sz="1166" dirty="0"/>
              <a:t> de </a:t>
            </a:r>
            <a:r>
              <a:rPr lang="en-US" sz="1166" dirty="0" err="1"/>
              <a:t>poner</a:t>
            </a:r>
            <a:r>
              <a:rPr lang="en-US" sz="1166" dirty="0"/>
              <a:t>)- usar </a:t>
            </a:r>
            <a:r>
              <a:rPr lang="en-US" sz="1166" dirty="0" err="1"/>
              <a:t>los</a:t>
            </a:r>
            <a:r>
              <a:rPr lang="en-US" sz="1166" dirty="0"/>
              <a:t> de la forma</a:t>
            </a:r>
          </a:p>
          <a:p>
            <a:pPr marL="1047799" lvl="3" indent="-285763">
              <a:buFont typeface="+mj-lt"/>
              <a:buAutoNum type="arabicPeriod"/>
            </a:pPr>
            <a:r>
              <a:rPr lang="en-US" sz="1166" dirty="0" err="1"/>
              <a:t>Otros</a:t>
            </a:r>
            <a:r>
              <a:rPr lang="en-US" sz="1166" dirty="0"/>
              <a:t>: </a:t>
            </a:r>
            <a:r>
              <a:rPr lang="en-US" sz="1166" dirty="0" err="1"/>
              <a:t>cantidad</a:t>
            </a:r>
            <a:r>
              <a:rPr lang="en-US" sz="1166" dirty="0"/>
              <a:t> de la factura, y </a:t>
            </a:r>
            <a:r>
              <a:rPr lang="en-US" sz="1166" dirty="0" err="1"/>
              <a:t>salga</a:t>
            </a:r>
            <a:r>
              <a:rPr lang="en-US" sz="1166" dirty="0"/>
              <a:t> </a:t>
            </a:r>
            <a:r>
              <a:rPr lang="en-US" sz="1166" dirty="0" err="1"/>
              <a:t>mensaje</a:t>
            </a:r>
            <a:r>
              <a:rPr lang="en-US" sz="1166" dirty="0"/>
              <a:t> </a:t>
            </a:r>
            <a:r>
              <a:rPr lang="en-US" sz="1166" dirty="0" err="1"/>
              <a:t>si</a:t>
            </a:r>
            <a:r>
              <a:rPr lang="en-US" sz="1166" dirty="0"/>
              <a:t> </a:t>
            </a:r>
          </a:p>
          <a:p>
            <a:pPr marL="1047799" lvl="3" indent="-285763">
              <a:buFont typeface="+mj-lt"/>
              <a:buAutoNum type="arabicPeriod"/>
            </a:pPr>
            <a:r>
              <a:rPr lang="en-US" sz="1166" dirty="0"/>
              <a:t>Tener de que forma </a:t>
            </a:r>
            <a:r>
              <a:rPr lang="en-US" sz="1166" dirty="0" err="1"/>
              <a:t>quiere</a:t>
            </a:r>
            <a:r>
              <a:rPr lang="en-US" sz="1166" dirty="0"/>
              <a:t> que se le </a:t>
            </a:r>
            <a:r>
              <a:rPr lang="en-US" sz="1166" dirty="0" err="1"/>
              <a:t>entregue</a:t>
            </a:r>
            <a:r>
              <a:rPr lang="en-US" sz="1166" dirty="0"/>
              <a:t>: digital (</a:t>
            </a:r>
            <a:r>
              <a:rPr lang="en-US" sz="1166" dirty="0" err="1"/>
              <a:t>cuenta</a:t>
            </a:r>
            <a:r>
              <a:rPr lang="en-US" sz="1166" dirty="0"/>
              <a:t> de banco de </a:t>
            </a:r>
            <a:r>
              <a:rPr lang="en-US" sz="1166" dirty="0" err="1"/>
              <a:t>funeraria</a:t>
            </a:r>
            <a:r>
              <a:rPr lang="en-US" sz="1166" dirty="0"/>
              <a:t>, o cheque)</a:t>
            </a:r>
          </a:p>
          <a:p>
            <a:pPr marL="1428816" lvl="4" indent="-285763">
              <a:buFont typeface="+mj-lt"/>
              <a:buAutoNum type="arabicPeriod"/>
            </a:pPr>
            <a:r>
              <a:rPr lang="en-US" sz="1166" dirty="0" err="1"/>
              <a:t>Estan</a:t>
            </a:r>
            <a:r>
              <a:rPr lang="en-US" sz="1166" dirty="0"/>
              <a:t> </a:t>
            </a:r>
            <a:r>
              <a:rPr lang="en-US" sz="1166" dirty="0" err="1"/>
              <a:t>validando</a:t>
            </a:r>
            <a:r>
              <a:rPr lang="en-US" sz="1166" dirty="0"/>
              <a:t> </a:t>
            </a:r>
            <a:r>
              <a:rPr lang="en-US" sz="1166" dirty="0" err="1"/>
              <a:t>si</a:t>
            </a:r>
            <a:r>
              <a:rPr lang="en-US" sz="1166" dirty="0"/>
              <a:t> </a:t>
            </a:r>
            <a:r>
              <a:rPr lang="en-US" sz="1166" dirty="0" err="1"/>
              <a:t>esto</a:t>
            </a:r>
            <a:r>
              <a:rPr lang="en-US" sz="1166" dirty="0"/>
              <a:t> es viable.</a:t>
            </a:r>
          </a:p>
          <a:p>
            <a:pPr marL="1428816" lvl="4" indent="-285763">
              <a:buFont typeface="+mj-lt"/>
              <a:buAutoNum type="arabicPeriod"/>
            </a:pPr>
            <a:r>
              <a:rPr lang="en-US" sz="1166" dirty="0"/>
              <a:t>Si es cheque, </a:t>
            </a:r>
            <a:r>
              <a:rPr lang="en-US" sz="1166" dirty="0" err="1"/>
              <a:t>seleccionar</a:t>
            </a:r>
            <a:r>
              <a:rPr lang="en-US" sz="1166" dirty="0"/>
              <a:t> pueblo, </a:t>
            </a:r>
            <a:r>
              <a:rPr lang="en-US" sz="1166" dirty="0" err="1"/>
              <a:t>seleccionar</a:t>
            </a:r>
            <a:r>
              <a:rPr lang="en-US" sz="1166" dirty="0"/>
              <a:t> succursal (junto con search bar)</a:t>
            </a:r>
          </a:p>
          <a:p>
            <a:pPr marL="666781" lvl="2" indent="-285763">
              <a:buFont typeface="+mj-lt"/>
              <a:buAutoNum type="arabicPeriod"/>
            </a:pPr>
            <a:r>
              <a:rPr lang="en-US" sz="1166" dirty="0" err="1"/>
              <a:t>Somete</a:t>
            </a:r>
            <a:r>
              <a:rPr lang="en-US" sz="1166" dirty="0"/>
              <a:t> </a:t>
            </a:r>
            <a:r>
              <a:rPr lang="en-US" sz="1166" dirty="0" err="1"/>
              <a:t>los</a:t>
            </a:r>
            <a:r>
              <a:rPr lang="en-US" sz="1166" dirty="0"/>
              <a:t> </a:t>
            </a:r>
            <a:r>
              <a:rPr lang="en-US" sz="1166" dirty="0" err="1"/>
              <a:t>documentos</a:t>
            </a:r>
            <a:r>
              <a:rPr lang="en-US" sz="1166" dirty="0"/>
              <a:t> </a:t>
            </a:r>
            <a:r>
              <a:rPr lang="en-US" sz="1166" dirty="0" err="1"/>
              <a:t>requeridos</a:t>
            </a:r>
            <a:endParaRPr lang="en-US" sz="1166" dirty="0"/>
          </a:p>
          <a:p>
            <a:pPr marL="666781" lvl="2" indent="-285763">
              <a:buFont typeface="+mj-lt"/>
              <a:buAutoNum type="arabicPeriod"/>
            </a:pPr>
            <a:r>
              <a:rPr lang="en-US" sz="1166" dirty="0"/>
              <a:t>Si es </a:t>
            </a:r>
            <a:r>
              <a:rPr lang="en-US" sz="1166" dirty="0" err="1"/>
              <a:t>sobre</a:t>
            </a:r>
            <a:r>
              <a:rPr lang="en-US" sz="1166" dirty="0"/>
              <a:t> 15K, que le </a:t>
            </a:r>
            <a:r>
              <a:rPr lang="en-US" sz="1166" dirty="0" err="1"/>
              <a:t>salga</a:t>
            </a:r>
            <a:r>
              <a:rPr lang="en-US" sz="1166" dirty="0"/>
              <a:t> un </a:t>
            </a:r>
            <a:r>
              <a:rPr lang="en-US" sz="1166" dirty="0" err="1"/>
              <a:t>mensaje</a:t>
            </a:r>
            <a:r>
              <a:rPr lang="en-US" sz="1166" dirty="0"/>
              <a:t>. </a:t>
            </a:r>
            <a:r>
              <a:rPr lang="en-US" sz="1166" dirty="0">
                <a:highlight>
                  <a:srgbClr val="00FF00"/>
                </a:highlight>
              </a:rPr>
              <a:t>Validar </a:t>
            </a:r>
            <a:r>
              <a:rPr lang="en-US" sz="1166" dirty="0" err="1">
                <a:highlight>
                  <a:srgbClr val="00FF00"/>
                </a:highlight>
              </a:rPr>
              <a:t>si</a:t>
            </a:r>
            <a:r>
              <a:rPr lang="en-US" sz="1166" dirty="0">
                <a:highlight>
                  <a:srgbClr val="00FF00"/>
                </a:highlight>
              </a:rPr>
              <a:t> solo se </a:t>
            </a:r>
            <a:r>
              <a:rPr lang="en-US" sz="1166" dirty="0" err="1">
                <a:highlight>
                  <a:srgbClr val="00FF00"/>
                </a:highlight>
              </a:rPr>
              <a:t>pagara</a:t>
            </a:r>
            <a:r>
              <a:rPr lang="en-US" sz="1166" dirty="0">
                <a:highlight>
                  <a:srgbClr val="00FF00"/>
                </a:highlight>
              </a:rPr>
              <a:t> 15</a:t>
            </a:r>
          </a:p>
          <a:p>
            <a:pPr marL="666781" lvl="2" indent="-285763">
              <a:buFont typeface="+mj-lt"/>
              <a:buAutoNum type="arabicPeriod"/>
            </a:pPr>
            <a:r>
              <a:rPr lang="en-US" sz="1166" dirty="0"/>
              <a:t>Le da submit y </a:t>
            </a:r>
            <a:r>
              <a:rPr lang="en-US" sz="1166" dirty="0" err="1"/>
              <a:t>recibe</a:t>
            </a:r>
            <a:r>
              <a:rPr lang="en-US" sz="1166" dirty="0"/>
              <a:t> un email con la </a:t>
            </a:r>
            <a:r>
              <a:rPr lang="en-US" sz="1166" dirty="0" err="1"/>
              <a:t>solicitud</a:t>
            </a:r>
            <a:r>
              <a:rPr lang="en-US" sz="1166" dirty="0"/>
              <a:t>, </a:t>
            </a:r>
            <a:r>
              <a:rPr lang="en-US" sz="1166" dirty="0">
                <a:highlight>
                  <a:srgbClr val="00FF00"/>
                </a:highlight>
              </a:rPr>
              <a:t>24-48 horas</a:t>
            </a:r>
          </a:p>
          <a:p>
            <a:pPr marL="666781" lvl="2" indent="-285763">
              <a:buFont typeface="+mj-lt"/>
              <a:buAutoNum type="arabicPeriod"/>
            </a:pPr>
            <a:r>
              <a:rPr lang="en-US" sz="1166" dirty="0" err="1">
                <a:highlight>
                  <a:srgbClr val="00FF00"/>
                </a:highlight>
              </a:rPr>
              <a:t>Departamento</a:t>
            </a:r>
            <a:r>
              <a:rPr lang="en-US" sz="1166" dirty="0">
                <a:highlight>
                  <a:srgbClr val="00FF00"/>
                </a:highlight>
              </a:rPr>
              <a:t> </a:t>
            </a:r>
            <a:r>
              <a:rPr lang="en-US" sz="1166" dirty="0" err="1">
                <a:highlight>
                  <a:srgbClr val="00FF00"/>
                </a:highlight>
              </a:rPr>
              <a:t>Centralizado</a:t>
            </a:r>
            <a:r>
              <a:rPr lang="en-US" sz="1166" dirty="0">
                <a:highlight>
                  <a:srgbClr val="00FF00"/>
                </a:highlight>
              </a:rPr>
              <a:t> (Validar que </a:t>
            </a:r>
            <a:r>
              <a:rPr lang="en-US" sz="1166" dirty="0" err="1">
                <a:highlight>
                  <a:srgbClr val="00FF00"/>
                </a:highlight>
              </a:rPr>
              <a:t>equipo</a:t>
            </a:r>
            <a:r>
              <a:rPr lang="en-US" sz="1166" dirty="0">
                <a:highlight>
                  <a:srgbClr val="00FF00"/>
                </a:highlight>
              </a:rPr>
              <a:t> seria) ¿Deposit Operations o Estate Processing?</a:t>
            </a:r>
          </a:p>
          <a:p>
            <a:pPr marL="666781" lvl="2" indent="-285763">
              <a:buFont typeface="+mj-lt"/>
              <a:buAutoNum type="arabicPeriod"/>
            </a:pPr>
            <a:r>
              <a:rPr lang="en-US" sz="1166" dirty="0"/>
              <a:t>Se </a:t>
            </a:r>
            <a:r>
              <a:rPr lang="en-US" sz="1166" dirty="0" err="1"/>
              <a:t>crea</a:t>
            </a:r>
            <a:r>
              <a:rPr lang="en-US" sz="1166" dirty="0"/>
              <a:t> ticket </a:t>
            </a:r>
            <a:r>
              <a:rPr lang="en-US" sz="1166" dirty="0" err="1"/>
              <a:t>en</a:t>
            </a:r>
            <a:r>
              <a:rPr lang="en-US" sz="1166" dirty="0"/>
              <a:t> PCAS</a:t>
            </a:r>
          </a:p>
          <a:p>
            <a:pPr marL="666781" lvl="2" indent="-285763">
              <a:buFont typeface="+mj-lt"/>
              <a:buAutoNum type="arabicPeriod"/>
            </a:pPr>
            <a:r>
              <a:rPr lang="en-US" sz="1166" dirty="0"/>
              <a:t>De </a:t>
            </a:r>
            <a:r>
              <a:rPr lang="en-US" sz="1166" dirty="0" err="1"/>
              <a:t>tener</a:t>
            </a:r>
            <a:r>
              <a:rPr lang="en-US" sz="1166" dirty="0"/>
              <a:t> </a:t>
            </a:r>
            <a:r>
              <a:rPr lang="en-US" sz="1166" dirty="0" err="1"/>
              <a:t>todos</a:t>
            </a:r>
            <a:r>
              <a:rPr lang="en-US" sz="1166" dirty="0"/>
              <a:t> </a:t>
            </a:r>
            <a:r>
              <a:rPr lang="en-US" sz="1166" dirty="0" err="1"/>
              <a:t>los</a:t>
            </a:r>
            <a:r>
              <a:rPr lang="en-US" sz="1166" dirty="0"/>
              <a:t> </a:t>
            </a:r>
            <a:r>
              <a:rPr lang="en-US" sz="1166" dirty="0" err="1"/>
              <a:t>documentos</a:t>
            </a:r>
            <a:r>
              <a:rPr lang="en-US" sz="1166" dirty="0"/>
              <a:t> y </a:t>
            </a:r>
            <a:r>
              <a:rPr lang="en-US" sz="1166" dirty="0" err="1"/>
              <a:t>estar</a:t>
            </a:r>
            <a:r>
              <a:rPr lang="en-US" sz="1166" dirty="0"/>
              <a:t> </a:t>
            </a:r>
            <a:r>
              <a:rPr lang="en-US" sz="1166" dirty="0" err="1"/>
              <a:t>completos</a:t>
            </a:r>
            <a:r>
              <a:rPr lang="en-US" sz="1166" dirty="0"/>
              <a:t> </a:t>
            </a:r>
            <a:r>
              <a:rPr lang="en-US" sz="1166" dirty="0" err="1"/>
              <a:t>procede</a:t>
            </a:r>
            <a:r>
              <a:rPr lang="en-US" sz="1166" dirty="0"/>
              <a:t> a </a:t>
            </a:r>
            <a:r>
              <a:rPr lang="en-US" sz="1166" dirty="0" err="1"/>
              <a:t>hacer</a:t>
            </a:r>
            <a:r>
              <a:rPr lang="en-US" sz="1166" dirty="0"/>
              <a:t> </a:t>
            </a:r>
            <a:r>
              <a:rPr lang="en-US" sz="1166" dirty="0" err="1"/>
              <a:t>el</a:t>
            </a:r>
            <a:r>
              <a:rPr lang="en-US" sz="1166" dirty="0"/>
              <a:t> </a:t>
            </a:r>
            <a:r>
              <a:rPr lang="en-US" sz="1166" dirty="0" err="1"/>
              <a:t>proceso</a:t>
            </a:r>
            <a:r>
              <a:rPr lang="en-US" sz="1166" dirty="0"/>
              <a:t> de </a:t>
            </a:r>
            <a:r>
              <a:rPr lang="en-US" sz="1166" dirty="0" err="1"/>
              <a:t>deposito</a:t>
            </a:r>
            <a:r>
              <a:rPr lang="en-US" sz="1166" dirty="0"/>
              <a:t> de banco  </a:t>
            </a:r>
            <a:r>
              <a:rPr lang="en-US" sz="1166" dirty="0" err="1"/>
              <a:t>si</a:t>
            </a:r>
            <a:r>
              <a:rPr lang="en-US" sz="1166" dirty="0"/>
              <a:t> </a:t>
            </a:r>
            <a:r>
              <a:rPr lang="en-US" sz="1166" dirty="0" err="1"/>
              <a:t>el</a:t>
            </a:r>
            <a:r>
              <a:rPr lang="en-US" sz="1166" dirty="0"/>
              <a:t> </a:t>
            </a:r>
            <a:r>
              <a:rPr lang="en-US" sz="1166" dirty="0" err="1"/>
              <a:t>cliente</a:t>
            </a:r>
            <a:r>
              <a:rPr lang="en-US" sz="1166" dirty="0"/>
              <a:t> </a:t>
            </a:r>
            <a:r>
              <a:rPr lang="en-US" sz="1166" dirty="0" err="1"/>
              <a:t>selecciono</a:t>
            </a:r>
            <a:r>
              <a:rPr lang="en-US" sz="1166" dirty="0"/>
              <a:t> digital </a:t>
            </a:r>
          </a:p>
          <a:p>
            <a:pPr marL="1047799" lvl="3" indent="-285763">
              <a:buFont typeface="+mj-lt"/>
              <a:buAutoNum type="arabicPeriod"/>
            </a:pPr>
            <a:r>
              <a:rPr lang="en-US" sz="1166" dirty="0"/>
              <a:t>Si </a:t>
            </a:r>
            <a:r>
              <a:rPr lang="en-US" sz="1166" dirty="0" err="1"/>
              <a:t>el</a:t>
            </a:r>
            <a:r>
              <a:rPr lang="en-US" sz="1166" dirty="0"/>
              <a:t> </a:t>
            </a:r>
            <a:r>
              <a:rPr lang="en-US" sz="1166" dirty="0" err="1"/>
              <a:t>cliente</a:t>
            </a:r>
            <a:r>
              <a:rPr lang="en-US" sz="1166" dirty="0"/>
              <a:t> </a:t>
            </a:r>
            <a:r>
              <a:rPr lang="en-US" sz="1166" dirty="0" err="1"/>
              <a:t>selecciono</a:t>
            </a:r>
            <a:r>
              <a:rPr lang="en-US" sz="1166" dirty="0"/>
              <a:t> cheque, </a:t>
            </a:r>
            <a:r>
              <a:rPr lang="en-US" sz="1166" dirty="0" err="1"/>
              <a:t>enviar</a:t>
            </a:r>
            <a:r>
              <a:rPr lang="en-US" sz="1166" dirty="0"/>
              <a:t> email a </a:t>
            </a:r>
            <a:r>
              <a:rPr lang="en-US" sz="1166" dirty="0" err="1"/>
              <a:t>gerente</a:t>
            </a:r>
            <a:r>
              <a:rPr lang="en-US" sz="1166" dirty="0"/>
              <a:t> y </a:t>
            </a:r>
            <a:r>
              <a:rPr lang="en-US" sz="1166" dirty="0" err="1"/>
              <a:t>subgerente</a:t>
            </a:r>
            <a:r>
              <a:rPr lang="en-US" sz="1166" dirty="0"/>
              <a:t> . Cambia </a:t>
            </a:r>
            <a:r>
              <a:rPr lang="en-US" sz="1166" dirty="0" err="1"/>
              <a:t>el</a:t>
            </a:r>
            <a:r>
              <a:rPr lang="en-US" sz="1166" dirty="0"/>
              <a:t> </a:t>
            </a:r>
            <a:r>
              <a:rPr lang="en-US" sz="1166" dirty="0" err="1"/>
              <a:t>estatus</a:t>
            </a:r>
            <a:r>
              <a:rPr lang="en-US" sz="1166" dirty="0"/>
              <a:t> del ticket </a:t>
            </a:r>
            <a:r>
              <a:rPr lang="en-US" sz="1166" dirty="0">
                <a:highlight>
                  <a:srgbClr val="00FF00"/>
                </a:highlight>
              </a:rPr>
              <a:t>(Validar </a:t>
            </a:r>
            <a:r>
              <a:rPr lang="en-US" sz="1166" dirty="0" err="1">
                <a:highlight>
                  <a:srgbClr val="00FF00"/>
                </a:highlight>
              </a:rPr>
              <a:t>estatus</a:t>
            </a:r>
            <a:r>
              <a:rPr lang="en-US" sz="1166" dirty="0">
                <a:highlight>
                  <a:srgbClr val="00FF00"/>
                </a:highlight>
              </a:rPr>
              <a:t> de PCAS</a:t>
            </a:r>
          </a:p>
          <a:p>
            <a:pPr marL="1047799" lvl="3" indent="-285763">
              <a:buFont typeface="+mj-lt"/>
              <a:buAutoNum type="arabicPeriod"/>
            </a:pPr>
            <a:endParaRPr lang="en-US" sz="1166" dirty="0">
              <a:highlight>
                <a:srgbClr val="00FF00"/>
              </a:highlight>
            </a:endParaRPr>
          </a:p>
          <a:p>
            <a:pPr marL="666781" lvl="2" indent="-285763">
              <a:buFont typeface="+mj-lt"/>
              <a:buAutoNum type="arabicPeriod"/>
            </a:pPr>
            <a:r>
              <a:rPr lang="en-US" sz="1166" dirty="0" err="1"/>
              <a:t>Cliente</a:t>
            </a:r>
            <a:r>
              <a:rPr lang="en-US" sz="1166" dirty="0"/>
              <a:t> </a:t>
            </a:r>
            <a:r>
              <a:rPr lang="en-US" sz="1166" dirty="0" err="1"/>
              <a:t>recibe</a:t>
            </a:r>
            <a:r>
              <a:rPr lang="en-US" sz="1166" dirty="0"/>
              <a:t> email de </a:t>
            </a:r>
            <a:r>
              <a:rPr lang="en-US" sz="1166" dirty="0" err="1"/>
              <a:t>transacción</a:t>
            </a:r>
            <a:r>
              <a:rPr lang="en-US" sz="1166" dirty="0"/>
              <a:t> </a:t>
            </a:r>
            <a:r>
              <a:rPr lang="en-US" sz="1166" dirty="0" err="1"/>
              <a:t>aproba</a:t>
            </a:r>
            <a:endParaRPr lang="en-US" sz="1166" dirty="0"/>
          </a:p>
          <a:p>
            <a:pPr marL="381017" lvl="2"/>
            <a:r>
              <a:rPr lang="en-US" sz="1166" dirty="0" err="1"/>
              <a:t>Razones</a:t>
            </a:r>
            <a:r>
              <a:rPr lang="en-US" sz="1166" dirty="0"/>
              <a:t> para </a:t>
            </a:r>
            <a:r>
              <a:rPr lang="en-US" sz="1166" dirty="0" err="1"/>
              <a:t>denegar</a:t>
            </a:r>
            <a:r>
              <a:rPr lang="en-US" sz="1166" dirty="0"/>
              <a:t> </a:t>
            </a:r>
            <a:r>
              <a:rPr lang="en-US" sz="1166" dirty="0" err="1"/>
              <a:t>fondos</a:t>
            </a:r>
            <a:r>
              <a:rPr lang="en-US" sz="1166" dirty="0"/>
              <a:t> </a:t>
            </a:r>
            <a:r>
              <a:rPr lang="en-US" sz="1166" dirty="0" err="1"/>
              <a:t>funebres</a:t>
            </a:r>
            <a:r>
              <a:rPr lang="en-US" sz="1166" dirty="0"/>
              <a:t>:</a:t>
            </a:r>
          </a:p>
          <a:p>
            <a:pPr marL="619153" lvl="2" indent="-238136">
              <a:buFont typeface="Arial" panose="020B0604020202020204" pitchFamily="34" charset="0"/>
              <a:buChar char="•"/>
            </a:pPr>
            <a:r>
              <a:rPr lang="en-US" sz="1166" dirty="0"/>
              <a:t>	Factura de </a:t>
            </a:r>
            <a:r>
              <a:rPr lang="en-US" sz="1166" dirty="0" err="1"/>
              <a:t>funeraria</a:t>
            </a:r>
            <a:r>
              <a:rPr lang="en-US" sz="1166" dirty="0"/>
              <a:t> </a:t>
            </a:r>
            <a:r>
              <a:rPr lang="en-US" sz="1166" dirty="0" err="1"/>
              <a:t>pagada</a:t>
            </a:r>
            <a:endParaRPr lang="en-US" sz="1166" dirty="0"/>
          </a:p>
          <a:p>
            <a:pPr marL="619153" lvl="2" indent="-238136">
              <a:buFont typeface="Arial" panose="020B0604020202020204" pitchFamily="34" charset="0"/>
              <a:buChar char="•"/>
            </a:pPr>
            <a:r>
              <a:rPr lang="en-US" sz="1166" dirty="0"/>
              <a:t>No </a:t>
            </a:r>
            <a:r>
              <a:rPr lang="en-US" sz="1166" dirty="0" err="1"/>
              <a:t>todos</a:t>
            </a:r>
            <a:r>
              <a:rPr lang="en-US" sz="1166" dirty="0"/>
              <a:t> </a:t>
            </a:r>
            <a:r>
              <a:rPr lang="en-US" sz="1166" dirty="0" err="1"/>
              <a:t>los</a:t>
            </a:r>
            <a:r>
              <a:rPr lang="en-US" sz="1166" dirty="0"/>
              <a:t> </a:t>
            </a:r>
            <a:r>
              <a:rPr lang="en-US" sz="1166" dirty="0" err="1"/>
              <a:t>documentos</a:t>
            </a:r>
            <a:r>
              <a:rPr lang="en-US" sz="1166" dirty="0"/>
              <a:t> </a:t>
            </a:r>
            <a:r>
              <a:rPr lang="en-US" sz="1166" dirty="0" err="1"/>
              <a:t>estan</a:t>
            </a:r>
            <a:endParaRPr lang="en-US" sz="1166" dirty="0"/>
          </a:p>
          <a:p>
            <a:pPr marL="381017" lvl="2"/>
            <a:endParaRPr lang="en-US" sz="1166" dirty="0"/>
          </a:p>
          <a:p>
            <a:pPr marL="666781" lvl="2" indent="-285763">
              <a:buFont typeface="+mj-lt"/>
              <a:buAutoNum type="arabicPeriod"/>
            </a:pPr>
            <a:endParaRPr lang="en-US" sz="1166" dirty="0"/>
          </a:p>
          <a:p>
            <a:pPr marL="381017" lvl="2"/>
            <a:r>
              <a:rPr lang="en-US" sz="1166" dirty="0" err="1"/>
              <a:t>Preguntas</a:t>
            </a:r>
            <a:r>
              <a:rPr lang="en-US" sz="1166" dirty="0"/>
              <a:t>:</a:t>
            </a:r>
            <a:br>
              <a:rPr lang="en-US" sz="1166" dirty="0"/>
            </a:br>
            <a:r>
              <a:rPr lang="en-US" sz="1166" dirty="0"/>
              <a:t>Validar </a:t>
            </a:r>
            <a:r>
              <a:rPr lang="en-US" sz="1166" dirty="0" err="1"/>
              <a:t>si</a:t>
            </a:r>
            <a:r>
              <a:rPr lang="en-US" sz="1166" dirty="0"/>
              <a:t> la hoja 1032-tiene que ser </a:t>
            </a:r>
            <a:r>
              <a:rPr lang="en-US" sz="1166" dirty="0" err="1"/>
              <a:t>completada</a:t>
            </a:r>
            <a:r>
              <a:rPr lang="en-US" sz="1166" dirty="0"/>
              <a:t> para Adelanto de </a:t>
            </a:r>
            <a:r>
              <a:rPr lang="en-US" sz="1166" dirty="0" err="1"/>
              <a:t>gastos</a:t>
            </a:r>
            <a:r>
              <a:rPr lang="en-US" sz="1166" dirty="0"/>
              <a:t> </a:t>
            </a:r>
            <a:r>
              <a:rPr lang="en-US" sz="1166" dirty="0" err="1"/>
              <a:t>funebres</a:t>
            </a:r>
            <a:r>
              <a:rPr lang="en-US" sz="1166" dirty="0"/>
              <a:t>- Bryan y Perla </a:t>
            </a:r>
            <a:r>
              <a:rPr lang="en-US" sz="1166" dirty="0" err="1"/>
              <a:t>verificaran</a:t>
            </a:r>
            <a:r>
              <a:rPr lang="en-US" sz="1166" dirty="0"/>
              <a:t> </a:t>
            </a:r>
            <a:r>
              <a:rPr lang="en-US" sz="1166" dirty="0">
                <a:highlight>
                  <a:srgbClr val="00FF00"/>
                </a:highlight>
              </a:rPr>
              <a:t>– Lo </a:t>
            </a:r>
            <a:r>
              <a:rPr lang="en-US" sz="1166" dirty="0" err="1">
                <a:highlight>
                  <a:srgbClr val="00FF00"/>
                </a:highlight>
              </a:rPr>
              <a:t>validamos</a:t>
            </a:r>
            <a:r>
              <a:rPr lang="en-US" sz="1166" dirty="0">
                <a:highlight>
                  <a:srgbClr val="00FF00"/>
                </a:highlight>
              </a:rPr>
              <a:t> y </a:t>
            </a:r>
            <a:r>
              <a:rPr lang="en-US" sz="1166" dirty="0" err="1">
                <a:highlight>
                  <a:srgbClr val="00FF00"/>
                </a:highlight>
              </a:rPr>
              <a:t>nos</a:t>
            </a:r>
            <a:r>
              <a:rPr lang="en-US" sz="1166" dirty="0">
                <a:highlight>
                  <a:srgbClr val="00FF00"/>
                </a:highlight>
              </a:rPr>
              <a:t> </a:t>
            </a:r>
            <a:r>
              <a:rPr lang="en-US" sz="1166" dirty="0" err="1">
                <a:highlight>
                  <a:srgbClr val="00FF00"/>
                </a:highlight>
              </a:rPr>
              <a:t>dijeron</a:t>
            </a:r>
            <a:r>
              <a:rPr lang="en-US" sz="1166" dirty="0">
                <a:highlight>
                  <a:srgbClr val="00FF00"/>
                </a:highlight>
              </a:rPr>
              <a:t> que no es </a:t>
            </a:r>
            <a:r>
              <a:rPr lang="en-US" sz="1166" dirty="0" err="1">
                <a:highlight>
                  <a:srgbClr val="00FF00"/>
                </a:highlight>
              </a:rPr>
              <a:t>necesario</a:t>
            </a:r>
            <a:r>
              <a:rPr lang="en-US" sz="1166" dirty="0">
                <a:highlight>
                  <a:srgbClr val="00FF00"/>
                </a:highlight>
              </a:rPr>
              <a:t> </a:t>
            </a:r>
            <a:r>
              <a:rPr lang="en-US" sz="1166" dirty="0" err="1">
                <a:highlight>
                  <a:srgbClr val="00FF00"/>
                </a:highlight>
              </a:rPr>
              <a:t>llenar</a:t>
            </a:r>
            <a:r>
              <a:rPr lang="en-US" sz="1166" dirty="0">
                <a:highlight>
                  <a:srgbClr val="00FF00"/>
                </a:highlight>
              </a:rPr>
              <a:t> la BRA-1032</a:t>
            </a:r>
          </a:p>
        </p:txBody>
      </p:sp>
      <p:sp>
        <p:nvSpPr>
          <p:cNvPr id="2" name="TextBox 1">
            <a:extLst>
              <a:ext uri="{FF2B5EF4-FFF2-40B4-BE49-F238E27FC236}">
                <a16:creationId xmlns:a16="http://schemas.microsoft.com/office/drawing/2014/main" id="{3605DDCD-BAC8-D7E7-3A9B-3D9F1124BA47}"/>
              </a:ext>
            </a:extLst>
          </p:cNvPr>
          <p:cNvSpPr txBox="1"/>
          <p:nvPr/>
        </p:nvSpPr>
        <p:spPr>
          <a:xfrm>
            <a:off x="4558185" y="1235144"/>
            <a:ext cx="3851001" cy="451534"/>
          </a:xfrm>
          <a:prstGeom prst="rect">
            <a:avLst/>
          </a:prstGeom>
          <a:noFill/>
        </p:spPr>
        <p:txBody>
          <a:bodyPr wrap="square" rtlCol="0">
            <a:spAutoFit/>
          </a:bodyPr>
          <a:lstStyle/>
          <a:p>
            <a:pPr algn="ctr"/>
            <a:r>
              <a:rPr lang="en-US" sz="2334" u="sng" dirty="0">
                <a:latin typeface="CordiaUPC" panose="020B0304020202020204" pitchFamily="34" charset="-34"/>
                <a:cs typeface="CordiaUPC" panose="020B0304020202020204" pitchFamily="34" charset="-34"/>
              </a:rPr>
              <a:t>MEETING NOTES</a:t>
            </a:r>
          </a:p>
        </p:txBody>
      </p:sp>
    </p:spTree>
    <p:extLst>
      <p:ext uri="{BB962C8B-B14F-4D97-AF65-F5344CB8AC3E}">
        <p14:creationId xmlns:p14="http://schemas.microsoft.com/office/powerpoint/2010/main" val="727352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D125B2-4EE3-345D-8570-E11303ADBC71}"/>
              </a:ext>
            </a:extLst>
          </p:cNvPr>
          <p:cNvPicPr>
            <a:picLocks noChangeAspect="1"/>
          </p:cNvPicPr>
          <p:nvPr/>
        </p:nvPicPr>
        <p:blipFill>
          <a:blip r:embed="rId2"/>
          <a:stretch>
            <a:fillRect/>
          </a:stretch>
        </p:blipFill>
        <p:spPr>
          <a:xfrm>
            <a:off x="2603500" y="1273969"/>
            <a:ext cx="6985000" cy="6596063"/>
          </a:xfrm>
          <a:prstGeom prst="rect">
            <a:avLst/>
          </a:prstGeom>
        </p:spPr>
      </p:pic>
    </p:spTree>
    <p:extLst>
      <p:ext uri="{BB962C8B-B14F-4D97-AF65-F5344CB8AC3E}">
        <p14:creationId xmlns:p14="http://schemas.microsoft.com/office/powerpoint/2010/main" val="51923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A959EE-1F4D-EBC3-F073-428547B78528}"/>
              </a:ext>
            </a:extLst>
          </p:cNvPr>
          <p:cNvPicPr>
            <a:picLocks noChangeAspect="1"/>
          </p:cNvPicPr>
          <p:nvPr/>
        </p:nvPicPr>
        <p:blipFill>
          <a:blip r:embed="rId2"/>
          <a:stretch>
            <a:fillRect/>
          </a:stretch>
        </p:blipFill>
        <p:spPr>
          <a:xfrm>
            <a:off x="1170782" y="1412876"/>
            <a:ext cx="9850437" cy="6318250"/>
          </a:xfrm>
          <a:prstGeom prst="rect">
            <a:avLst/>
          </a:prstGeom>
        </p:spPr>
      </p:pic>
    </p:spTree>
    <p:extLst>
      <p:ext uri="{BB962C8B-B14F-4D97-AF65-F5344CB8AC3E}">
        <p14:creationId xmlns:p14="http://schemas.microsoft.com/office/powerpoint/2010/main" val="2378944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F1CD-6942-8415-0FC6-C2160AE432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9AFBA4-52A1-5155-E50A-85CADF683E0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5263F63-C8BB-8F52-00BC-915C4B475D33}"/>
              </a:ext>
            </a:extLst>
          </p:cNvPr>
          <p:cNvPicPr>
            <a:picLocks noChangeAspect="1"/>
          </p:cNvPicPr>
          <p:nvPr/>
        </p:nvPicPr>
        <p:blipFill>
          <a:blip r:embed="rId2"/>
          <a:stretch>
            <a:fillRect/>
          </a:stretch>
        </p:blipFill>
        <p:spPr>
          <a:xfrm>
            <a:off x="1016000" y="1970413"/>
            <a:ext cx="10160000" cy="5203175"/>
          </a:xfrm>
          <a:prstGeom prst="rect">
            <a:avLst/>
          </a:prstGeom>
        </p:spPr>
      </p:pic>
    </p:spTree>
    <p:extLst>
      <p:ext uri="{BB962C8B-B14F-4D97-AF65-F5344CB8AC3E}">
        <p14:creationId xmlns:p14="http://schemas.microsoft.com/office/powerpoint/2010/main" val="2422398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Box 160">
            <a:extLst>
              <a:ext uri="{FF2B5EF4-FFF2-40B4-BE49-F238E27FC236}">
                <a16:creationId xmlns:a16="http://schemas.microsoft.com/office/drawing/2014/main" id="{4BBB9EF3-F08E-C1CA-4D4C-D06BA7D0B0F6}"/>
              </a:ext>
            </a:extLst>
          </p:cNvPr>
          <p:cNvSpPr txBox="1"/>
          <p:nvPr/>
        </p:nvSpPr>
        <p:spPr>
          <a:xfrm>
            <a:off x="380611" y="211223"/>
            <a:ext cx="2010408" cy="502573"/>
          </a:xfrm>
          <a:prstGeom prst="rect">
            <a:avLst/>
          </a:prstGeom>
          <a:noFill/>
        </p:spPr>
        <p:txBody>
          <a:bodyPr wrap="square" rtlCol="0">
            <a:spAutoFit/>
          </a:bodyPr>
          <a:lstStyle/>
          <a:p>
            <a:r>
              <a:rPr lang="en-US" sz="2666" dirty="0">
                <a:solidFill>
                  <a:srgbClr val="0E3E84"/>
                </a:solidFill>
                <a:latin typeface="CordiaUPC" panose="020B0502040204020203" pitchFamily="34" charset="-34"/>
                <a:cs typeface="CordiaUPC" panose="020B0502040204020203" pitchFamily="34" charset="-34"/>
              </a:rPr>
              <a:t>Popular </a:t>
            </a:r>
            <a:r>
              <a:rPr lang="en-US" sz="2666" dirty="0" err="1">
                <a:solidFill>
                  <a:srgbClr val="0E3E84"/>
                </a:solidFill>
                <a:latin typeface="CordiaUPC" panose="020B0502040204020203" pitchFamily="34" charset="-34"/>
                <a:cs typeface="CordiaUPC" panose="020B0502040204020203" pitchFamily="34" charset="-34"/>
              </a:rPr>
              <a:t>te</a:t>
            </a:r>
            <a:r>
              <a:rPr lang="en-US" sz="2666" dirty="0">
                <a:solidFill>
                  <a:srgbClr val="0E3E84"/>
                </a:solidFill>
                <a:latin typeface="CordiaUPC" panose="020B0502040204020203" pitchFamily="34" charset="-34"/>
                <a:cs typeface="CordiaUPC" panose="020B0502040204020203" pitchFamily="34" charset="-34"/>
              </a:rPr>
              <a:t> </a:t>
            </a:r>
            <a:r>
              <a:rPr lang="en-US" sz="2666" dirty="0" err="1">
                <a:solidFill>
                  <a:srgbClr val="0E3E84"/>
                </a:solidFill>
                <a:latin typeface="CordiaUPC" panose="020B0502040204020203" pitchFamily="34" charset="-34"/>
                <a:cs typeface="CordiaUPC" panose="020B0502040204020203" pitchFamily="34" charset="-34"/>
              </a:rPr>
              <a:t>apoya</a:t>
            </a:r>
            <a:endParaRPr lang="en-US" sz="2666" dirty="0">
              <a:solidFill>
                <a:srgbClr val="0E3E84"/>
              </a:solidFill>
              <a:latin typeface="CordiaUPC" panose="020B0502040204020203" pitchFamily="34" charset="-34"/>
              <a:cs typeface="CordiaUPC" panose="020B0502040204020203" pitchFamily="34" charset="-34"/>
            </a:endParaRPr>
          </a:p>
        </p:txBody>
      </p:sp>
      <p:sp>
        <p:nvSpPr>
          <p:cNvPr id="166" name="TextBox 165">
            <a:extLst>
              <a:ext uri="{FF2B5EF4-FFF2-40B4-BE49-F238E27FC236}">
                <a16:creationId xmlns:a16="http://schemas.microsoft.com/office/drawing/2014/main" id="{9A60B22D-4909-4DD6-4254-81595C2D386B}"/>
              </a:ext>
            </a:extLst>
          </p:cNvPr>
          <p:cNvSpPr txBox="1"/>
          <p:nvPr/>
        </p:nvSpPr>
        <p:spPr>
          <a:xfrm>
            <a:off x="1407393" y="464517"/>
            <a:ext cx="1609817" cy="502573"/>
          </a:xfrm>
          <a:prstGeom prst="rect">
            <a:avLst/>
          </a:prstGeom>
          <a:noFill/>
        </p:spPr>
        <p:txBody>
          <a:bodyPr wrap="square" rtlCol="0">
            <a:spAutoFit/>
          </a:bodyPr>
          <a:lstStyle/>
          <a:p>
            <a:r>
              <a:rPr lang="en-US" sz="2666" b="1" dirty="0">
                <a:solidFill>
                  <a:srgbClr val="FFCC01"/>
                </a:solidFill>
                <a:latin typeface="CordiaUPC" panose="020B0304020202020204" pitchFamily="34" charset="-34"/>
                <a:cs typeface="CordiaUPC" panose="020B0304020202020204" pitchFamily="34" charset="-34"/>
              </a:rPr>
              <a:t>a </a:t>
            </a:r>
            <a:r>
              <a:rPr lang="en-US" sz="2666" b="1" dirty="0" err="1">
                <a:solidFill>
                  <a:srgbClr val="FFCC01"/>
                </a:solidFill>
                <a:latin typeface="CordiaUPC" panose="020B0304020202020204" pitchFamily="34" charset="-34"/>
                <a:cs typeface="CordiaUPC" panose="020B0304020202020204" pitchFamily="34" charset="-34"/>
              </a:rPr>
              <a:t>tu</a:t>
            </a:r>
            <a:r>
              <a:rPr lang="en-US" sz="2666" b="1" dirty="0">
                <a:solidFill>
                  <a:srgbClr val="FFCC01"/>
                </a:solidFill>
                <a:latin typeface="CordiaUPC" panose="020B0304020202020204" pitchFamily="34" charset="-34"/>
                <a:cs typeface="CordiaUPC" panose="020B0304020202020204" pitchFamily="34" charset="-34"/>
              </a:rPr>
              <a:t> </a:t>
            </a:r>
            <a:r>
              <a:rPr lang="en-US" sz="2666" b="1" dirty="0" err="1">
                <a:solidFill>
                  <a:srgbClr val="FFCC01"/>
                </a:solidFill>
                <a:latin typeface="CordiaUPC" panose="020B0304020202020204" pitchFamily="34" charset="-34"/>
                <a:cs typeface="CordiaUPC" panose="020B0304020202020204" pitchFamily="34" charset="-34"/>
              </a:rPr>
              <a:t>ritmo</a:t>
            </a:r>
            <a:endParaRPr lang="en-US" sz="2666" b="1" dirty="0">
              <a:solidFill>
                <a:srgbClr val="FFCC01"/>
              </a:solidFill>
              <a:latin typeface="CordiaUPC" panose="020B0304020202020204" pitchFamily="34" charset="-34"/>
              <a:cs typeface="CordiaUPC" panose="020B0304020202020204" pitchFamily="34" charset="-34"/>
            </a:endParaRPr>
          </a:p>
        </p:txBody>
      </p:sp>
      <p:grpSp>
        <p:nvGrpSpPr>
          <p:cNvPr id="121" name="Group 120">
            <a:extLst>
              <a:ext uri="{FF2B5EF4-FFF2-40B4-BE49-F238E27FC236}">
                <a16:creationId xmlns:a16="http://schemas.microsoft.com/office/drawing/2014/main" id="{2E473C49-3078-097A-32F0-B36D5C97C652}"/>
              </a:ext>
            </a:extLst>
          </p:cNvPr>
          <p:cNvGrpSpPr/>
          <p:nvPr/>
        </p:nvGrpSpPr>
        <p:grpSpPr>
          <a:xfrm>
            <a:off x="2576694" y="236518"/>
            <a:ext cx="583815" cy="401823"/>
            <a:chOff x="2334319" y="216976"/>
            <a:chExt cx="700577" cy="482187"/>
          </a:xfrm>
        </p:grpSpPr>
        <p:grpSp>
          <p:nvGrpSpPr>
            <p:cNvPr id="174" name="Group 173">
              <a:extLst>
                <a:ext uri="{FF2B5EF4-FFF2-40B4-BE49-F238E27FC236}">
                  <a16:creationId xmlns:a16="http://schemas.microsoft.com/office/drawing/2014/main" id="{2D95006E-5A52-D912-90CF-DEF142500984}"/>
                </a:ext>
              </a:extLst>
            </p:cNvPr>
            <p:cNvGrpSpPr/>
            <p:nvPr/>
          </p:nvGrpSpPr>
          <p:grpSpPr>
            <a:xfrm>
              <a:off x="2334319" y="216976"/>
              <a:ext cx="700577" cy="482187"/>
              <a:chOff x="5248131" y="147553"/>
              <a:chExt cx="1346502" cy="778849"/>
            </a:xfrm>
          </p:grpSpPr>
          <p:pic>
            <p:nvPicPr>
              <p:cNvPr id="171" name="Picture 170">
                <a:extLst>
                  <a:ext uri="{FF2B5EF4-FFF2-40B4-BE49-F238E27FC236}">
                    <a16:creationId xmlns:a16="http://schemas.microsoft.com/office/drawing/2014/main" id="{AE80ECFA-29CD-8F76-1E40-89194C98E73B}"/>
                  </a:ext>
                </a:extLst>
              </p:cNvPr>
              <p:cNvPicPr>
                <a:picLocks noChangeAspect="1"/>
              </p:cNvPicPr>
              <p:nvPr/>
            </p:nvPicPr>
            <p:blipFill rotWithShape="1">
              <a:blip r:embed="rId3"/>
              <a:srcRect t="11595" b="5611"/>
              <a:stretch/>
            </p:blipFill>
            <p:spPr>
              <a:xfrm>
                <a:off x="5248131" y="147553"/>
                <a:ext cx="1346502" cy="7788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2" name="Rectangle 171">
                <a:extLst>
                  <a:ext uri="{FF2B5EF4-FFF2-40B4-BE49-F238E27FC236}">
                    <a16:creationId xmlns:a16="http://schemas.microsoft.com/office/drawing/2014/main" id="{E5A8C46E-4228-4660-D275-E5F6EC9C8185}"/>
                  </a:ext>
                </a:extLst>
              </p:cNvPr>
              <p:cNvSpPr/>
              <p:nvPr/>
            </p:nvSpPr>
            <p:spPr>
              <a:xfrm>
                <a:off x="5522911" y="279284"/>
                <a:ext cx="826284" cy="458313"/>
              </a:xfrm>
              <a:prstGeom prst="rect">
                <a:avLst/>
              </a:prstGeom>
              <a:solidFill>
                <a:srgbClr val="A4DD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grpSp>
        <p:pic>
          <p:nvPicPr>
            <p:cNvPr id="1026" name="Picture 2" descr="Popular">
              <a:extLst>
                <a:ext uri="{FF2B5EF4-FFF2-40B4-BE49-F238E27FC236}">
                  <a16:creationId xmlns:a16="http://schemas.microsoft.com/office/drawing/2014/main" id="{1BC35C97-38A9-5489-DAE5-96F2D3FDDFE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32114" y="288896"/>
              <a:ext cx="281562" cy="281562"/>
            </a:xfrm>
            <a:prstGeom prst="rect">
              <a:avLst/>
            </a:prstGeom>
            <a:noFill/>
            <a:extLst>
              <a:ext uri="{909E8E84-426E-40DD-AFC4-6F175D3DCCD1}">
                <a14:hiddenFill xmlns:a14="http://schemas.microsoft.com/office/drawing/2010/main">
                  <a:solidFill>
                    <a:srgbClr val="FFFFFF"/>
                  </a:solidFill>
                </a14:hiddenFill>
              </a:ext>
            </a:extLst>
          </p:spPr>
        </p:pic>
      </p:grpSp>
      <p:sp>
        <p:nvSpPr>
          <p:cNvPr id="123" name="TextBox 122">
            <a:extLst>
              <a:ext uri="{FF2B5EF4-FFF2-40B4-BE49-F238E27FC236}">
                <a16:creationId xmlns:a16="http://schemas.microsoft.com/office/drawing/2014/main" id="{1102612F-0D2B-DDFF-03F1-DA1AF9281FA8}"/>
              </a:ext>
            </a:extLst>
          </p:cNvPr>
          <p:cNvSpPr txBox="1"/>
          <p:nvPr/>
        </p:nvSpPr>
        <p:spPr>
          <a:xfrm>
            <a:off x="4138244" y="485900"/>
            <a:ext cx="2868128" cy="490006"/>
          </a:xfrm>
          <a:prstGeom prst="rect">
            <a:avLst/>
          </a:prstGeom>
          <a:noFill/>
        </p:spPr>
        <p:txBody>
          <a:bodyPr wrap="square" rtlCol="0">
            <a:spAutoFit/>
          </a:bodyPr>
          <a:lstStyle/>
          <a:p>
            <a:pPr algn="ctr"/>
            <a:r>
              <a:rPr lang="en-US" sz="2584" u="sng" dirty="0">
                <a:latin typeface="CordiaUPC" panose="020B0304020202020204" pitchFamily="34" charset="-34"/>
                <a:cs typeface="CordiaUPC" panose="020B0304020202020204" pitchFamily="34" charset="-34"/>
              </a:rPr>
              <a:t>PROCESS FLOW</a:t>
            </a:r>
          </a:p>
        </p:txBody>
      </p:sp>
      <p:pic>
        <p:nvPicPr>
          <p:cNvPr id="5" name="Picture 4" descr="A computer screen with a magnifying glass&#10;&#10;Description automatically generated">
            <a:extLst>
              <a:ext uri="{FF2B5EF4-FFF2-40B4-BE49-F238E27FC236}">
                <a16:creationId xmlns:a16="http://schemas.microsoft.com/office/drawing/2014/main" id="{E0E2B462-288C-34CF-6C75-0970B1A160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3815" y="1701433"/>
            <a:ext cx="458909" cy="455602"/>
          </a:xfrm>
          <a:prstGeom prst="rect">
            <a:avLst/>
          </a:prstGeom>
        </p:spPr>
      </p:pic>
      <p:pic>
        <p:nvPicPr>
          <p:cNvPr id="6" name="Picture 5" descr="A red and white sign with white text&#10;&#10;Description automatically generated">
            <a:extLst>
              <a:ext uri="{FF2B5EF4-FFF2-40B4-BE49-F238E27FC236}">
                <a16:creationId xmlns:a16="http://schemas.microsoft.com/office/drawing/2014/main" id="{09BB90D9-EF7C-6B9F-3044-DFF41DD806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5446" y="1460791"/>
            <a:ext cx="484770" cy="481277"/>
          </a:xfrm>
          <a:prstGeom prst="rect">
            <a:avLst/>
          </a:prstGeom>
        </p:spPr>
      </p:pic>
      <p:sp>
        <p:nvSpPr>
          <p:cNvPr id="7" name="TextBox 6">
            <a:extLst>
              <a:ext uri="{FF2B5EF4-FFF2-40B4-BE49-F238E27FC236}">
                <a16:creationId xmlns:a16="http://schemas.microsoft.com/office/drawing/2014/main" id="{28BA5320-9B30-AA91-A883-8E414AA3D74C}"/>
              </a:ext>
            </a:extLst>
          </p:cNvPr>
          <p:cNvSpPr txBox="1"/>
          <p:nvPr/>
        </p:nvSpPr>
        <p:spPr>
          <a:xfrm>
            <a:off x="2587065" y="2220770"/>
            <a:ext cx="1620065" cy="727904"/>
          </a:xfrm>
          <a:prstGeom prst="rect">
            <a:avLst/>
          </a:prstGeom>
          <a:noFill/>
        </p:spPr>
        <p:txBody>
          <a:bodyPr wrap="square" rtlCol="0">
            <a:spAutoFit/>
          </a:bodyPr>
          <a:lstStyle/>
          <a:p>
            <a:pPr algn="ctr"/>
            <a:r>
              <a:rPr lang="en-US" sz="750" dirty="0"/>
              <a:t>Customer finds web with info or call center rep guide tells the customer the web page with the information and interactive form.</a:t>
            </a:r>
          </a:p>
        </p:txBody>
      </p:sp>
      <p:pic>
        <p:nvPicPr>
          <p:cNvPr id="9" name="Picture 8" descr="A phone with a speech bubble&#10;&#10;Description automatically generated">
            <a:extLst>
              <a:ext uri="{FF2B5EF4-FFF2-40B4-BE49-F238E27FC236}">
                <a16:creationId xmlns:a16="http://schemas.microsoft.com/office/drawing/2014/main" id="{8E220A84-D98A-1057-8CB6-EBBD16040D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4089" y="1701433"/>
            <a:ext cx="458909" cy="455602"/>
          </a:xfrm>
          <a:prstGeom prst="rect">
            <a:avLst/>
          </a:prstGeom>
        </p:spPr>
      </p:pic>
      <p:sp>
        <p:nvSpPr>
          <p:cNvPr id="12" name="TextBox 11">
            <a:extLst>
              <a:ext uri="{FF2B5EF4-FFF2-40B4-BE49-F238E27FC236}">
                <a16:creationId xmlns:a16="http://schemas.microsoft.com/office/drawing/2014/main" id="{7C9CEC92-6219-E730-C00C-18645E8A97B9}"/>
              </a:ext>
            </a:extLst>
          </p:cNvPr>
          <p:cNvSpPr txBox="1"/>
          <p:nvPr/>
        </p:nvSpPr>
        <p:spPr>
          <a:xfrm>
            <a:off x="982881" y="2165569"/>
            <a:ext cx="1620065" cy="602403"/>
          </a:xfrm>
          <a:prstGeom prst="rect">
            <a:avLst/>
          </a:prstGeom>
          <a:noFill/>
        </p:spPr>
        <p:txBody>
          <a:bodyPr wrap="square" rtlCol="0">
            <a:spAutoFit/>
          </a:bodyPr>
          <a:lstStyle/>
          <a:p>
            <a:pPr algn="ctr"/>
            <a:r>
              <a:rPr lang="en-US" sz="750" dirty="0"/>
              <a:t>Customer calls or searches  how he can request a liquidation of funds due to death.</a:t>
            </a:r>
          </a:p>
        </p:txBody>
      </p:sp>
      <p:sp>
        <p:nvSpPr>
          <p:cNvPr id="15" name="TextBox 14">
            <a:extLst>
              <a:ext uri="{FF2B5EF4-FFF2-40B4-BE49-F238E27FC236}">
                <a16:creationId xmlns:a16="http://schemas.microsoft.com/office/drawing/2014/main" id="{9ECD9DEF-DC73-46BF-C415-5FBE8F438D6F}"/>
              </a:ext>
            </a:extLst>
          </p:cNvPr>
          <p:cNvSpPr txBox="1"/>
          <p:nvPr/>
        </p:nvSpPr>
        <p:spPr>
          <a:xfrm>
            <a:off x="4135830" y="2165568"/>
            <a:ext cx="1620065" cy="553998"/>
          </a:xfrm>
          <a:prstGeom prst="rect">
            <a:avLst/>
          </a:prstGeom>
          <a:noFill/>
        </p:spPr>
        <p:txBody>
          <a:bodyPr wrap="square" rtlCol="0">
            <a:spAutoFit/>
          </a:bodyPr>
          <a:lstStyle/>
          <a:p>
            <a:pPr algn="ctr"/>
            <a:r>
              <a:rPr lang="en-US" sz="750" dirty="0">
                <a:effectLst/>
              </a:rPr>
              <a:t>To prevent errors, the form will be interactive making sure that the customers is only requesting a liquidation of funds</a:t>
            </a:r>
            <a:endParaRPr lang="en-US" sz="750" dirty="0"/>
          </a:p>
        </p:txBody>
      </p:sp>
      <p:pic>
        <p:nvPicPr>
          <p:cNvPr id="3" name="Picture 2" descr="A colorful squares with tick and cross marks&#10;&#10;Description automatically generated">
            <a:extLst>
              <a:ext uri="{FF2B5EF4-FFF2-40B4-BE49-F238E27FC236}">
                <a16:creationId xmlns:a16="http://schemas.microsoft.com/office/drawing/2014/main" id="{70D8E2BC-274C-ADE3-FAB0-D8548B901A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57034" y="1671578"/>
            <a:ext cx="521637" cy="517878"/>
          </a:xfrm>
          <a:prstGeom prst="rect">
            <a:avLst/>
          </a:prstGeom>
        </p:spPr>
      </p:pic>
      <p:sp>
        <p:nvSpPr>
          <p:cNvPr id="4" name="Diamond 3">
            <a:extLst>
              <a:ext uri="{FF2B5EF4-FFF2-40B4-BE49-F238E27FC236}">
                <a16:creationId xmlns:a16="http://schemas.microsoft.com/office/drawing/2014/main" id="{0DC971B9-043C-66A0-809D-7B7FA55F3680}"/>
              </a:ext>
            </a:extLst>
          </p:cNvPr>
          <p:cNvSpPr/>
          <p:nvPr/>
        </p:nvSpPr>
        <p:spPr>
          <a:xfrm>
            <a:off x="5496533" y="1446243"/>
            <a:ext cx="1592491" cy="965979"/>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Customer wants a liquidation of funds or funeral expenses advance</a:t>
            </a:r>
          </a:p>
          <a:p>
            <a:pPr algn="ctr"/>
            <a:r>
              <a:rPr lang="en-US" sz="700" dirty="0">
                <a:solidFill>
                  <a:schemeClr val="tx1"/>
                </a:solidFill>
              </a:rPr>
              <a:t>?</a:t>
            </a:r>
          </a:p>
        </p:txBody>
      </p:sp>
      <p:sp>
        <p:nvSpPr>
          <p:cNvPr id="13" name="TextBox 12">
            <a:extLst>
              <a:ext uri="{FF2B5EF4-FFF2-40B4-BE49-F238E27FC236}">
                <a16:creationId xmlns:a16="http://schemas.microsoft.com/office/drawing/2014/main" id="{C3A544FA-369E-C58B-6548-1503B45B21D7}"/>
              </a:ext>
            </a:extLst>
          </p:cNvPr>
          <p:cNvSpPr txBox="1"/>
          <p:nvPr/>
        </p:nvSpPr>
        <p:spPr>
          <a:xfrm>
            <a:off x="9309592" y="204217"/>
            <a:ext cx="2237714" cy="727904"/>
          </a:xfrm>
          <a:prstGeom prst="rect">
            <a:avLst/>
          </a:prstGeom>
          <a:noFill/>
        </p:spPr>
        <p:txBody>
          <a:bodyPr wrap="square" rtlCol="0">
            <a:spAutoFit/>
          </a:bodyPr>
          <a:lstStyle/>
          <a:p>
            <a:pPr algn="ctr"/>
            <a:r>
              <a:rPr lang="en-US" sz="750" dirty="0"/>
              <a:t>Customer is redirected to web page: </a:t>
            </a:r>
            <a:r>
              <a:rPr lang="en-US" sz="750" dirty="0">
                <a:hlinkClick r:id="rId9"/>
              </a:rPr>
              <a:t>https://www.popular.com/processing-estate/</a:t>
            </a:r>
            <a:r>
              <a:rPr lang="en-US" sz="750" dirty="0"/>
              <a:t> </a:t>
            </a:r>
          </a:p>
          <a:p>
            <a:pPr algn="ctr"/>
            <a:r>
              <a:rPr lang="en-US" sz="750" dirty="0"/>
              <a:t>Where he can learn about advancements and Bank Relations Certificate.</a:t>
            </a:r>
          </a:p>
        </p:txBody>
      </p:sp>
      <p:pic>
        <p:nvPicPr>
          <p:cNvPr id="17" name="Picture 16">
            <a:extLst>
              <a:ext uri="{FF2B5EF4-FFF2-40B4-BE49-F238E27FC236}">
                <a16:creationId xmlns:a16="http://schemas.microsoft.com/office/drawing/2014/main" id="{DBE17AB6-C128-DBAB-6D7B-271D2164DCB6}"/>
              </a:ext>
            </a:extLst>
          </p:cNvPr>
          <p:cNvPicPr>
            <a:picLocks noChangeAspect="1"/>
          </p:cNvPicPr>
          <p:nvPr/>
        </p:nvPicPr>
        <p:blipFill>
          <a:blip r:embed="rId10"/>
          <a:stretch>
            <a:fillRect/>
          </a:stretch>
        </p:blipFill>
        <p:spPr>
          <a:xfrm>
            <a:off x="8278049" y="186346"/>
            <a:ext cx="1071932" cy="76364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9" name="Picture 18" descr="A computer with a pencil and checklist&#10;&#10;Description automatically generated">
            <a:extLst>
              <a:ext uri="{FF2B5EF4-FFF2-40B4-BE49-F238E27FC236}">
                <a16:creationId xmlns:a16="http://schemas.microsoft.com/office/drawing/2014/main" id="{34D11BC2-6544-8DA4-4A22-2012FC55A55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61000" y="2033378"/>
            <a:ext cx="521637" cy="517878"/>
          </a:xfrm>
          <a:prstGeom prst="rect">
            <a:avLst/>
          </a:prstGeom>
        </p:spPr>
      </p:pic>
      <p:sp>
        <p:nvSpPr>
          <p:cNvPr id="20" name="TextBox 19">
            <a:extLst>
              <a:ext uri="{FF2B5EF4-FFF2-40B4-BE49-F238E27FC236}">
                <a16:creationId xmlns:a16="http://schemas.microsoft.com/office/drawing/2014/main" id="{6FB66B61-55E3-B5B4-87DB-DF21C10280FE}"/>
              </a:ext>
            </a:extLst>
          </p:cNvPr>
          <p:cNvSpPr txBox="1"/>
          <p:nvPr/>
        </p:nvSpPr>
        <p:spPr>
          <a:xfrm>
            <a:off x="7321503" y="2517828"/>
            <a:ext cx="2120881" cy="207749"/>
          </a:xfrm>
          <a:prstGeom prst="rect">
            <a:avLst/>
          </a:prstGeom>
          <a:noFill/>
        </p:spPr>
        <p:txBody>
          <a:bodyPr wrap="square" rtlCol="0">
            <a:spAutoFit/>
          </a:bodyPr>
          <a:lstStyle/>
          <a:p>
            <a:pPr algn="ctr"/>
            <a:r>
              <a:rPr lang="en-US" sz="750" dirty="0"/>
              <a:t>Customer continues to fill the Form.</a:t>
            </a:r>
          </a:p>
        </p:txBody>
      </p:sp>
      <p:grpSp>
        <p:nvGrpSpPr>
          <p:cNvPr id="73" name="Group 72">
            <a:extLst>
              <a:ext uri="{FF2B5EF4-FFF2-40B4-BE49-F238E27FC236}">
                <a16:creationId xmlns:a16="http://schemas.microsoft.com/office/drawing/2014/main" id="{D47E30DF-FDB2-C9D8-1FD3-FD7A1613BC9A}"/>
              </a:ext>
            </a:extLst>
          </p:cNvPr>
          <p:cNvGrpSpPr/>
          <p:nvPr/>
        </p:nvGrpSpPr>
        <p:grpSpPr>
          <a:xfrm>
            <a:off x="10729073" y="6889824"/>
            <a:ext cx="806166" cy="685128"/>
            <a:chOff x="11077256" y="4259404"/>
            <a:chExt cx="773542" cy="687746"/>
          </a:xfrm>
        </p:grpSpPr>
        <p:pic>
          <p:nvPicPr>
            <p:cNvPr id="24" name="Picture 23" descr="A computer monitor with a blue screen&#10;&#10;Description automatically generated">
              <a:extLst>
                <a:ext uri="{FF2B5EF4-FFF2-40B4-BE49-F238E27FC236}">
                  <a16:creationId xmlns:a16="http://schemas.microsoft.com/office/drawing/2014/main" id="{A680DBB2-EF8A-01ED-1FDE-618D02C8802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102287" y="4259405"/>
              <a:ext cx="606048" cy="606048"/>
            </a:xfrm>
            <a:prstGeom prst="rect">
              <a:avLst/>
            </a:prstGeom>
          </p:spPr>
        </p:pic>
        <p:sp>
          <p:nvSpPr>
            <p:cNvPr id="22" name="TextBox 21">
              <a:extLst>
                <a:ext uri="{FF2B5EF4-FFF2-40B4-BE49-F238E27FC236}">
                  <a16:creationId xmlns:a16="http://schemas.microsoft.com/office/drawing/2014/main" id="{8419203E-A893-A25E-9158-9BAA79B31C64}"/>
                </a:ext>
              </a:extLst>
            </p:cNvPr>
            <p:cNvSpPr txBox="1"/>
            <p:nvPr/>
          </p:nvSpPr>
          <p:spPr>
            <a:xfrm>
              <a:off x="11077256" y="4259404"/>
              <a:ext cx="630632" cy="352744"/>
            </a:xfrm>
            <a:prstGeom prst="rect">
              <a:avLst/>
            </a:prstGeom>
            <a:noFill/>
          </p:spPr>
          <p:txBody>
            <a:bodyPr wrap="square" rtlCol="0">
              <a:spAutoFit/>
            </a:bodyPr>
            <a:lstStyle/>
            <a:p>
              <a:pPr algn="ctr"/>
              <a:r>
                <a:rPr lang="en-US" sz="750" dirty="0"/>
                <a:t>Thank</a:t>
              </a:r>
            </a:p>
            <a:p>
              <a:pPr algn="ctr"/>
              <a:r>
                <a:rPr lang="en-US" sz="750" dirty="0"/>
                <a:t> you!</a:t>
              </a:r>
            </a:p>
          </p:txBody>
        </p:sp>
        <p:pic>
          <p:nvPicPr>
            <p:cNvPr id="21" name="Picture 20" descr="A hand pressing a button&#10;&#10;Description automatically generated">
              <a:extLst>
                <a:ext uri="{FF2B5EF4-FFF2-40B4-BE49-F238E27FC236}">
                  <a16:creationId xmlns:a16="http://schemas.microsoft.com/office/drawing/2014/main" id="{3B00B34D-28DA-1974-B073-E7A3B42A0E8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406416" y="4547040"/>
              <a:ext cx="444382" cy="400110"/>
            </a:xfrm>
            <a:prstGeom prst="rect">
              <a:avLst/>
            </a:prstGeom>
          </p:spPr>
        </p:pic>
      </p:grpSp>
      <p:sp>
        <p:nvSpPr>
          <p:cNvPr id="25" name="TextBox 24">
            <a:extLst>
              <a:ext uri="{FF2B5EF4-FFF2-40B4-BE49-F238E27FC236}">
                <a16:creationId xmlns:a16="http://schemas.microsoft.com/office/drawing/2014/main" id="{F62E0EE9-0D2E-A117-B4CB-A1E4FA57445E}"/>
              </a:ext>
            </a:extLst>
          </p:cNvPr>
          <p:cNvSpPr txBox="1"/>
          <p:nvPr/>
        </p:nvSpPr>
        <p:spPr>
          <a:xfrm>
            <a:off x="10192196" y="7564694"/>
            <a:ext cx="1620065" cy="602403"/>
          </a:xfrm>
          <a:prstGeom prst="rect">
            <a:avLst/>
          </a:prstGeom>
          <a:noFill/>
        </p:spPr>
        <p:txBody>
          <a:bodyPr wrap="square" rtlCol="0">
            <a:spAutoFit/>
          </a:bodyPr>
          <a:lstStyle/>
          <a:p>
            <a:pPr algn="ctr"/>
            <a:r>
              <a:rPr lang="en-US" sz="750" dirty="0"/>
              <a:t>Customer submits form and the screen will show a </a:t>
            </a:r>
            <a:r>
              <a:rPr lang="en-US" sz="750" i="1" dirty="0"/>
              <a:t>thank you </a:t>
            </a:r>
            <a:r>
              <a:rPr lang="en-US" sz="750" dirty="0"/>
              <a:t>message and the SLA (24-48hrs) of the transaction</a:t>
            </a:r>
          </a:p>
        </p:txBody>
      </p:sp>
      <p:pic>
        <p:nvPicPr>
          <p:cNvPr id="27" name="Picture 26" descr="A computer screen with a file&#10;&#10;Description automatically generated">
            <a:extLst>
              <a:ext uri="{FF2B5EF4-FFF2-40B4-BE49-F238E27FC236}">
                <a16:creationId xmlns:a16="http://schemas.microsoft.com/office/drawing/2014/main" id="{680876C4-734F-C42C-49F4-15AE0F34FF2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385455" y="5066520"/>
            <a:ext cx="521637" cy="517878"/>
          </a:xfrm>
          <a:prstGeom prst="rect">
            <a:avLst/>
          </a:prstGeom>
        </p:spPr>
      </p:pic>
      <p:sp>
        <p:nvSpPr>
          <p:cNvPr id="28" name="TextBox 27">
            <a:extLst>
              <a:ext uri="{FF2B5EF4-FFF2-40B4-BE49-F238E27FC236}">
                <a16:creationId xmlns:a16="http://schemas.microsoft.com/office/drawing/2014/main" id="{3C730C81-3A40-9C5D-C8E1-17DF39C1AE26}"/>
              </a:ext>
            </a:extLst>
          </p:cNvPr>
          <p:cNvSpPr txBox="1"/>
          <p:nvPr/>
        </p:nvSpPr>
        <p:spPr>
          <a:xfrm>
            <a:off x="9934995" y="5576240"/>
            <a:ext cx="1620065" cy="669414"/>
          </a:xfrm>
          <a:prstGeom prst="rect">
            <a:avLst/>
          </a:prstGeom>
          <a:noFill/>
        </p:spPr>
        <p:txBody>
          <a:bodyPr wrap="square" rtlCol="0">
            <a:spAutoFit/>
          </a:bodyPr>
          <a:lstStyle/>
          <a:p>
            <a:pPr algn="ctr"/>
            <a:r>
              <a:rPr lang="en-US" sz="750" dirty="0"/>
              <a:t>Customer uploads required documents, based on the BRA-1032 document logic and the Release of Tax Lien explained explained in the previous step.</a:t>
            </a:r>
          </a:p>
        </p:txBody>
      </p:sp>
      <p:pic>
        <p:nvPicPr>
          <p:cNvPr id="32" name="Picture 31" descr="A blue and green logo with a yellow gear&#10;&#10;Description automatically generated">
            <a:extLst>
              <a:ext uri="{FF2B5EF4-FFF2-40B4-BE49-F238E27FC236}">
                <a16:creationId xmlns:a16="http://schemas.microsoft.com/office/drawing/2014/main" id="{C1A5E4BA-45AB-4B42-4CF3-388708E22D4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795077" y="7688257"/>
            <a:ext cx="653223" cy="648517"/>
          </a:xfrm>
          <a:prstGeom prst="rect">
            <a:avLst/>
          </a:prstGeom>
        </p:spPr>
      </p:pic>
      <p:pic>
        <p:nvPicPr>
          <p:cNvPr id="33" name="Picture 32" descr="A blue cloud with black text&#10;&#10;Description automatically generated">
            <a:extLst>
              <a:ext uri="{FF2B5EF4-FFF2-40B4-BE49-F238E27FC236}">
                <a16:creationId xmlns:a16="http://schemas.microsoft.com/office/drawing/2014/main" id="{FFE7CDE5-BCF4-F80E-84B9-96E526E69FC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380790" y="7877520"/>
            <a:ext cx="487038" cy="483528"/>
          </a:xfrm>
          <a:prstGeom prst="rect">
            <a:avLst/>
          </a:prstGeom>
        </p:spPr>
      </p:pic>
      <p:sp>
        <p:nvSpPr>
          <p:cNvPr id="34" name="TextBox 33">
            <a:extLst>
              <a:ext uri="{FF2B5EF4-FFF2-40B4-BE49-F238E27FC236}">
                <a16:creationId xmlns:a16="http://schemas.microsoft.com/office/drawing/2014/main" id="{22F38AB6-35EE-DED4-3295-4C5F5E58D2CA}"/>
              </a:ext>
            </a:extLst>
          </p:cNvPr>
          <p:cNvSpPr txBox="1"/>
          <p:nvPr/>
        </p:nvSpPr>
        <p:spPr>
          <a:xfrm>
            <a:off x="8440792" y="8381258"/>
            <a:ext cx="1593544" cy="602403"/>
          </a:xfrm>
          <a:prstGeom prst="rect">
            <a:avLst/>
          </a:prstGeom>
          <a:noFill/>
        </p:spPr>
        <p:txBody>
          <a:bodyPr wrap="square" rtlCol="0">
            <a:spAutoFit/>
          </a:bodyPr>
          <a:lstStyle/>
          <a:p>
            <a:pPr algn="ctr"/>
            <a:r>
              <a:rPr lang="en-US" sz="750" dirty="0"/>
              <a:t>Support ticket is automatically created in salesforce with all the fields  and documents submitted in the form.</a:t>
            </a:r>
          </a:p>
        </p:txBody>
      </p:sp>
      <p:pic>
        <p:nvPicPr>
          <p:cNvPr id="35" name="Picture 34" descr="A yellow envelope with a black and white paper&#10;&#10;Description automatically generated">
            <a:extLst>
              <a:ext uri="{FF2B5EF4-FFF2-40B4-BE49-F238E27FC236}">
                <a16:creationId xmlns:a16="http://schemas.microsoft.com/office/drawing/2014/main" id="{C709446D-195D-6CF6-5991-506A817B163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009619" y="6117404"/>
            <a:ext cx="553153" cy="549168"/>
          </a:xfrm>
          <a:prstGeom prst="rect">
            <a:avLst/>
          </a:prstGeom>
        </p:spPr>
      </p:pic>
      <p:sp>
        <p:nvSpPr>
          <p:cNvPr id="36" name="TextBox 35">
            <a:extLst>
              <a:ext uri="{FF2B5EF4-FFF2-40B4-BE49-F238E27FC236}">
                <a16:creationId xmlns:a16="http://schemas.microsoft.com/office/drawing/2014/main" id="{3907580D-76AA-29F5-6152-1FC119070F6F}"/>
              </a:ext>
            </a:extLst>
          </p:cNvPr>
          <p:cNvSpPr txBox="1"/>
          <p:nvPr/>
        </p:nvSpPr>
        <p:spPr>
          <a:xfrm>
            <a:off x="8755015" y="6659537"/>
            <a:ext cx="1141619" cy="476903"/>
          </a:xfrm>
          <a:prstGeom prst="rect">
            <a:avLst/>
          </a:prstGeom>
          <a:noFill/>
        </p:spPr>
        <p:txBody>
          <a:bodyPr wrap="square" rtlCol="0">
            <a:spAutoFit/>
          </a:bodyPr>
          <a:lstStyle/>
          <a:p>
            <a:pPr algn="ctr"/>
            <a:r>
              <a:rPr lang="en-US" sz="750" dirty="0"/>
              <a:t>Customer receives email notification with ticket number.</a:t>
            </a:r>
          </a:p>
        </p:txBody>
      </p:sp>
      <p:pic>
        <p:nvPicPr>
          <p:cNvPr id="38" name="Picture 37">
            <a:extLst>
              <a:ext uri="{FF2B5EF4-FFF2-40B4-BE49-F238E27FC236}">
                <a16:creationId xmlns:a16="http://schemas.microsoft.com/office/drawing/2014/main" id="{AA3E2EFA-F08E-68AC-4CDB-D1EA6A06A0A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768933" y="5777257"/>
            <a:ext cx="653223" cy="648517"/>
          </a:xfrm>
          <a:prstGeom prst="rect">
            <a:avLst/>
          </a:prstGeom>
        </p:spPr>
      </p:pic>
      <p:sp>
        <p:nvSpPr>
          <p:cNvPr id="39" name="TextBox 38">
            <a:extLst>
              <a:ext uri="{FF2B5EF4-FFF2-40B4-BE49-F238E27FC236}">
                <a16:creationId xmlns:a16="http://schemas.microsoft.com/office/drawing/2014/main" id="{9392E1BB-CE59-757E-0C46-1F5A93C96A4F}"/>
              </a:ext>
            </a:extLst>
          </p:cNvPr>
          <p:cNvSpPr txBox="1"/>
          <p:nvPr/>
        </p:nvSpPr>
        <p:spPr>
          <a:xfrm>
            <a:off x="7246922" y="5641247"/>
            <a:ext cx="1687363" cy="669414"/>
          </a:xfrm>
          <a:prstGeom prst="rect">
            <a:avLst/>
          </a:prstGeom>
          <a:noFill/>
        </p:spPr>
        <p:txBody>
          <a:bodyPr wrap="square" rtlCol="0">
            <a:spAutoFit/>
          </a:bodyPr>
          <a:lstStyle/>
          <a:p>
            <a:pPr algn="ctr"/>
            <a:r>
              <a:rPr lang="en-US" sz="750" dirty="0"/>
              <a:t>Estate processing agent reviews the document and information submitted. Also completes internal checks and creates additional requests if necessary.</a:t>
            </a:r>
          </a:p>
        </p:txBody>
      </p:sp>
      <p:pic>
        <p:nvPicPr>
          <p:cNvPr id="41" name="Picture 40" descr="A finger pointing at a group of people&#10;&#10;Description automatically generated">
            <a:extLst>
              <a:ext uri="{FF2B5EF4-FFF2-40B4-BE49-F238E27FC236}">
                <a16:creationId xmlns:a16="http://schemas.microsoft.com/office/drawing/2014/main" id="{EAA8EA08-C7C1-0B10-1304-25B4F0AAA41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768998" y="7077568"/>
            <a:ext cx="653223" cy="648517"/>
          </a:xfrm>
          <a:prstGeom prst="rect">
            <a:avLst/>
          </a:prstGeom>
        </p:spPr>
      </p:pic>
      <p:pic>
        <p:nvPicPr>
          <p:cNvPr id="42" name="Picture 41" descr="A blue cloud with black text&#10;&#10;Description automatically generated">
            <a:extLst>
              <a:ext uri="{FF2B5EF4-FFF2-40B4-BE49-F238E27FC236}">
                <a16:creationId xmlns:a16="http://schemas.microsoft.com/office/drawing/2014/main" id="{1AE1EDD2-A0BF-8765-8196-AC5A9732EFF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28370" y="6765615"/>
            <a:ext cx="487038" cy="483528"/>
          </a:xfrm>
          <a:prstGeom prst="rect">
            <a:avLst/>
          </a:prstGeom>
        </p:spPr>
      </p:pic>
      <p:sp>
        <p:nvSpPr>
          <p:cNvPr id="43" name="TextBox 42">
            <a:extLst>
              <a:ext uri="{FF2B5EF4-FFF2-40B4-BE49-F238E27FC236}">
                <a16:creationId xmlns:a16="http://schemas.microsoft.com/office/drawing/2014/main" id="{8A2353F1-E37A-B0D8-6F92-2E0A25D78A3B}"/>
              </a:ext>
            </a:extLst>
          </p:cNvPr>
          <p:cNvSpPr txBox="1"/>
          <p:nvPr/>
        </p:nvSpPr>
        <p:spPr>
          <a:xfrm>
            <a:off x="6488737" y="7872816"/>
            <a:ext cx="1183415" cy="669414"/>
          </a:xfrm>
          <a:prstGeom prst="rect">
            <a:avLst/>
          </a:prstGeom>
          <a:noFill/>
        </p:spPr>
        <p:txBody>
          <a:bodyPr wrap="square" rtlCol="0">
            <a:spAutoFit/>
          </a:bodyPr>
          <a:lstStyle/>
          <a:p>
            <a:pPr algn="ctr"/>
            <a:r>
              <a:rPr lang="en-US" sz="750" dirty="0"/>
              <a:t>Ticket is assigned to the Funds Liquidation Due to Death Funds and is assigned to an Estate Processing Specialist</a:t>
            </a:r>
          </a:p>
        </p:txBody>
      </p:sp>
      <p:sp>
        <p:nvSpPr>
          <p:cNvPr id="44" name="Diamond 43">
            <a:extLst>
              <a:ext uri="{FF2B5EF4-FFF2-40B4-BE49-F238E27FC236}">
                <a16:creationId xmlns:a16="http://schemas.microsoft.com/office/drawing/2014/main" id="{C320E1CE-8708-6011-F924-94D588812F35}"/>
              </a:ext>
            </a:extLst>
          </p:cNvPr>
          <p:cNvSpPr/>
          <p:nvPr/>
        </p:nvSpPr>
        <p:spPr>
          <a:xfrm>
            <a:off x="4899806" y="5514614"/>
            <a:ext cx="1167425" cy="811548"/>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Request is complete?</a:t>
            </a:r>
          </a:p>
        </p:txBody>
      </p:sp>
      <p:sp>
        <p:nvSpPr>
          <p:cNvPr id="45" name="Diamond 44">
            <a:extLst>
              <a:ext uri="{FF2B5EF4-FFF2-40B4-BE49-F238E27FC236}">
                <a16:creationId xmlns:a16="http://schemas.microsoft.com/office/drawing/2014/main" id="{F3E50900-FD2D-6E53-6B54-2B788A60A1CF}"/>
              </a:ext>
            </a:extLst>
          </p:cNvPr>
          <p:cNvSpPr/>
          <p:nvPr/>
        </p:nvSpPr>
        <p:spPr>
          <a:xfrm>
            <a:off x="3192644" y="5602629"/>
            <a:ext cx="1376251" cy="811548"/>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Customer requested digital deposit?</a:t>
            </a:r>
          </a:p>
        </p:txBody>
      </p:sp>
      <p:pic>
        <p:nvPicPr>
          <p:cNvPr id="46" name="Picture 45" descr="A yellow envelope with a black and white paper&#10;&#10;Description automatically generated">
            <a:extLst>
              <a:ext uri="{FF2B5EF4-FFF2-40B4-BE49-F238E27FC236}">
                <a16:creationId xmlns:a16="http://schemas.microsoft.com/office/drawing/2014/main" id="{0A15EA2F-A48A-9C5C-3D68-1A7011DEC1C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86276" y="4091275"/>
            <a:ext cx="553153" cy="549168"/>
          </a:xfrm>
          <a:prstGeom prst="rect">
            <a:avLst/>
          </a:prstGeom>
        </p:spPr>
      </p:pic>
      <p:pic>
        <p:nvPicPr>
          <p:cNvPr id="48" name="Picture 47" descr="A close up of a paper&#10;&#10;Description automatically generated">
            <a:extLst>
              <a:ext uri="{FF2B5EF4-FFF2-40B4-BE49-F238E27FC236}">
                <a16:creationId xmlns:a16="http://schemas.microsoft.com/office/drawing/2014/main" id="{C4372111-5559-1B68-898B-086D5C0B87B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357990" y="4129241"/>
            <a:ext cx="514912" cy="511202"/>
          </a:xfrm>
          <a:prstGeom prst="rect">
            <a:avLst/>
          </a:prstGeom>
        </p:spPr>
      </p:pic>
      <p:sp>
        <p:nvSpPr>
          <p:cNvPr id="49" name="TextBox 48">
            <a:extLst>
              <a:ext uri="{FF2B5EF4-FFF2-40B4-BE49-F238E27FC236}">
                <a16:creationId xmlns:a16="http://schemas.microsoft.com/office/drawing/2014/main" id="{10ABB9D7-9B09-BE53-946F-188C1EA35F08}"/>
              </a:ext>
            </a:extLst>
          </p:cNvPr>
          <p:cNvSpPr txBox="1"/>
          <p:nvPr/>
        </p:nvSpPr>
        <p:spPr>
          <a:xfrm>
            <a:off x="4845838" y="4689721"/>
            <a:ext cx="1271955" cy="602403"/>
          </a:xfrm>
          <a:prstGeom prst="rect">
            <a:avLst/>
          </a:prstGeom>
          <a:noFill/>
        </p:spPr>
        <p:txBody>
          <a:bodyPr wrap="square" rtlCol="0">
            <a:spAutoFit/>
          </a:bodyPr>
          <a:lstStyle/>
          <a:p>
            <a:pPr algn="ctr"/>
            <a:r>
              <a:rPr lang="en-US" sz="750" dirty="0"/>
              <a:t>Estate processing agent changes the status to denied and closes  ticket</a:t>
            </a:r>
          </a:p>
        </p:txBody>
      </p:sp>
      <p:sp>
        <p:nvSpPr>
          <p:cNvPr id="50" name="TextBox 49">
            <a:extLst>
              <a:ext uri="{FF2B5EF4-FFF2-40B4-BE49-F238E27FC236}">
                <a16:creationId xmlns:a16="http://schemas.microsoft.com/office/drawing/2014/main" id="{78207A1C-1B95-D0D3-E200-92CD93B4690F}"/>
              </a:ext>
            </a:extLst>
          </p:cNvPr>
          <p:cNvSpPr txBox="1"/>
          <p:nvPr/>
        </p:nvSpPr>
        <p:spPr>
          <a:xfrm>
            <a:off x="2451543" y="4678835"/>
            <a:ext cx="1813160" cy="602403"/>
          </a:xfrm>
          <a:prstGeom prst="rect">
            <a:avLst/>
          </a:prstGeom>
          <a:noFill/>
        </p:spPr>
        <p:txBody>
          <a:bodyPr wrap="square" rtlCol="0">
            <a:spAutoFit/>
          </a:bodyPr>
          <a:lstStyle/>
          <a:p>
            <a:pPr algn="ctr"/>
            <a:r>
              <a:rPr lang="en-US" sz="750" dirty="0"/>
              <a:t>An email is triggered when the ticket is closed as denied indicating that the information  submitted is incorrect or incomplete</a:t>
            </a:r>
          </a:p>
        </p:txBody>
      </p:sp>
      <p:pic>
        <p:nvPicPr>
          <p:cNvPr id="52" name="Picture 51" descr="A green and white check mark and a green circle with a white tick in the middle&#10;&#10;Description automatically generated">
            <a:extLst>
              <a:ext uri="{FF2B5EF4-FFF2-40B4-BE49-F238E27FC236}">
                <a16:creationId xmlns:a16="http://schemas.microsoft.com/office/drawing/2014/main" id="{336D5E02-FBB7-E94F-72EC-7D8DDD31C8C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187040" y="7305438"/>
            <a:ext cx="589921" cy="585671"/>
          </a:xfrm>
          <a:prstGeom prst="rect">
            <a:avLst/>
          </a:prstGeom>
        </p:spPr>
      </p:pic>
      <p:sp>
        <p:nvSpPr>
          <p:cNvPr id="53" name="TextBox 52">
            <a:extLst>
              <a:ext uri="{FF2B5EF4-FFF2-40B4-BE49-F238E27FC236}">
                <a16:creationId xmlns:a16="http://schemas.microsoft.com/office/drawing/2014/main" id="{F9BB3E73-36EC-1943-99A5-78B4DDF166F4}"/>
              </a:ext>
            </a:extLst>
          </p:cNvPr>
          <p:cNvSpPr txBox="1"/>
          <p:nvPr/>
        </p:nvSpPr>
        <p:spPr>
          <a:xfrm>
            <a:off x="4781036" y="7854272"/>
            <a:ext cx="1427258" cy="553998"/>
          </a:xfrm>
          <a:prstGeom prst="rect">
            <a:avLst/>
          </a:prstGeom>
          <a:noFill/>
        </p:spPr>
        <p:txBody>
          <a:bodyPr wrap="square" rtlCol="0">
            <a:spAutoFit/>
          </a:bodyPr>
          <a:lstStyle/>
          <a:p>
            <a:pPr algn="ctr"/>
            <a:r>
              <a:rPr lang="en-US" sz="750" dirty="0"/>
              <a:t>Estate processing runs macro, creates other tickets (if necessary) and approves claim in Salesforce.</a:t>
            </a:r>
          </a:p>
        </p:txBody>
      </p:sp>
      <p:pic>
        <p:nvPicPr>
          <p:cNvPr id="55" name="Picture 54" descr="A money in a slot&#10;&#10;Description automatically generated">
            <a:extLst>
              <a:ext uri="{FF2B5EF4-FFF2-40B4-BE49-F238E27FC236}">
                <a16:creationId xmlns:a16="http://schemas.microsoft.com/office/drawing/2014/main" id="{27D96116-8CC2-0CA6-B86E-34DAE0E80F7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670567" y="7478205"/>
            <a:ext cx="414600" cy="411613"/>
          </a:xfrm>
          <a:prstGeom prst="rect">
            <a:avLst/>
          </a:prstGeom>
        </p:spPr>
      </p:pic>
      <p:sp>
        <p:nvSpPr>
          <p:cNvPr id="56" name="TextBox 55">
            <a:extLst>
              <a:ext uri="{FF2B5EF4-FFF2-40B4-BE49-F238E27FC236}">
                <a16:creationId xmlns:a16="http://schemas.microsoft.com/office/drawing/2014/main" id="{C8DFA0DA-9D3D-CD7A-921B-C765E4151EC4}"/>
              </a:ext>
            </a:extLst>
          </p:cNvPr>
          <p:cNvSpPr txBox="1"/>
          <p:nvPr/>
        </p:nvSpPr>
        <p:spPr>
          <a:xfrm>
            <a:off x="3311838" y="7869832"/>
            <a:ext cx="1376251" cy="476903"/>
          </a:xfrm>
          <a:prstGeom prst="rect">
            <a:avLst/>
          </a:prstGeom>
          <a:noFill/>
        </p:spPr>
        <p:txBody>
          <a:bodyPr wrap="square" rtlCol="0">
            <a:spAutoFit/>
          </a:bodyPr>
          <a:lstStyle/>
          <a:p>
            <a:pPr algn="ctr"/>
            <a:r>
              <a:rPr lang="en-US" sz="750" dirty="0"/>
              <a:t>Estate processing deposits the claimed amount   and closes ticket</a:t>
            </a:r>
          </a:p>
        </p:txBody>
      </p:sp>
      <p:pic>
        <p:nvPicPr>
          <p:cNvPr id="2" name="Picture 1" descr="A blue cloud with black text&#10;&#10;Description automatically generated">
            <a:extLst>
              <a:ext uri="{FF2B5EF4-FFF2-40B4-BE49-F238E27FC236}">
                <a16:creationId xmlns:a16="http://schemas.microsoft.com/office/drawing/2014/main" id="{0247B3C2-5ED7-4C57-9DFA-B7E7AA31328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940936" y="3980743"/>
            <a:ext cx="487038" cy="483528"/>
          </a:xfrm>
          <a:prstGeom prst="rect">
            <a:avLst/>
          </a:prstGeom>
        </p:spPr>
      </p:pic>
      <p:pic>
        <p:nvPicPr>
          <p:cNvPr id="8" name="Picture 7" descr="A blue cloud with black text&#10;&#10;Description automatically generated">
            <a:extLst>
              <a:ext uri="{FF2B5EF4-FFF2-40B4-BE49-F238E27FC236}">
                <a16:creationId xmlns:a16="http://schemas.microsoft.com/office/drawing/2014/main" id="{758AD7E0-2D05-DE0C-2912-C96E56E0964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012100" y="7161838"/>
            <a:ext cx="487038" cy="483528"/>
          </a:xfrm>
          <a:prstGeom prst="rect">
            <a:avLst/>
          </a:prstGeom>
        </p:spPr>
      </p:pic>
      <p:pic>
        <p:nvPicPr>
          <p:cNvPr id="10" name="Picture 9" descr="A yellow envelope with a black and white paper&#10;&#10;Description automatically generated">
            <a:extLst>
              <a:ext uri="{FF2B5EF4-FFF2-40B4-BE49-F238E27FC236}">
                <a16:creationId xmlns:a16="http://schemas.microsoft.com/office/drawing/2014/main" id="{C63A57BE-671E-D169-B9DC-9F41D2EE597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8818" y="7281069"/>
            <a:ext cx="553153" cy="549168"/>
          </a:xfrm>
          <a:prstGeom prst="rect">
            <a:avLst/>
          </a:prstGeom>
        </p:spPr>
      </p:pic>
      <p:sp>
        <p:nvSpPr>
          <p:cNvPr id="14" name="TextBox 13">
            <a:extLst>
              <a:ext uri="{FF2B5EF4-FFF2-40B4-BE49-F238E27FC236}">
                <a16:creationId xmlns:a16="http://schemas.microsoft.com/office/drawing/2014/main" id="{FE170B8E-4FE2-4ACA-7F7E-8394CA782865}"/>
              </a:ext>
            </a:extLst>
          </p:cNvPr>
          <p:cNvSpPr txBox="1"/>
          <p:nvPr/>
        </p:nvSpPr>
        <p:spPr>
          <a:xfrm>
            <a:off x="13169" y="6508926"/>
            <a:ext cx="1868187" cy="669414"/>
          </a:xfrm>
          <a:prstGeom prst="rect">
            <a:avLst/>
          </a:prstGeom>
          <a:noFill/>
        </p:spPr>
        <p:txBody>
          <a:bodyPr wrap="square" rtlCol="0">
            <a:spAutoFit/>
          </a:bodyPr>
          <a:lstStyle/>
          <a:p>
            <a:pPr algn="ctr"/>
            <a:r>
              <a:rPr lang="en-US" sz="750" dirty="0"/>
              <a:t>An email is triggered letting the customer know that the claim was approved and the amount the was liquidated. If customer selected pick-up check, the notification will include  the instructions</a:t>
            </a:r>
          </a:p>
        </p:txBody>
      </p:sp>
      <p:pic>
        <p:nvPicPr>
          <p:cNvPr id="37" name="Picture 36" descr="A computer screen shot of a floppy disk&#10;&#10;Description automatically generated">
            <a:extLst>
              <a:ext uri="{FF2B5EF4-FFF2-40B4-BE49-F238E27FC236}">
                <a16:creationId xmlns:a16="http://schemas.microsoft.com/office/drawing/2014/main" id="{7C0911BE-17FB-AFF5-2F21-4084060937F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39450" y="4707966"/>
            <a:ext cx="553153" cy="549168"/>
          </a:xfrm>
          <a:prstGeom prst="rect">
            <a:avLst/>
          </a:prstGeom>
        </p:spPr>
      </p:pic>
      <p:sp>
        <p:nvSpPr>
          <p:cNvPr id="40" name="TextBox 39">
            <a:extLst>
              <a:ext uri="{FF2B5EF4-FFF2-40B4-BE49-F238E27FC236}">
                <a16:creationId xmlns:a16="http://schemas.microsoft.com/office/drawing/2014/main" id="{0264C04B-0ABC-5CB2-5DBA-A4F632EAB60B}"/>
              </a:ext>
            </a:extLst>
          </p:cNvPr>
          <p:cNvSpPr txBox="1"/>
          <p:nvPr/>
        </p:nvSpPr>
        <p:spPr>
          <a:xfrm>
            <a:off x="273008" y="5329060"/>
            <a:ext cx="1344139" cy="476903"/>
          </a:xfrm>
          <a:prstGeom prst="rect">
            <a:avLst/>
          </a:prstGeom>
          <a:noFill/>
        </p:spPr>
        <p:txBody>
          <a:bodyPr wrap="square" rtlCol="0">
            <a:spAutoFit/>
          </a:bodyPr>
          <a:lstStyle/>
          <a:p>
            <a:pPr algn="ctr"/>
            <a:r>
              <a:rPr lang="en-US" sz="750" dirty="0"/>
              <a:t>The communication sent to the customers are saved on the ticket</a:t>
            </a:r>
          </a:p>
        </p:txBody>
      </p:sp>
      <p:pic>
        <p:nvPicPr>
          <p:cNvPr id="47" name="Picture 46" descr="A blue cloud with black text&#10;&#10;Description automatically generated">
            <a:extLst>
              <a:ext uri="{FF2B5EF4-FFF2-40B4-BE49-F238E27FC236}">
                <a16:creationId xmlns:a16="http://schemas.microsoft.com/office/drawing/2014/main" id="{477CEF78-A70A-623F-8908-DBA5AAEAFDD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4734" y="7136440"/>
            <a:ext cx="487038" cy="483528"/>
          </a:xfrm>
          <a:prstGeom prst="rect">
            <a:avLst/>
          </a:prstGeom>
        </p:spPr>
      </p:pic>
      <p:cxnSp>
        <p:nvCxnSpPr>
          <p:cNvPr id="60" name="Connector: Elbow 59">
            <a:extLst>
              <a:ext uri="{FF2B5EF4-FFF2-40B4-BE49-F238E27FC236}">
                <a16:creationId xmlns:a16="http://schemas.microsoft.com/office/drawing/2014/main" id="{8973B913-8FEB-3732-638C-0EE465DCD1C1}"/>
              </a:ext>
            </a:extLst>
          </p:cNvPr>
          <p:cNvCxnSpPr>
            <a:cxnSpLocks/>
            <a:stCxn id="5" idx="3"/>
            <a:endCxn id="23" idx="1"/>
          </p:cNvCxnSpPr>
          <p:nvPr/>
        </p:nvCxnSpPr>
        <p:spPr>
          <a:xfrm>
            <a:off x="2112723" y="1929233"/>
            <a:ext cx="897010" cy="196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Connector: Elbow 61">
            <a:extLst>
              <a:ext uri="{FF2B5EF4-FFF2-40B4-BE49-F238E27FC236}">
                <a16:creationId xmlns:a16="http://schemas.microsoft.com/office/drawing/2014/main" id="{F1F9FC8B-8C1A-7C1E-7AD7-70E33B1AFAA3}"/>
              </a:ext>
            </a:extLst>
          </p:cNvPr>
          <p:cNvCxnSpPr>
            <a:cxnSpLocks/>
            <a:stCxn id="23" idx="3"/>
            <a:endCxn id="3" idx="1"/>
          </p:cNvCxnSpPr>
          <p:nvPr/>
        </p:nvCxnSpPr>
        <p:spPr>
          <a:xfrm flipV="1">
            <a:off x="3468643" y="1930516"/>
            <a:ext cx="1088393" cy="68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9A1D2D8A-695E-FFF4-0460-950BF6901B5C}"/>
              </a:ext>
            </a:extLst>
          </p:cNvPr>
          <p:cNvCxnSpPr>
            <a:cxnSpLocks/>
            <a:stCxn id="3" idx="3"/>
            <a:endCxn id="4" idx="1"/>
          </p:cNvCxnSpPr>
          <p:nvPr/>
        </p:nvCxnSpPr>
        <p:spPr>
          <a:xfrm flipV="1">
            <a:off x="5078671" y="1929233"/>
            <a:ext cx="417862" cy="1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Connector: Elbow 67">
            <a:extLst>
              <a:ext uri="{FF2B5EF4-FFF2-40B4-BE49-F238E27FC236}">
                <a16:creationId xmlns:a16="http://schemas.microsoft.com/office/drawing/2014/main" id="{D8C5C66F-947A-43C1-1032-C26C1C188FFF}"/>
              </a:ext>
            </a:extLst>
          </p:cNvPr>
          <p:cNvCxnSpPr>
            <a:cxnSpLocks/>
            <a:stCxn id="4" idx="3"/>
            <a:endCxn id="17" idx="1"/>
          </p:cNvCxnSpPr>
          <p:nvPr/>
        </p:nvCxnSpPr>
        <p:spPr>
          <a:xfrm flipV="1">
            <a:off x="7089024" y="568170"/>
            <a:ext cx="1189025" cy="136106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Connector: Elbow 69">
            <a:extLst>
              <a:ext uri="{FF2B5EF4-FFF2-40B4-BE49-F238E27FC236}">
                <a16:creationId xmlns:a16="http://schemas.microsoft.com/office/drawing/2014/main" id="{E6BAE3AC-6C0C-8BDB-1E98-264E5DC65399}"/>
              </a:ext>
            </a:extLst>
          </p:cNvPr>
          <p:cNvCxnSpPr>
            <a:cxnSpLocks/>
            <a:stCxn id="4" idx="3"/>
            <a:endCxn id="19" idx="1"/>
          </p:cNvCxnSpPr>
          <p:nvPr/>
        </p:nvCxnSpPr>
        <p:spPr>
          <a:xfrm>
            <a:off x="7089024" y="1929233"/>
            <a:ext cx="1171976" cy="3630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7" name="Connector: Elbow 76">
            <a:extLst>
              <a:ext uri="{FF2B5EF4-FFF2-40B4-BE49-F238E27FC236}">
                <a16:creationId xmlns:a16="http://schemas.microsoft.com/office/drawing/2014/main" id="{9184CEB9-EE9B-4E5F-539C-933F29F9F359}"/>
              </a:ext>
            </a:extLst>
          </p:cNvPr>
          <p:cNvCxnSpPr>
            <a:cxnSpLocks/>
            <a:stCxn id="22" idx="1"/>
          </p:cNvCxnSpPr>
          <p:nvPr/>
        </p:nvCxnSpPr>
        <p:spPr>
          <a:xfrm rot="10800000">
            <a:off x="9834378" y="6391994"/>
            <a:ext cx="894670" cy="67353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Connector: Elbow 78">
            <a:extLst>
              <a:ext uri="{FF2B5EF4-FFF2-40B4-BE49-F238E27FC236}">
                <a16:creationId xmlns:a16="http://schemas.microsoft.com/office/drawing/2014/main" id="{481552D0-AB95-ACA5-AB51-B732FA0A5DDA}"/>
              </a:ext>
            </a:extLst>
          </p:cNvPr>
          <p:cNvCxnSpPr>
            <a:cxnSpLocks/>
            <a:stCxn id="22" idx="1"/>
            <a:endCxn id="33" idx="3"/>
          </p:cNvCxnSpPr>
          <p:nvPr/>
        </p:nvCxnSpPr>
        <p:spPr>
          <a:xfrm rot="10800000" flipV="1">
            <a:off x="9867829" y="7065524"/>
            <a:ext cx="861241" cy="1053760"/>
          </a:xfrm>
          <a:prstGeom prst="bentConnector3">
            <a:avLst>
              <a:gd name="adj1" fmla="val 5147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4" name="Connector: Elbow 83">
            <a:extLst>
              <a:ext uri="{FF2B5EF4-FFF2-40B4-BE49-F238E27FC236}">
                <a16:creationId xmlns:a16="http://schemas.microsoft.com/office/drawing/2014/main" id="{E1A7BE94-BEC0-210F-6C42-EF8831BEFF72}"/>
              </a:ext>
            </a:extLst>
          </p:cNvPr>
          <p:cNvCxnSpPr>
            <a:cxnSpLocks/>
            <a:stCxn id="35" idx="1"/>
            <a:endCxn id="41" idx="3"/>
          </p:cNvCxnSpPr>
          <p:nvPr/>
        </p:nvCxnSpPr>
        <p:spPr>
          <a:xfrm rot="10800000" flipV="1">
            <a:off x="7422221" y="6391987"/>
            <a:ext cx="1587398" cy="100983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Connector: Elbow 85">
            <a:extLst>
              <a:ext uri="{FF2B5EF4-FFF2-40B4-BE49-F238E27FC236}">
                <a16:creationId xmlns:a16="http://schemas.microsoft.com/office/drawing/2014/main" id="{83B3ECF5-0D0D-1B61-1D52-E7241A31236B}"/>
              </a:ext>
            </a:extLst>
          </p:cNvPr>
          <p:cNvCxnSpPr>
            <a:cxnSpLocks/>
            <a:stCxn id="32" idx="1"/>
            <a:endCxn id="41" idx="3"/>
          </p:cNvCxnSpPr>
          <p:nvPr/>
        </p:nvCxnSpPr>
        <p:spPr>
          <a:xfrm rot="10800000">
            <a:off x="7422221" y="7401828"/>
            <a:ext cx="1372856" cy="610689"/>
          </a:xfrm>
          <a:prstGeom prst="bentConnector3">
            <a:avLst>
              <a:gd name="adj1" fmla="val 4259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0" name="Connector: Elbow 89">
            <a:extLst>
              <a:ext uri="{FF2B5EF4-FFF2-40B4-BE49-F238E27FC236}">
                <a16:creationId xmlns:a16="http://schemas.microsoft.com/office/drawing/2014/main" id="{0629FD9E-7B05-8257-E695-D0345E7AAE2F}"/>
              </a:ext>
            </a:extLst>
          </p:cNvPr>
          <p:cNvCxnSpPr>
            <a:cxnSpLocks/>
            <a:stCxn id="41" idx="0"/>
            <a:endCxn id="38" idx="2"/>
          </p:cNvCxnSpPr>
          <p:nvPr/>
        </p:nvCxnSpPr>
        <p:spPr>
          <a:xfrm rot="16200000" flipV="1">
            <a:off x="6769681" y="6751638"/>
            <a:ext cx="651794" cy="6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4" name="Connector: Elbow 93">
            <a:extLst>
              <a:ext uri="{FF2B5EF4-FFF2-40B4-BE49-F238E27FC236}">
                <a16:creationId xmlns:a16="http://schemas.microsoft.com/office/drawing/2014/main" id="{102F7A9D-D138-E61A-0A50-70145F62180D}"/>
              </a:ext>
            </a:extLst>
          </p:cNvPr>
          <p:cNvCxnSpPr>
            <a:cxnSpLocks/>
            <a:stCxn id="44" idx="2"/>
            <a:endCxn id="52" idx="0"/>
          </p:cNvCxnSpPr>
          <p:nvPr/>
        </p:nvCxnSpPr>
        <p:spPr>
          <a:xfrm rot="5400000">
            <a:off x="4993122" y="6815041"/>
            <a:ext cx="979276" cy="151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96" name="Speech Bubble: Rectangle with Corners Rounded 95">
            <a:extLst>
              <a:ext uri="{FF2B5EF4-FFF2-40B4-BE49-F238E27FC236}">
                <a16:creationId xmlns:a16="http://schemas.microsoft.com/office/drawing/2014/main" id="{5AFEB6F4-EA60-DCD1-0795-6EDFCEF113BE}"/>
              </a:ext>
            </a:extLst>
          </p:cNvPr>
          <p:cNvSpPr/>
          <p:nvPr/>
        </p:nvSpPr>
        <p:spPr>
          <a:xfrm>
            <a:off x="2004066" y="3439315"/>
            <a:ext cx="1039615" cy="711170"/>
          </a:xfrm>
          <a:prstGeom prst="wedgeRoundRectCallout">
            <a:avLst>
              <a:gd name="adj1" fmla="val 41984"/>
              <a:gd name="adj2" fmla="val 55922"/>
              <a:gd name="adj3" fmla="val 16667"/>
            </a:avLst>
          </a:prstGeom>
          <a:noFill/>
          <a:ln>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The customer must try again if we wants to continue with the claim</a:t>
            </a:r>
          </a:p>
        </p:txBody>
      </p:sp>
      <p:cxnSp>
        <p:nvCxnSpPr>
          <p:cNvPr id="98" name="Connector: Elbow 97">
            <a:extLst>
              <a:ext uri="{FF2B5EF4-FFF2-40B4-BE49-F238E27FC236}">
                <a16:creationId xmlns:a16="http://schemas.microsoft.com/office/drawing/2014/main" id="{29892386-9CC6-2D22-EAC4-671F2B29AD45}"/>
              </a:ext>
            </a:extLst>
          </p:cNvPr>
          <p:cNvCxnSpPr>
            <a:cxnSpLocks/>
            <a:stCxn id="44" idx="0"/>
            <a:endCxn id="49" idx="2"/>
          </p:cNvCxnSpPr>
          <p:nvPr/>
        </p:nvCxnSpPr>
        <p:spPr>
          <a:xfrm rot="16200000" flipV="1">
            <a:off x="5270917" y="5302011"/>
            <a:ext cx="423502" cy="170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08" name="TextBox 107">
            <a:extLst>
              <a:ext uri="{FF2B5EF4-FFF2-40B4-BE49-F238E27FC236}">
                <a16:creationId xmlns:a16="http://schemas.microsoft.com/office/drawing/2014/main" id="{86D995C7-0FC1-5C34-BCA8-ABFEC8260337}"/>
              </a:ext>
            </a:extLst>
          </p:cNvPr>
          <p:cNvSpPr txBox="1"/>
          <p:nvPr/>
        </p:nvSpPr>
        <p:spPr>
          <a:xfrm>
            <a:off x="2045675" y="6313038"/>
            <a:ext cx="1189317" cy="978905"/>
          </a:xfrm>
          <a:prstGeom prst="rect">
            <a:avLst/>
          </a:prstGeom>
          <a:noFill/>
        </p:spPr>
        <p:txBody>
          <a:bodyPr wrap="square" rtlCol="0">
            <a:spAutoFit/>
          </a:bodyPr>
          <a:lstStyle/>
          <a:p>
            <a:pPr algn="ctr"/>
            <a:r>
              <a:rPr lang="en-US" sz="750" dirty="0"/>
              <a:t>EP agent documents the instruction  in case of disbursement and changes the resolution status to Approved Pick-up Check </a:t>
            </a:r>
          </a:p>
        </p:txBody>
      </p:sp>
      <p:cxnSp>
        <p:nvCxnSpPr>
          <p:cNvPr id="128" name="Connector: Elbow 127">
            <a:extLst>
              <a:ext uri="{FF2B5EF4-FFF2-40B4-BE49-F238E27FC236}">
                <a16:creationId xmlns:a16="http://schemas.microsoft.com/office/drawing/2014/main" id="{35A04304-0A1B-661D-ADCC-EDDEBA984837}"/>
              </a:ext>
            </a:extLst>
          </p:cNvPr>
          <p:cNvCxnSpPr>
            <a:cxnSpLocks/>
            <a:stCxn id="63" idx="1"/>
            <a:endCxn id="10" idx="3"/>
          </p:cNvCxnSpPr>
          <p:nvPr/>
        </p:nvCxnSpPr>
        <p:spPr>
          <a:xfrm rot="10800000" flipV="1">
            <a:off x="1061971" y="6010087"/>
            <a:ext cx="1157904" cy="1545566"/>
          </a:xfrm>
          <a:prstGeom prst="bentConnector3">
            <a:avLst>
              <a:gd name="adj1" fmla="val 22580"/>
            </a:avLst>
          </a:prstGeom>
          <a:ln>
            <a:tailEnd type="triangle"/>
          </a:ln>
        </p:spPr>
        <p:style>
          <a:lnRef idx="2">
            <a:schemeClr val="accent1"/>
          </a:lnRef>
          <a:fillRef idx="0">
            <a:schemeClr val="accent1"/>
          </a:fillRef>
          <a:effectRef idx="1">
            <a:schemeClr val="accent1"/>
          </a:effectRef>
          <a:fontRef idx="minor">
            <a:schemeClr val="tx1"/>
          </a:fontRef>
        </p:style>
      </p:cxnSp>
      <p:pic>
        <p:nvPicPr>
          <p:cNvPr id="130" name="Picture 129" descr="A blue cloud with black text&#10;&#10;Description automatically generated">
            <a:extLst>
              <a:ext uri="{FF2B5EF4-FFF2-40B4-BE49-F238E27FC236}">
                <a16:creationId xmlns:a16="http://schemas.microsoft.com/office/drawing/2014/main" id="{609A543B-C6C8-E290-0B3C-D801C9E1ED8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58070" y="4183307"/>
            <a:ext cx="487038" cy="483528"/>
          </a:xfrm>
          <a:prstGeom prst="rect">
            <a:avLst/>
          </a:prstGeom>
        </p:spPr>
      </p:pic>
      <p:cxnSp>
        <p:nvCxnSpPr>
          <p:cNvPr id="132" name="Connector: Elbow 131">
            <a:extLst>
              <a:ext uri="{FF2B5EF4-FFF2-40B4-BE49-F238E27FC236}">
                <a16:creationId xmlns:a16="http://schemas.microsoft.com/office/drawing/2014/main" id="{FD2041E2-000D-A8AA-1D06-BDE2CE55784F}"/>
              </a:ext>
            </a:extLst>
          </p:cNvPr>
          <p:cNvCxnSpPr>
            <a:stCxn id="50" idx="1"/>
            <a:endCxn id="37" idx="3"/>
          </p:cNvCxnSpPr>
          <p:nvPr/>
        </p:nvCxnSpPr>
        <p:spPr>
          <a:xfrm rot="10800000" flipV="1">
            <a:off x="1292603" y="4980036"/>
            <a:ext cx="1158940" cy="251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4" name="Connector: Elbow 133">
            <a:extLst>
              <a:ext uri="{FF2B5EF4-FFF2-40B4-BE49-F238E27FC236}">
                <a16:creationId xmlns:a16="http://schemas.microsoft.com/office/drawing/2014/main" id="{50FA8BA2-9CDE-A33F-DC32-F739173A5A7C}"/>
              </a:ext>
            </a:extLst>
          </p:cNvPr>
          <p:cNvCxnSpPr>
            <a:cxnSpLocks/>
            <a:stCxn id="14" idx="0"/>
            <a:endCxn id="40" idx="2"/>
          </p:cNvCxnSpPr>
          <p:nvPr/>
        </p:nvCxnSpPr>
        <p:spPr>
          <a:xfrm rot="16200000" flipV="1">
            <a:off x="594690" y="6156352"/>
            <a:ext cx="702963" cy="218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pic>
        <p:nvPicPr>
          <p:cNvPr id="135" name="Picture 134" descr="A blue cloud with black text&#10;&#10;Description automatically generated">
            <a:extLst>
              <a:ext uri="{FF2B5EF4-FFF2-40B4-BE49-F238E27FC236}">
                <a16:creationId xmlns:a16="http://schemas.microsoft.com/office/drawing/2014/main" id="{F7B43076-3F19-FD44-9358-8BF6A556378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5150" y="4466203"/>
            <a:ext cx="487038" cy="483528"/>
          </a:xfrm>
          <a:prstGeom prst="rect">
            <a:avLst/>
          </a:prstGeom>
        </p:spPr>
      </p:pic>
      <p:pic>
        <p:nvPicPr>
          <p:cNvPr id="136" name="Picture 135" descr="A paper with colorful graph and check marks&#10;&#10;Description automatically generated">
            <a:extLst>
              <a:ext uri="{FF2B5EF4-FFF2-40B4-BE49-F238E27FC236}">
                <a16:creationId xmlns:a16="http://schemas.microsoft.com/office/drawing/2014/main" id="{42C5EBBD-D0EE-4DD1-5DE4-152E3BCB396D}"/>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36917" y="3391657"/>
            <a:ext cx="504716" cy="501080"/>
          </a:xfrm>
          <a:prstGeom prst="rect">
            <a:avLst/>
          </a:prstGeom>
        </p:spPr>
      </p:pic>
      <p:sp>
        <p:nvSpPr>
          <p:cNvPr id="137" name="TextBox 136">
            <a:extLst>
              <a:ext uri="{FF2B5EF4-FFF2-40B4-BE49-F238E27FC236}">
                <a16:creationId xmlns:a16="http://schemas.microsoft.com/office/drawing/2014/main" id="{829FB751-6109-A38D-5262-CF79ED460782}"/>
              </a:ext>
            </a:extLst>
          </p:cNvPr>
          <p:cNvSpPr txBox="1"/>
          <p:nvPr/>
        </p:nvSpPr>
        <p:spPr>
          <a:xfrm>
            <a:off x="338043" y="3884065"/>
            <a:ext cx="1387540" cy="438582"/>
          </a:xfrm>
          <a:prstGeom prst="rect">
            <a:avLst/>
          </a:prstGeom>
          <a:noFill/>
        </p:spPr>
        <p:txBody>
          <a:bodyPr wrap="square" rtlCol="0">
            <a:spAutoFit/>
          </a:bodyPr>
          <a:lstStyle/>
          <a:p>
            <a:pPr algn="ctr"/>
            <a:r>
              <a:rPr lang="en-US" sz="750" dirty="0"/>
              <a:t>Estate Processing Supervisor Managers downloads reports of ticket status</a:t>
            </a:r>
          </a:p>
        </p:txBody>
      </p:sp>
      <p:cxnSp>
        <p:nvCxnSpPr>
          <p:cNvPr id="139" name="Connector: Elbow 138">
            <a:extLst>
              <a:ext uri="{FF2B5EF4-FFF2-40B4-BE49-F238E27FC236}">
                <a16:creationId xmlns:a16="http://schemas.microsoft.com/office/drawing/2014/main" id="{C23B2E43-7114-B90C-743D-DC01059DA6D9}"/>
              </a:ext>
            </a:extLst>
          </p:cNvPr>
          <p:cNvCxnSpPr>
            <a:cxnSpLocks/>
            <a:stCxn id="37" idx="0"/>
          </p:cNvCxnSpPr>
          <p:nvPr/>
        </p:nvCxnSpPr>
        <p:spPr>
          <a:xfrm rot="5400000" flipH="1" flipV="1">
            <a:off x="844071" y="4532924"/>
            <a:ext cx="346999" cy="308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140" name="Picture 139" descr="A yellow sign with blue text&#10;&#10;Description automatically generated">
            <a:extLst>
              <a:ext uri="{FF2B5EF4-FFF2-40B4-BE49-F238E27FC236}">
                <a16:creationId xmlns:a16="http://schemas.microsoft.com/office/drawing/2014/main" id="{C0F66CBC-82DF-EF1A-C6E7-E3E748B3A1D9}"/>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35491" y="2969496"/>
            <a:ext cx="391192" cy="415213"/>
          </a:xfrm>
          <a:prstGeom prst="rect">
            <a:avLst/>
          </a:prstGeom>
        </p:spPr>
      </p:pic>
      <p:cxnSp>
        <p:nvCxnSpPr>
          <p:cNvPr id="142" name="Connector: Elbow 141">
            <a:extLst>
              <a:ext uri="{FF2B5EF4-FFF2-40B4-BE49-F238E27FC236}">
                <a16:creationId xmlns:a16="http://schemas.microsoft.com/office/drawing/2014/main" id="{964C2B78-0E2C-1F2E-6ABC-18D032C66150}"/>
              </a:ext>
            </a:extLst>
          </p:cNvPr>
          <p:cNvCxnSpPr>
            <a:cxnSpLocks/>
            <a:stCxn id="136" idx="0"/>
            <a:endCxn id="140" idx="3"/>
          </p:cNvCxnSpPr>
          <p:nvPr/>
        </p:nvCxnSpPr>
        <p:spPr>
          <a:xfrm rot="16200000" flipV="1">
            <a:off x="750702" y="3153084"/>
            <a:ext cx="214554" cy="26259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7" name="Connector: Elbow 176">
            <a:extLst>
              <a:ext uri="{FF2B5EF4-FFF2-40B4-BE49-F238E27FC236}">
                <a16:creationId xmlns:a16="http://schemas.microsoft.com/office/drawing/2014/main" id="{8167F6E9-781E-DB3F-3723-6CD902C48602}"/>
              </a:ext>
            </a:extLst>
          </p:cNvPr>
          <p:cNvCxnSpPr>
            <a:stCxn id="6" idx="3"/>
            <a:endCxn id="9" idx="1"/>
          </p:cNvCxnSpPr>
          <p:nvPr/>
        </p:nvCxnSpPr>
        <p:spPr>
          <a:xfrm>
            <a:off x="760215" y="1701431"/>
            <a:ext cx="283871" cy="22780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F01A0D4-550A-FE6F-B587-487B784CC95E}"/>
              </a:ext>
            </a:extLst>
          </p:cNvPr>
          <p:cNvCxnSpPr>
            <a:cxnSpLocks/>
            <a:stCxn id="48" idx="1"/>
            <a:endCxn id="46" idx="3"/>
          </p:cNvCxnSpPr>
          <p:nvPr/>
        </p:nvCxnSpPr>
        <p:spPr>
          <a:xfrm flipH="1" flipV="1">
            <a:off x="3639429" y="4365859"/>
            <a:ext cx="1718561" cy="189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E8DB358-A371-B122-4979-FFE45DB756B8}"/>
              </a:ext>
            </a:extLst>
          </p:cNvPr>
          <p:cNvSpPr txBox="1"/>
          <p:nvPr/>
        </p:nvSpPr>
        <p:spPr>
          <a:xfrm>
            <a:off x="7730311" y="2274524"/>
            <a:ext cx="437489" cy="225901"/>
          </a:xfrm>
          <a:prstGeom prst="rect">
            <a:avLst/>
          </a:prstGeom>
          <a:noFill/>
        </p:spPr>
        <p:txBody>
          <a:bodyPr wrap="square" rtlCol="0">
            <a:spAutoFit/>
          </a:bodyPr>
          <a:lstStyle/>
          <a:p>
            <a:r>
              <a:rPr lang="en-US" sz="750" dirty="0"/>
              <a:t>Yes</a:t>
            </a:r>
          </a:p>
        </p:txBody>
      </p:sp>
      <p:sp>
        <p:nvSpPr>
          <p:cNvPr id="30" name="TextBox 29">
            <a:extLst>
              <a:ext uri="{FF2B5EF4-FFF2-40B4-BE49-F238E27FC236}">
                <a16:creationId xmlns:a16="http://schemas.microsoft.com/office/drawing/2014/main" id="{F7AE0DCC-B177-2AFD-4FBA-6F74CA8C2080}"/>
              </a:ext>
            </a:extLst>
          </p:cNvPr>
          <p:cNvSpPr txBox="1"/>
          <p:nvPr/>
        </p:nvSpPr>
        <p:spPr>
          <a:xfrm>
            <a:off x="7801046" y="355967"/>
            <a:ext cx="437489" cy="225901"/>
          </a:xfrm>
          <a:prstGeom prst="rect">
            <a:avLst/>
          </a:prstGeom>
          <a:noFill/>
        </p:spPr>
        <p:txBody>
          <a:bodyPr wrap="square" rtlCol="0">
            <a:spAutoFit/>
          </a:bodyPr>
          <a:lstStyle/>
          <a:p>
            <a:r>
              <a:rPr lang="en-US" sz="750" dirty="0"/>
              <a:t>No</a:t>
            </a:r>
          </a:p>
        </p:txBody>
      </p:sp>
      <p:sp>
        <p:nvSpPr>
          <p:cNvPr id="31" name="TextBox 30">
            <a:extLst>
              <a:ext uri="{FF2B5EF4-FFF2-40B4-BE49-F238E27FC236}">
                <a16:creationId xmlns:a16="http://schemas.microsoft.com/office/drawing/2014/main" id="{25F8D814-0DE3-0D4B-DD51-E9DD300584C5}"/>
              </a:ext>
            </a:extLst>
          </p:cNvPr>
          <p:cNvSpPr txBox="1"/>
          <p:nvPr/>
        </p:nvSpPr>
        <p:spPr>
          <a:xfrm>
            <a:off x="5205844" y="5339039"/>
            <a:ext cx="437489" cy="225901"/>
          </a:xfrm>
          <a:prstGeom prst="rect">
            <a:avLst/>
          </a:prstGeom>
          <a:noFill/>
        </p:spPr>
        <p:txBody>
          <a:bodyPr wrap="square" rtlCol="0">
            <a:spAutoFit/>
          </a:bodyPr>
          <a:lstStyle/>
          <a:p>
            <a:r>
              <a:rPr lang="en-US" sz="750" dirty="0"/>
              <a:t>No</a:t>
            </a:r>
          </a:p>
        </p:txBody>
      </p:sp>
      <p:sp>
        <p:nvSpPr>
          <p:cNvPr id="51" name="TextBox 50">
            <a:extLst>
              <a:ext uri="{FF2B5EF4-FFF2-40B4-BE49-F238E27FC236}">
                <a16:creationId xmlns:a16="http://schemas.microsoft.com/office/drawing/2014/main" id="{572C7B94-5A6E-7435-6450-E78F129CAC47}"/>
              </a:ext>
            </a:extLst>
          </p:cNvPr>
          <p:cNvSpPr txBox="1"/>
          <p:nvPr/>
        </p:nvSpPr>
        <p:spPr>
          <a:xfrm>
            <a:off x="5051616" y="6399550"/>
            <a:ext cx="437489" cy="225901"/>
          </a:xfrm>
          <a:prstGeom prst="rect">
            <a:avLst/>
          </a:prstGeom>
          <a:noFill/>
        </p:spPr>
        <p:txBody>
          <a:bodyPr wrap="square" rtlCol="0">
            <a:spAutoFit/>
          </a:bodyPr>
          <a:lstStyle/>
          <a:p>
            <a:r>
              <a:rPr lang="en-US" sz="750" dirty="0"/>
              <a:t>Yes</a:t>
            </a:r>
          </a:p>
        </p:txBody>
      </p:sp>
      <p:cxnSp>
        <p:nvCxnSpPr>
          <p:cNvPr id="95" name="Connector: Elbow 94">
            <a:extLst>
              <a:ext uri="{FF2B5EF4-FFF2-40B4-BE49-F238E27FC236}">
                <a16:creationId xmlns:a16="http://schemas.microsoft.com/office/drawing/2014/main" id="{D1F8D2F8-BD1F-D2A4-2941-47BCD8B87157}"/>
              </a:ext>
            </a:extLst>
          </p:cNvPr>
          <p:cNvCxnSpPr>
            <a:cxnSpLocks/>
            <a:stCxn id="8" idx="1"/>
            <a:endCxn id="45" idx="3"/>
          </p:cNvCxnSpPr>
          <p:nvPr/>
        </p:nvCxnSpPr>
        <p:spPr>
          <a:xfrm rot="10800000">
            <a:off x="4568896" y="6008404"/>
            <a:ext cx="443205" cy="139519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Connector: Elbow 108">
            <a:extLst>
              <a:ext uri="{FF2B5EF4-FFF2-40B4-BE49-F238E27FC236}">
                <a16:creationId xmlns:a16="http://schemas.microsoft.com/office/drawing/2014/main" id="{1ED23007-6AF1-607F-FB9A-428F07F17CC0}"/>
              </a:ext>
            </a:extLst>
          </p:cNvPr>
          <p:cNvCxnSpPr>
            <a:cxnSpLocks/>
            <a:stCxn id="45" idx="1"/>
            <a:endCxn id="63" idx="3"/>
          </p:cNvCxnSpPr>
          <p:nvPr/>
        </p:nvCxnSpPr>
        <p:spPr>
          <a:xfrm rot="10800000" flipV="1">
            <a:off x="2778250" y="6008401"/>
            <a:ext cx="414392" cy="168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1" name="Connector: Elbow 110">
            <a:extLst>
              <a:ext uri="{FF2B5EF4-FFF2-40B4-BE49-F238E27FC236}">
                <a16:creationId xmlns:a16="http://schemas.microsoft.com/office/drawing/2014/main" id="{9DAC79B8-BB41-9499-DD17-89A38CF79B7F}"/>
              </a:ext>
            </a:extLst>
          </p:cNvPr>
          <p:cNvCxnSpPr>
            <a:cxnSpLocks/>
            <a:stCxn id="56" idx="1"/>
            <a:endCxn id="10" idx="3"/>
          </p:cNvCxnSpPr>
          <p:nvPr/>
        </p:nvCxnSpPr>
        <p:spPr>
          <a:xfrm rot="10800000">
            <a:off x="1061972" y="7555654"/>
            <a:ext cx="2249867" cy="552631"/>
          </a:xfrm>
          <a:prstGeom prst="bentConnector3">
            <a:avLst>
              <a:gd name="adj1" fmla="val 60161"/>
            </a:avLst>
          </a:prstGeom>
          <a:ln>
            <a:tailEnd type="triangle"/>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4DD27816-BBC6-3BAE-1699-E1866A4D2EE6}"/>
              </a:ext>
            </a:extLst>
          </p:cNvPr>
          <p:cNvSpPr txBox="1"/>
          <p:nvPr/>
        </p:nvSpPr>
        <p:spPr>
          <a:xfrm>
            <a:off x="3824421" y="6505403"/>
            <a:ext cx="437489" cy="225901"/>
          </a:xfrm>
          <a:prstGeom prst="rect">
            <a:avLst/>
          </a:prstGeom>
          <a:noFill/>
        </p:spPr>
        <p:txBody>
          <a:bodyPr wrap="square" rtlCol="0">
            <a:spAutoFit/>
          </a:bodyPr>
          <a:lstStyle/>
          <a:p>
            <a:r>
              <a:rPr lang="en-US" sz="750" dirty="0"/>
              <a:t>Yes</a:t>
            </a:r>
          </a:p>
        </p:txBody>
      </p:sp>
      <p:sp>
        <p:nvSpPr>
          <p:cNvPr id="115" name="TextBox 114">
            <a:extLst>
              <a:ext uri="{FF2B5EF4-FFF2-40B4-BE49-F238E27FC236}">
                <a16:creationId xmlns:a16="http://schemas.microsoft.com/office/drawing/2014/main" id="{9A9B79A2-814C-31E0-EAF8-E7CEF07078AD}"/>
              </a:ext>
            </a:extLst>
          </p:cNvPr>
          <p:cNvSpPr txBox="1"/>
          <p:nvPr/>
        </p:nvSpPr>
        <p:spPr>
          <a:xfrm>
            <a:off x="2961852" y="5776497"/>
            <a:ext cx="437489" cy="225901"/>
          </a:xfrm>
          <a:prstGeom prst="rect">
            <a:avLst/>
          </a:prstGeom>
          <a:noFill/>
        </p:spPr>
        <p:txBody>
          <a:bodyPr wrap="square" rtlCol="0">
            <a:spAutoFit/>
          </a:bodyPr>
          <a:lstStyle/>
          <a:p>
            <a:r>
              <a:rPr lang="en-US" sz="750" dirty="0"/>
              <a:t>No</a:t>
            </a:r>
          </a:p>
        </p:txBody>
      </p:sp>
      <p:cxnSp>
        <p:nvCxnSpPr>
          <p:cNvPr id="18" name="Straight Arrow Connector 17">
            <a:extLst>
              <a:ext uri="{FF2B5EF4-FFF2-40B4-BE49-F238E27FC236}">
                <a16:creationId xmlns:a16="http://schemas.microsoft.com/office/drawing/2014/main" id="{C521D022-5BE7-837B-4D23-9C279A6935B7}"/>
              </a:ext>
            </a:extLst>
          </p:cNvPr>
          <p:cNvCxnSpPr>
            <a:stCxn id="45" idx="2"/>
            <a:endCxn id="55" idx="0"/>
          </p:cNvCxnSpPr>
          <p:nvPr/>
        </p:nvCxnSpPr>
        <p:spPr>
          <a:xfrm flipH="1">
            <a:off x="3877867" y="6414177"/>
            <a:ext cx="2903" cy="10640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Speech Bubble: Rectangle with Corners Rounded 60">
            <a:extLst>
              <a:ext uri="{FF2B5EF4-FFF2-40B4-BE49-F238E27FC236}">
                <a16:creationId xmlns:a16="http://schemas.microsoft.com/office/drawing/2014/main" id="{A92A5424-D700-7D03-924D-2E649F688647}"/>
              </a:ext>
            </a:extLst>
          </p:cNvPr>
          <p:cNvSpPr/>
          <p:nvPr/>
        </p:nvSpPr>
        <p:spPr>
          <a:xfrm>
            <a:off x="7659213" y="1479848"/>
            <a:ext cx="1759309" cy="504475"/>
          </a:xfrm>
          <a:prstGeom prst="wedgeRoundRectCallout">
            <a:avLst>
              <a:gd name="adj1" fmla="val -9121"/>
              <a:gd name="adj2" fmla="val 90682"/>
              <a:gd name="adj3" fmla="val 16667"/>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If the customer portal is created, it will require the customer to login to continue to fill the form and submit it. </a:t>
            </a:r>
          </a:p>
        </p:txBody>
      </p:sp>
      <p:pic>
        <p:nvPicPr>
          <p:cNvPr id="23" name="Picture 22" descr="A computer screen with a picture on it&#10;&#10;Description automatically generated">
            <a:extLst>
              <a:ext uri="{FF2B5EF4-FFF2-40B4-BE49-F238E27FC236}">
                <a16:creationId xmlns:a16="http://schemas.microsoft.com/office/drawing/2014/main" id="{6A5F63E9-03B5-DF2E-64C2-F98CEAE6CD24}"/>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009734" y="1703396"/>
            <a:ext cx="458909" cy="455602"/>
          </a:xfrm>
          <a:prstGeom prst="rect">
            <a:avLst/>
          </a:prstGeom>
        </p:spPr>
      </p:pic>
      <p:sp>
        <p:nvSpPr>
          <p:cNvPr id="58" name="Speech Bubble: Rectangle with Corners Rounded 57">
            <a:extLst>
              <a:ext uri="{FF2B5EF4-FFF2-40B4-BE49-F238E27FC236}">
                <a16:creationId xmlns:a16="http://schemas.microsoft.com/office/drawing/2014/main" id="{20D9FEDA-4EAC-AB8D-FAAE-1B3B8C024164}"/>
              </a:ext>
            </a:extLst>
          </p:cNvPr>
          <p:cNvSpPr/>
          <p:nvPr/>
        </p:nvSpPr>
        <p:spPr>
          <a:xfrm>
            <a:off x="3841056" y="3166840"/>
            <a:ext cx="1802277" cy="759667"/>
          </a:xfrm>
          <a:prstGeom prst="wedgeRoundRectCallout">
            <a:avLst>
              <a:gd name="adj1" fmla="val 44948"/>
              <a:gd name="adj2" fmla="val 62333"/>
              <a:gd name="adj3" fmla="val 16667"/>
            </a:avLst>
          </a:prstGeom>
          <a:noFill/>
          <a:ln>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Denied Letters:</a:t>
            </a:r>
          </a:p>
          <a:p>
            <a:pPr marL="142881" indent="-142881">
              <a:buFont typeface="Arial" panose="020B0604020202020204" pitchFamily="34" charset="0"/>
              <a:buChar char="•"/>
            </a:pPr>
            <a:r>
              <a:rPr lang="en-US" sz="750" dirty="0">
                <a:solidFill>
                  <a:schemeClr val="tx1"/>
                </a:solidFill>
              </a:rPr>
              <a:t>Incomplete/wrong information</a:t>
            </a:r>
          </a:p>
          <a:p>
            <a:pPr marL="142881" indent="-142881">
              <a:buFont typeface="Arial" panose="020B0604020202020204" pitchFamily="34" charset="0"/>
              <a:buChar char="•"/>
            </a:pPr>
            <a:r>
              <a:rPr lang="en-US" sz="750" dirty="0">
                <a:solidFill>
                  <a:schemeClr val="tx1"/>
                </a:solidFill>
              </a:rPr>
              <a:t>No available funds for disbursements</a:t>
            </a:r>
          </a:p>
          <a:p>
            <a:pPr marL="142881" indent="-142881">
              <a:buFont typeface="Arial" panose="020B0604020202020204" pitchFamily="34" charset="0"/>
              <a:buChar char="•"/>
            </a:pPr>
            <a:r>
              <a:rPr lang="en-US" sz="750" dirty="0">
                <a:solidFill>
                  <a:schemeClr val="tx1"/>
                </a:solidFill>
              </a:rPr>
              <a:t>Accounts with more than 15K requires Estate Release</a:t>
            </a:r>
          </a:p>
        </p:txBody>
      </p:sp>
      <p:pic>
        <p:nvPicPr>
          <p:cNvPr id="63" name="Picture 62" descr="A clipboard with a person on it&#10;&#10;Description automatically generated">
            <a:extLst>
              <a:ext uri="{FF2B5EF4-FFF2-40B4-BE49-F238E27FC236}">
                <a16:creationId xmlns:a16="http://schemas.microsoft.com/office/drawing/2014/main" id="{90286277-F75C-7C80-245B-F510887BC987}"/>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219875" y="5732911"/>
            <a:ext cx="558375" cy="554352"/>
          </a:xfrm>
          <a:prstGeom prst="rect">
            <a:avLst/>
          </a:prstGeom>
        </p:spPr>
      </p:pic>
      <p:sp>
        <p:nvSpPr>
          <p:cNvPr id="76" name="Diamond 75">
            <a:extLst>
              <a:ext uri="{FF2B5EF4-FFF2-40B4-BE49-F238E27FC236}">
                <a16:creationId xmlns:a16="http://schemas.microsoft.com/office/drawing/2014/main" id="{A79C25AD-C8BF-38B1-1823-3F187564A166}"/>
              </a:ext>
            </a:extLst>
          </p:cNvPr>
          <p:cNvSpPr/>
          <p:nvPr/>
        </p:nvSpPr>
        <p:spPr>
          <a:xfrm>
            <a:off x="6506942" y="4435658"/>
            <a:ext cx="1172623" cy="811548"/>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6" dirty="0">
                <a:solidFill>
                  <a:schemeClr val="tx1"/>
                </a:solidFill>
              </a:rPr>
              <a:t>Acct has a </a:t>
            </a:r>
            <a:r>
              <a:rPr lang="en-US" sz="666" dirty="0" err="1">
                <a:solidFill>
                  <a:schemeClr val="tx1"/>
                </a:solidFill>
              </a:rPr>
              <a:t>Gvmt</a:t>
            </a:r>
            <a:r>
              <a:rPr lang="en-US" sz="666" dirty="0">
                <a:solidFill>
                  <a:schemeClr val="tx1"/>
                </a:solidFill>
              </a:rPr>
              <a:t>. deposit after date of death?</a:t>
            </a:r>
          </a:p>
        </p:txBody>
      </p:sp>
      <p:cxnSp>
        <p:nvCxnSpPr>
          <p:cNvPr id="80" name="Connector: Elbow 79">
            <a:extLst>
              <a:ext uri="{FF2B5EF4-FFF2-40B4-BE49-F238E27FC236}">
                <a16:creationId xmlns:a16="http://schemas.microsoft.com/office/drawing/2014/main" id="{9692E084-7B7D-B5D9-FC1B-8492E334A925}"/>
              </a:ext>
            </a:extLst>
          </p:cNvPr>
          <p:cNvCxnSpPr>
            <a:cxnSpLocks/>
            <a:stCxn id="38" idx="0"/>
            <a:endCxn id="76" idx="2"/>
          </p:cNvCxnSpPr>
          <p:nvPr/>
        </p:nvCxnSpPr>
        <p:spPr>
          <a:xfrm rot="16200000" flipV="1">
            <a:off x="6829375" y="5511086"/>
            <a:ext cx="530051" cy="229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Connector: Elbow 82">
            <a:extLst>
              <a:ext uri="{FF2B5EF4-FFF2-40B4-BE49-F238E27FC236}">
                <a16:creationId xmlns:a16="http://schemas.microsoft.com/office/drawing/2014/main" id="{D8BFF96E-F342-E72B-1B12-C99B5782B5FE}"/>
              </a:ext>
            </a:extLst>
          </p:cNvPr>
          <p:cNvCxnSpPr>
            <a:cxnSpLocks/>
            <a:stCxn id="76" idx="1"/>
            <a:endCxn id="44" idx="3"/>
          </p:cNvCxnSpPr>
          <p:nvPr/>
        </p:nvCxnSpPr>
        <p:spPr>
          <a:xfrm rot="10800000" flipV="1">
            <a:off x="6067232" y="4841432"/>
            <a:ext cx="439711" cy="107895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pic>
        <p:nvPicPr>
          <p:cNvPr id="89" name="Picture 88" descr="A yellow circle with red lines&#10;&#10;Description automatically generated">
            <a:extLst>
              <a:ext uri="{FF2B5EF4-FFF2-40B4-BE49-F238E27FC236}">
                <a16:creationId xmlns:a16="http://schemas.microsoft.com/office/drawing/2014/main" id="{F71AB727-CCCE-3F0A-C3CB-021C50E0B4FF}"/>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897324" y="3352602"/>
            <a:ext cx="361035" cy="358433"/>
          </a:xfrm>
          <a:prstGeom prst="rect">
            <a:avLst/>
          </a:prstGeom>
        </p:spPr>
      </p:pic>
      <p:sp>
        <p:nvSpPr>
          <p:cNvPr id="91" name="TextBox 90">
            <a:extLst>
              <a:ext uri="{FF2B5EF4-FFF2-40B4-BE49-F238E27FC236}">
                <a16:creationId xmlns:a16="http://schemas.microsoft.com/office/drawing/2014/main" id="{E92D725E-E0CE-940B-C7D5-FD7C604C51B6}"/>
              </a:ext>
            </a:extLst>
          </p:cNvPr>
          <p:cNvSpPr txBox="1"/>
          <p:nvPr/>
        </p:nvSpPr>
        <p:spPr>
          <a:xfrm>
            <a:off x="6446783" y="3688979"/>
            <a:ext cx="1271955" cy="602403"/>
          </a:xfrm>
          <a:prstGeom prst="rect">
            <a:avLst/>
          </a:prstGeom>
          <a:noFill/>
        </p:spPr>
        <p:txBody>
          <a:bodyPr wrap="square" rtlCol="0">
            <a:spAutoFit/>
          </a:bodyPr>
          <a:lstStyle/>
          <a:p>
            <a:pPr algn="ctr"/>
            <a:r>
              <a:rPr lang="en-US" sz="750" dirty="0"/>
              <a:t>EP agent changed status to  “Hold”, once  this is solved the case can continue</a:t>
            </a:r>
          </a:p>
        </p:txBody>
      </p:sp>
      <p:cxnSp>
        <p:nvCxnSpPr>
          <p:cNvPr id="97" name="Connector: Elbow 96">
            <a:extLst>
              <a:ext uri="{FF2B5EF4-FFF2-40B4-BE49-F238E27FC236}">
                <a16:creationId xmlns:a16="http://schemas.microsoft.com/office/drawing/2014/main" id="{E62D15C6-CF08-FFCB-BDE7-9484B2487781}"/>
              </a:ext>
            </a:extLst>
          </p:cNvPr>
          <p:cNvCxnSpPr>
            <a:cxnSpLocks/>
            <a:stCxn id="76" idx="0"/>
            <a:endCxn id="91" idx="2"/>
          </p:cNvCxnSpPr>
          <p:nvPr/>
        </p:nvCxnSpPr>
        <p:spPr>
          <a:xfrm rot="16200000" flipV="1">
            <a:off x="7015870" y="4358273"/>
            <a:ext cx="144276" cy="1049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0" name="Connector: Elbow 99">
            <a:extLst>
              <a:ext uri="{FF2B5EF4-FFF2-40B4-BE49-F238E27FC236}">
                <a16:creationId xmlns:a16="http://schemas.microsoft.com/office/drawing/2014/main" id="{3BF9B73F-E0F2-8B55-3B07-986528EF6064}"/>
              </a:ext>
            </a:extLst>
          </p:cNvPr>
          <p:cNvCxnSpPr>
            <a:cxnSpLocks/>
            <a:stCxn id="89" idx="1"/>
            <a:endCxn id="44" idx="3"/>
          </p:cNvCxnSpPr>
          <p:nvPr/>
        </p:nvCxnSpPr>
        <p:spPr>
          <a:xfrm rot="10800000" flipV="1">
            <a:off x="6067232" y="3531818"/>
            <a:ext cx="830093" cy="2388569"/>
          </a:xfrm>
          <a:prstGeom prst="bentConnector3">
            <a:avLst>
              <a:gd name="adj1" fmla="val 73133"/>
            </a:avLst>
          </a:prstGeom>
          <a:ln>
            <a:tailEnd type="triangle"/>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7540CF06-3C7F-6AA2-6B85-5EB73A68CD21}"/>
              </a:ext>
            </a:extLst>
          </p:cNvPr>
          <p:cNvSpPr txBox="1"/>
          <p:nvPr/>
        </p:nvSpPr>
        <p:spPr>
          <a:xfrm>
            <a:off x="6673378" y="4283278"/>
            <a:ext cx="437489" cy="225901"/>
          </a:xfrm>
          <a:prstGeom prst="rect">
            <a:avLst/>
          </a:prstGeom>
          <a:noFill/>
        </p:spPr>
        <p:txBody>
          <a:bodyPr wrap="square" rtlCol="0">
            <a:spAutoFit/>
          </a:bodyPr>
          <a:lstStyle/>
          <a:p>
            <a:r>
              <a:rPr lang="en-US" sz="750" dirty="0"/>
              <a:t>Yes</a:t>
            </a:r>
          </a:p>
        </p:txBody>
      </p:sp>
      <p:sp>
        <p:nvSpPr>
          <p:cNvPr id="103" name="TextBox 102">
            <a:extLst>
              <a:ext uri="{FF2B5EF4-FFF2-40B4-BE49-F238E27FC236}">
                <a16:creationId xmlns:a16="http://schemas.microsoft.com/office/drawing/2014/main" id="{7D076A60-79E4-C84B-A1CB-0A8A89E90F7A}"/>
              </a:ext>
            </a:extLst>
          </p:cNvPr>
          <p:cNvSpPr txBox="1"/>
          <p:nvPr/>
        </p:nvSpPr>
        <p:spPr>
          <a:xfrm>
            <a:off x="6345206" y="4623119"/>
            <a:ext cx="437489" cy="225901"/>
          </a:xfrm>
          <a:prstGeom prst="rect">
            <a:avLst/>
          </a:prstGeom>
          <a:noFill/>
        </p:spPr>
        <p:txBody>
          <a:bodyPr wrap="square" rtlCol="0">
            <a:spAutoFit/>
          </a:bodyPr>
          <a:lstStyle/>
          <a:p>
            <a:r>
              <a:rPr lang="en-US" sz="750" dirty="0"/>
              <a:t>No</a:t>
            </a:r>
          </a:p>
        </p:txBody>
      </p:sp>
      <p:sp>
        <p:nvSpPr>
          <p:cNvPr id="104" name="Speech Bubble: Rectangle with Corners Rounded 103">
            <a:extLst>
              <a:ext uri="{FF2B5EF4-FFF2-40B4-BE49-F238E27FC236}">
                <a16:creationId xmlns:a16="http://schemas.microsoft.com/office/drawing/2014/main" id="{A204946F-B936-1F3B-B02B-78A47EE4AD47}"/>
              </a:ext>
            </a:extLst>
          </p:cNvPr>
          <p:cNvSpPr/>
          <p:nvPr/>
        </p:nvSpPr>
        <p:spPr>
          <a:xfrm>
            <a:off x="8083025" y="4856379"/>
            <a:ext cx="1987676" cy="695587"/>
          </a:xfrm>
          <a:prstGeom prst="wedgeRoundRectCallout">
            <a:avLst>
              <a:gd name="adj1" fmla="val 61738"/>
              <a:gd name="adj2" fmla="val 14053"/>
              <a:gd name="adj3" fmla="val 16667"/>
            </a:avLst>
          </a:prstGeom>
          <a:noFill/>
          <a:ln>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New document must be created  with the purpose of al heirs authorizing the deposit into a particular account. In the future this  document  might be integrated with </a:t>
            </a:r>
            <a:r>
              <a:rPr lang="en-US" sz="750" dirty="0" err="1">
                <a:solidFill>
                  <a:schemeClr val="tx1"/>
                </a:solidFill>
              </a:rPr>
              <a:t>docusign</a:t>
            </a:r>
            <a:r>
              <a:rPr lang="en-US" sz="750" dirty="0">
                <a:solidFill>
                  <a:schemeClr val="tx1"/>
                </a:solidFill>
              </a:rPr>
              <a:t>. </a:t>
            </a:r>
          </a:p>
        </p:txBody>
      </p:sp>
      <p:sp>
        <p:nvSpPr>
          <p:cNvPr id="11" name="Diamond 10">
            <a:extLst>
              <a:ext uri="{FF2B5EF4-FFF2-40B4-BE49-F238E27FC236}">
                <a16:creationId xmlns:a16="http://schemas.microsoft.com/office/drawing/2014/main" id="{46E152B3-6D61-074F-FBEE-B35B702F2F29}"/>
              </a:ext>
            </a:extLst>
          </p:cNvPr>
          <p:cNvSpPr/>
          <p:nvPr/>
        </p:nvSpPr>
        <p:spPr>
          <a:xfrm>
            <a:off x="9925567" y="2127538"/>
            <a:ext cx="1434648" cy="755376"/>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6" dirty="0">
                <a:solidFill>
                  <a:schemeClr val="tx1"/>
                </a:solidFill>
              </a:rPr>
              <a:t>Cust answers to </a:t>
            </a:r>
            <a:r>
              <a:rPr lang="en-US" sz="666" dirty="0" err="1">
                <a:solidFill>
                  <a:schemeClr val="tx1"/>
                </a:solidFill>
              </a:rPr>
              <a:t>toAcct</a:t>
            </a:r>
            <a:r>
              <a:rPr lang="en-US" sz="666" dirty="0">
                <a:solidFill>
                  <a:schemeClr val="tx1"/>
                </a:solidFill>
              </a:rPr>
              <a:t> Balance at the death date was &gt;$15K?</a:t>
            </a:r>
          </a:p>
        </p:txBody>
      </p:sp>
      <p:cxnSp>
        <p:nvCxnSpPr>
          <p:cNvPr id="54" name="Connector: Elbow 53">
            <a:extLst>
              <a:ext uri="{FF2B5EF4-FFF2-40B4-BE49-F238E27FC236}">
                <a16:creationId xmlns:a16="http://schemas.microsoft.com/office/drawing/2014/main" id="{BC0B668A-69AE-62C5-03F3-1335091D8F59}"/>
              </a:ext>
            </a:extLst>
          </p:cNvPr>
          <p:cNvCxnSpPr>
            <a:cxnSpLocks/>
            <a:stCxn id="19" idx="3"/>
            <a:endCxn id="11" idx="0"/>
          </p:cNvCxnSpPr>
          <p:nvPr/>
        </p:nvCxnSpPr>
        <p:spPr>
          <a:xfrm flipV="1">
            <a:off x="8782637" y="2127538"/>
            <a:ext cx="1860254" cy="164779"/>
          </a:xfrm>
          <a:prstGeom prst="bentConnector4">
            <a:avLst>
              <a:gd name="adj1" fmla="val 30720"/>
              <a:gd name="adj2" fmla="val 249630"/>
            </a:avLst>
          </a:prstGeom>
          <a:ln>
            <a:tailEnd type="triangle"/>
          </a:ln>
        </p:spPr>
        <p:style>
          <a:lnRef idx="2">
            <a:schemeClr val="accent1"/>
          </a:lnRef>
          <a:fillRef idx="0">
            <a:schemeClr val="accent1"/>
          </a:fillRef>
          <a:effectRef idx="1">
            <a:schemeClr val="accent1"/>
          </a:effectRef>
          <a:fontRef idx="minor">
            <a:schemeClr val="tx1"/>
          </a:fontRef>
        </p:style>
      </p:cxnSp>
      <p:pic>
        <p:nvPicPr>
          <p:cNvPr id="65" name="Picture 64" descr="A piece of paper with a chess piece on it&#10;&#10;Description automatically generated">
            <a:extLst>
              <a:ext uri="{FF2B5EF4-FFF2-40B4-BE49-F238E27FC236}">
                <a16:creationId xmlns:a16="http://schemas.microsoft.com/office/drawing/2014/main" id="{43B85C5F-A4E7-D5B2-23E0-2DDB29E48F3D}"/>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379693" y="3317157"/>
            <a:ext cx="521636" cy="521636"/>
          </a:xfrm>
          <a:prstGeom prst="rect">
            <a:avLst/>
          </a:prstGeom>
        </p:spPr>
      </p:pic>
      <p:sp>
        <p:nvSpPr>
          <p:cNvPr id="67" name="TextBox 66">
            <a:extLst>
              <a:ext uri="{FF2B5EF4-FFF2-40B4-BE49-F238E27FC236}">
                <a16:creationId xmlns:a16="http://schemas.microsoft.com/office/drawing/2014/main" id="{78010396-EF60-B812-C44E-802E3C3B28D7}"/>
              </a:ext>
            </a:extLst>
          </p:cNvPr>
          <p:cNvSpPr txBox="1"/>
          <p:nvPr/>
        </p:nvSpPr>
        <p:spPr>
          <a:xfrm>
            <a:off x="8916099" y="3876615"/>
            <a:ext cx="1365614" cy="669414"/>
          </a:xfrm>
          <a:prstGeom prst="rect">
            <a:avLst/>
          </a:prstGeom>
          <a:noFill/>
        </p:spPr>
        <p:txBody>
          <a:bodyPr wrap="square" rtlCol="0">
            <a:spAutoFit/>
          </a:bodyPr>
          <a:lstStyle/>
          <a:p>
            <a:pPr algn="ctr"/>
            <a:r>
              <a:rPr lang="en-US" sz="750" dirty="0"/>
              <a:t>The form will require Certificate of Release of Tax Lien with the Estate Tax Return in the disbursement information section</a:t>
            </a:r>
          </a:p>
        </p:txBody>
      </p:sp>
      <p:sp>
        <p:nvSpPr>
          <p:cNvPr id="71" name="TextBox 70">
            <a:extLst>
              <a:ext uri="{FF2B5EF4-FFF2-40B4-BE49-F238E27FC236}">
                <a16:creationId xmlns:a16="http://schemas.microsoft.com/office/drawing/2014/main" id="{19E705D2-92AA-ABCA-B030-A30C70E5337B}"/>
              </a:ext>
            </a:extLst>
          </p:cNvPr>
          <p:cNvSpPr txBox="1"/>
          <p:nvPr/>
        </p:nvSpPr>
        <p:spPr>
          <a:xfrm>
            <a:off x="10921019" y="3761199"/>
            <a:ext cx="1301339" cy="1477328"/>
          </a:xfrm>
          <a:prstGeom prst="rect">
            <a:avLst/>
          </a:prstGeom>
          <a:noFill/>
        </p:spPr>
        <p:txBody>
          <a:bodyPr wrap="square" rtlCol="0">
            <a:spAutoFit/>
          </a:bodyPr>
          <a:lstStyle/>
          <a:p>
            <a:pPr algn="ctr"/>
            <a:r>
              <a:rPr lang="en-US" sz="750" dirty="0"/>
              <a:t>The following message will pop out and it will let the customer continue:</a:t>
            </a:r>
          </a:p>
          <a:p>
            <a:pPr algn="ctr"/>
            <a:r>
              <a:rPr lang="en-US" sz="750" dirty="0">
                <a:solidFill>
                  <a:srgbClr val="0E3E84"/>
                </a:solidFill>
              </a:rPr>
              <a:t>If the balance at the date of death a Certificate of Release of Tax Lien with the Estate Tax Return will be required and will need submit anew request. We recommend that you request a certification of bank relationship</a:t>
            </a:r>
          </a:p>
        </p:txBody>
      </p:sp>
      <p:pic>
        <p:nvPicPr>
          <p:cNvPr id="74" name="Picture 73" descr="A yellow circle with a black exclamation mark&#10;&#10;Description automatically generated">
            <a:extLst>
              <a:ext uri="{FF2B5EF4-FFF2-40B4-BE49-F238E27FC236}">
                <a16:creationId xmlns:a16="http://schemas.microsoft.com/office/drawing/2014/main" id="{40E09A76-6645-FBBE-F6D1-D9BDC8C67BD4}"/>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1334483" y="3183990"/>
            <a:ext cx="521636" cy="521636"/>
          </a:xfrm>
          <a:prstGeom prst="rect">
            <a:avLst/>
          </a:prstGeom>
        </p:spPr>
      </p:pic>
      <p:cxnSp>
        <p:nvCxnSpPr>
          <p:cNvPr id="82" name="Connector: Elbow 81">
            <a:extLst>
              <a:ext uri="{FF2B5EF4-FFF2-40B4-BE49-F238E27FC236}">
                <a16:creationId xmlns:a16="http://schemas.microsoft.com/office/drawing/2014/main" id="{6D4550BD-A446-7D47-5EF0-6F58F2DAE966}"/>
              </a:ext>
            </a:extLst>
          </p:cNvPr>
          <p:cNvCxnSpPr>
            <a:stCxn id="11" idx="1"/>
            <a:endCxn id="65" idx="0"/>
          </p:cNvCxnSpPr>
          <p:nvPr/>
        </p:nvCxnSpPr>
        <p:spPr>
          <a:xfrm rot="10800000" flipV="1">
            <a:off x="9640511" y="2505225"/>
            <a:ext cx="285056" cy="81193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7" name="Connector: Elbow 86">
            <a:extLst>
              <a:ext uri="{FF2B5EF4-FFF2-40B4-BE49-F238E27FC236}">
                <a16:creationId xmlns:a16="http://schemas.microsoft.com/office/drawing/2014/main" id="{41C1FC13-F74A-748B-8644-D3DCDB73F9F3}"/>
              </a:ext>
            </a:extLst>
          </p:cNvPr>
          <p:cNvCxnSpPr>
            <a:stCxn id="11" idx="3"/>
            <a:endCxn id="74" idx="0"/>
          </p:cNvCxnSpPr>
          <p:nvPr/>
        </p:nvCxnSpPr>
        <p:spPr>
          <a:xfrm>
            <a:off x="11360215" y="2505226"/>
            <a:ext cx="235086" cy="67876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Connector: Elbow 92">
            <a:extLst>
              <a:ext uri="{FF2B5EF4-FFF2-40B4-BE49-F238E27FC236}">
                <a16:creationId xmlns:a16="http://schemas.microsoft.com/office/drawing/2014/main" id="{FF7D20D3-5867-E63B-5F3C-2E912ABAC1E0}"/>
              </a:ext>
            </a:extLst>
          </p:cNvPr>
          <p:cNvCxnSpPr>
            <a:cxnSpLocks/>
            <a:stCxn id="11" idx="2"/>
            <a:endCxn id="27" idx="0"/>
          </p:cNvCxnSpPr>
          <p:nvPr/>
        </p:nvCxnSpPr>
        <p:spPr>
          <a:xfrm rot="16200000" flipH="1">
            <a:off x="9552779" y="3973025"/>
            <a:ext cx="2183606" cy="338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Connector: Elbow 104">
            <a:extLst>
              <a:ext uri="{FF2B5EF4-FFF2-40B4-BE49-F238E27FC236}">
                <a16:creationId xmlns:a16="http://schemas.microsoft.com/office/drawing/2014/main" id="{3911C3EA-7874-6A79-81DD-4FAA43D4E412}"/>
              </a:ext>
            </a:extLst>
          </p:cNvPr>
          <p:cNvCxnSpPr>
            <a:stCxn id="28" idx="2"/>
            <a:endCxn id="22" idx="0"/>
          </p:cNvCxnSpPr>
          <p:nvPr/>
        </p:nvCxnSpPr>
        <p:spPr>
          <a:xfrm rot="16200000" flipH="1">
            <a:off x="10579273" y="6411409"/>
            <a:ext cx="644170" cy="31266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7" name="Connector: Elbow 106">
            <a:extLst>
              <a:ext uri="{FF2B5EF4-FFF2-40B4-BE49-F238E27FC236}">
                <a16:creationId xmlns:a16="http://schemas.microsoft.com/office/drawing/2014/main" id="{0BC2BDFA-BD55-4BBC-F91D-4EB60CC52F4B}"/>
              </a:ext>
            </a:extLst>
          </p:cNvPr>
          <p:cNvCxnSpPr>
            <a:stCxn id="67" idx="2"/>
            <a:endCxn id="27" idx="0"/>
          </p:cNvCxnSpPr>
          <p:nvPr/>
        </p:nvCxnSpPr>
        <p:spPr>
          <a:xfrm rot="16200000" flipH="1">
            <a:off x="9862345" y="4282590"/>
            <a:ext cx="520491" cy="104736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7" name="TextBox 116">
            <a:extLst>
              <a:ext uri="{FF2B5EF4-FFF2-40B4-BE49-F238E27FC236}">
                <a16:creationId xmlns:a16="http://schemas.microsoft.com/office/drawing/2014/main" id="{717D9332-F9A1-E09D-AC45-5F510C90137E}"/>
              </a:ext>
            </a:extLst>
          </p:cNvPr>
          <p:cNvSpPr txBox="1"/>
          <p:nvPr/>
        </p:nvSpPr>
        <p:spPr>
          <a:xfrm>
            <a:off x="9599112" y="2344461"/>
            <a:ext cx="437489" cy="225901"/>
          </a:xfrm>
          <a:prstGeom prst="rect">
            <a:avLst/>
          </a:prstGeom>
          <a:noFill/>
        </p:spPr>
        <p:txBody>
          <a:bodyPr wrap="square" rtlCol="0">
            <a:spAutoFit/>
          </a:bodyPr>
          <a:lstStyle/>
          <a:p>
            <a:r>
              <a:rPr lang="en-US" sz="750" dirty="0"/>
              <a:t>Yes</a:t>
            </a:r>
          </a:p>
        </p:txBody>
      </p:sp>
      <p:sp>
        <p:nvSpPr>
          <p:cNvPr id="118" name="TextBox 117">
            <a:extLst>
              <a:ext uri="{FF2B5EF4-FFF2-40B4-BE49-F238E27FC236}">
                <a16:creationId xmlns:a16="http://schemas.microsoft.com/office/drawing/2014/main" id="{B8DEBC16-69D0-ABBA-3734-2344E3CCD966}"/>
              </a:ext>
            </a:extLst>
          </p:cNvPr>
          <p:cNvSpPr txBox="1"/>
          <p:nvPr/>
        </p:nvSpPr>
        <p:spPr>
          <a:xfrm>
            <a:off x="10345319" y="2865534"/>
            <a:ext cx="437489" cy="225901"/>
          </a:xfrm>
          <a:prstGeom prst="rect">
            <a:avLst/>
          </a:prstGeom>
          <a:noFill/>
        </p:spPr>
        <p:txBody>
          <a:bodyPr wrap="square" rtlCol="0">
            <a:spAutoFit/>
          </a:bodyPr>
          <a:lstStyle/>
          <a:p>
            <a:r>
              <a:rPr lang="en-US" sz="750" dirty="0"/>
              <a:t>No</a:t>
            </a:r>
          </a:p>
        </p:txBody>
      </p:sp>
      <p:sp>
        <p:nvSpPr>
          <p:cNvPr id="119" name="TextBox 118">
            <a:extLst>
              <a:ext uri="{FF2B5EF4-FFF2-40B4-BE49-F238E27FC236}">
                <a16:creationId xmlns:a16="http://schemas.microsoft.com/office/drawing/2014/main" id="{2CC40FBE-0FB2-CFAE-6E46-0F291791BFA6}"/>
              </a:ext>
            </a:extLst>
          </p:cNvPr>
          <p:cNvSpPr txBox="1"/>
          <p:nvPr/>
        </p:nvSpPr>
        <p:spPr>
          <a:xfrm>
            <a:off x="11317581" y="2201857"/>
            <a:ext cx="437489" cy="323165"/>
          </a:xfrm>
          <a:prstGeom prst="rect">
            <a:avLst/>
          </a:prstGeom>
          <a:noFill/>
        </p:spPr>
        <p:txBody>
          <a:bodyPr wrap="square" rtlCol="0">
            <a:spAutoFit/>
          </a:bodyPr>
          <a:lstStyle/>
          <a:p>
            <a:r>
              <a:rPr lang="en-US" sz="750" dirty="0"/>
              <a:t>Don’t Know</a:t>
            </a:r>
          </a:p>
        </p:txBody>
      </p:sp>
      <p:sp>
        <p:nvSpPr>
          <p:cNvPr id="122" name="TextBox 121">
            <a:extLst>
              <a:ext uri="{FF2B5EF4-FFF2-40B4-BE49-F238E27FC236}">
                <a16:creationId xmlns:a16="http://schemas.microsoft.com/office/drawing/2014/main" id="{A8BF7791-CE6B-2628-7E93-06EEA6B83FC7}"/>
              </a:ext>
            </a:extLst>
          </p:cNvPr>
          <p:cNvSpPr txBox="1"/>
          <p:nvPr/>
        </p:nvSpPr>
        <p:spPr>
          <a:xfrm>
            <a:off x="6872940" y="91706"/>
            <a:ext cx="1465321" cy="438582"/>
          </a:xfrm>
          <a:prstGeom prst="rect">
            <a:avLst/>
          </a:prstGeom>
          <a:noFill/>
        </p:spPr>
        <p:txBody>
          <a:bodyPr wrap="square" rtlCol="0">
            <a:spAutoFit/>
          </a:bodyPr>
          <a:lstStyle/>
          <a:p>
            <a:r>
              <a:rPr lang="en-US" sz="750" dirty="0"/>
              <a:t>General advancements and certification of bank relationship</a:t>
            </a:r>
          </a:p>
        </p:txBody>
      </p:sp>
      <p:sp>
        <p:nvSpPr>
          <p:cNvPr id="124" name="TextBox 123">
            <a:extLst>
              <a:ext uri="{FF2B5EF4-FFF2-40B4-BE49-F238E27FC236}">
                <a16:creationId xmlns:a16="http://schemas.microsoft.com/office/drawing/2014/main" id="{8C700FB7-EE36-8145-3537-2779AE86C4D8}"/>
              </a:ext>
            </a:extLst>
          </p:cNvPr>
          <p:cNvSpPr txBox="1"/>
          <p:nvPr/>
        </p:nvSpPr>
        <p:spPr>
          <a:xfrm>
            <a:off x="8043029" y="1097345"/>
            <a:ext cx="1306952" cy="207749"/>
          </a:xfrm>
          <a:prstGeom prst="rect">
            <a:avLst/>
          </a:prstGeom>
          <a:noFill/>
        </p:spPr>
        <p:txBody>
          <a:bodyPr wrap="square" rtlCol="0">
            <a:spAutoFit/>
          </a:bodyPr>
          <a:lstStyle/>
          <a:p>
            <a:pPr algn="ctr"/>
            <a:r>
              <a:rPr lang="en-US" sz="750" dirty="0"/>
              <a:t>Funeral expenses advance</a:t>
            </a:r>
          </a:p>
        </p:txBody>
      </p:sp>
      <p:cxnSp>
        <p:nvCxnSpPr>
          <p:cNvPr id="131" name="Straight Arrow Connector 130">
            <a:extLst>
              <a:ext uri="{FF2B5EF4-FFF2-40B4-BE49-F238E27FC236}">
                <a16:creationId xmlns:a16="http://schemas.microsoft.com/office/drawing/2014/main" id="{C034A935-69FE-9018-FF93-BB3C170118B3}"/>
              </a:ext>
            </a:extLst>
          </p:cNvPr>
          <p:cNvCxnSpPr>
            <a:cxnSpLocks/>
            <a:endCxn id="124" idx="1"/>
          </p:cNvCxnSpPr>
          <p:nvPr/>
        </p:nvCxnSpPr>
        <p:spPr>
          <a:xfrm>
            <a:off x="7672152" y="1199765"/>
            <a:ext cx="370877" cy="14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689DCF8F-7923-CE1E-1484-F15873889F6D}"/>
              </a:ext>
            </a:extLst>
          </p:cNvPr>
          <p:cNvSpPr txBox="1"/>
          <p:nvPr/>
        </p:nvSpPr>
        <p:spPr>
          <a:xfrm>
            <a:off x="9598906" y="1097345"/>
            <a:ext cx="1423972" cy="207749"/>
          </a:xfrm>
          <a:prstGeom prst="rect">
            <a:avLst/>
          </a:prstGeom>
          <a:noFill/>
        </p:spPr>
        <p:txBody>
          <a:bodyPr wrap="square" rtlCol="0">
            <a:spAutoFit/>
          </a:bodyPr>
          <a:lstStyle/>
          <a:p>
            <a:r>
              <a:rPr lang="en-US" sz="750" dirty="0"/>
              <a:t>Go to project requirements</a:t>
            </a:r>
          </a:p>
        </p:txBody>
      </p:sp>
      <p:cxnSp>
        <p:nvCxnSpPr>
          <p:cNvPr id="144" name="Straight Arrow Connector 143">
            <a:extLst>
              <a:ext uri="{FF2B5EF4-FFF2-40B4-BE49-F238E27FC236}">
                <a16:creationId xmlns:a16="http://schemas.microsoft.com/office/drawing/2014/main" id="{521B6CF2-4139-A514-F926-0855D952F007}"/>
              </a:ext>
            </a:extLst>
          </p:cNvPr>
          <p:cNvCxnSpPr>
            <a:stCxn id="124" idx="3"/>
            <a:endCxn id="138" idx="1"/>
          </p:cNvCxnSpPr>
          <p:nvPr/>
        </p:nvCxnSpPr>
        <p:spPr>
          <a:xfrm>
            <a:off x="9349981" y="1201220"/>
            <a:ext cx="2489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6" name="Picture 2" descr="Brand Asset Guidelines | Docusign">
            <a:extLst>
              <a:ext uri="{FF2B5EF4-FFF2-40B4-BE49-F238E27FC236}">
                <a16:creationId xmlns:a16="http://schemas.microsoft.com/office/drawing/2014/main" id="{3F493EE8-A6AD-55FA-26E3-C894D55F639A}"/>
              </a:ext>
            </a:extLst>
          </p:cNvPr>
          <p:cNvPicPr>
            <a:picLocks noChangeAspect="1" noChangeArrowheads="1"/>
          </p:cNvPicPr>
          <p:nvPr/>
        </p:nvPicPr>
        <p:blipFill>
          <a:blip r:embed="rId3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71338" y="4658402"/>
            <a:ext cx="829855" cy="291986"/>
          </a:xfrm>
          <a:prstGeom prst="rect">
            <a:avLst/>
          </a:prstGeom>
          <a:noFill/>
          <a:extLst>
            <a:ext uri="{909E8E84-426E-40DD-AFC4-6F175D3DCCD1}">
              <a14:hiddenFill xmlns:a14="http://schemas.microsoft.com/office/drawing/2010/main">
                <a:solidFill>
                  <a:srgbClr val="FFFFFF"/>
                </a:solidFill>
              </a14:hiddenFill>
            </a:ext>
          </a:extLst>
        </p:spPr>
      </p:pic>
      <p:sp>
        <p:nvSpPr>
          <p:cNvPr id="57" name="Speech Bubble: Rectangle with Corners Rounded 56">
            <a:extLst>
              <a:ext uri="{FF2B5EF4-FFF2-40B4-BE49-F238E27FC236}">
                <a16:creationId xmlns:a16="http://schemas.microsoft.com/office/drawing/2014/main" id="{B59DB56C-DB5B-EE9D-AD91-4F1456BC43AC}"/>
              </a:ext>
            </a:extLst>
          </p:cNvPr>
          <p:cNvSpPr/>
          <p:nvPr/>
        </p:nvSpPr>
        <p:spPr>
          <a:xfrm>
            <a:off x="5975278" y="2729355"/>
            <a:ext cx="1039615" cy="481442"/>
          </a:xfrm>
          <a:prstGeom prst="wedgeRoundRectCallout">
            <a:avLst>
              <a:gd name="adj1" fmla="val 39319"/>
              <a:gd name="adj2" fmla="val 71749"/>
              <a:gd name="adj3" fmla="val 16667"/>
            </a:avLst>
          </a:prstGeom>
          <a:noFill/>
          <a:ln>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Evaluate if a child claim can be automatically created</a:t>
            </a:r>
          </a:p>
        </p:txBody>
      </p:sp>
      <p:sp>
        <p:nvSpPr>
          <p:cNvPr id="72" name="TextBox 71">
            <a:extLst>
              <a:ext uri="{FF2B5EF4-FFF2-40B4-BE49-F238E27FC236}">
                <a16:creationId xmlns:a16="http://schemas.microsoft.com/office/drawing/2014/main" id="{C64CF73C-73FE-FC1B-4C3F-0643C7410EE4}"/>
              </a:ext>
            </a:extLst>
          </p:cNvPr>
          <p:cNvSpPr txBox="1"/>
          <p:nvPr/>
        </p:nvSpPr>
        <p:spPr>
          <a:xfrm>
            <a:off x="7660557" y="1010883"/>
            <a:ext cx="437489" cy="225901"/>
          </a:xfrm>
          <a:prstGeom prst="rect">
            <a:avLst/>
          </a:prstGeom>
          <a:noFill/>
        </p:spPr>
        <p:txBody>
          <a:bodyPr wrap="square" rtlCol="0">
            <a:spAutoFit/>
          </a:bodyPr>
          <a:lstStyle/>
          <a:p>
            <a:r>
              <a:rPr lang="en-US" sz="750" dirty="0"/>
              <a:t>Yes</a:t>
            </a:r>
          </a:p>
        </p:txBody>
      </p:sp>
      <p:cxnSp>
        <p:nvCxnSpPr>
          <p:cNvPr id="64" name="Connector: Elbow 63">
            <a:extLst>
              <a:ext uri="{FF2B5EF4-FFF2-40B4-BE49-F238E27FC236}">
                <a16:creationId xmlns:a16="http://schemas.microsoft.com/office/drawing/2014/main" id="{2849A0BF-8BC3-4EDB-6E7E-A24E0C15B4A4}"/>
              </a:ext>
            </a:extLst>
          </p:cNvPr>
          <p:cNvCxnSpPr>
            <a:cxnSpLocks/>
            <a:stCxn id="71" idx="1"/>
            <a:endCxn id="27" idx="0"/>
          </p:cNvCxnSpPr>
          <p:nvPr/>
        </p:nvCxnSpPr>
        <p:spPr>
          <a:xfrm rot="10800000" flipV="1">
            <a:off x="10646275" y="4499862"/>
            <a:ext cx="274745" cy="56665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1063626"/>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Rectangle: Rounded Corners 129">
            <a:extLst>
              <a:ext uri="{FF2B5EF4-FFF2-40B4-BE49-F238E27FC236}">
                <a16:creationId xmlns:a16="http://schemas.microsoft.com/office/drawing/2014/main" id="{7AF4B4DF-E978-FF48-A748-190BC0D41067}"/>
              </a:ext>
            </a:extLst>
          </p:cNvPr>
          <p:cNvSpPr/>
          <p:nvPr/>
        </p:nvSpPr>
        <p:spPr>
          <a:xfrm>
            <a:off x="8528600" y="133109"/>
            <a:ext cx="3409164" cy="6913808"/>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34"/>
          </a:p>
        </p:txBody>
      </p:sp>
      <p:sp>
        <p:nvSpPr>
          <p:cNvPr id="221" name="Rectangle: Rounded Corners 220">
            <a:extLst>
              <a:ext uri="{FF2B5EF4-FFF2-40B4-BE49-F238E27FC236}">
                <a16:creationId xmlns:a16="http://schemas.microsoft.com/office/drawing/2014/main" id="{679846EE-06A2-A518-A0CF-BAB7DEF9829E}"/>
              </a:ext>
            </a:extLst>
          </p:cNvPr>
          <p:cNvSpPr/>
          <p:nvPr/>
        </p:nvSpPr>
        <p:spPr>
          <a:xfrm>
            <a:off x="8524169" y="7167125"/>
            <a:ext cx="3413595" cy="1760865"/>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34"/>
          </a:p>
        </p:txBody>
      </p:sp>
      <p:sp>
        <p:nvSpPr>
          <p:cNvPr id="4" name="Rectangle: Rounded Corners 3">
            <a:extLst>
              <a:ext uri="{FF2B5EF4-FFF2-40B4-BE49-F238E27FC236}">
                <a16:creationId xmlns:a16="http://schemas.microsoft.com/office/drawing/2014/main" id="{E94F0332-F6A8-A4FD-75D9-F44157D09015}"/>
              </a:ext>
            </a:extLst>
          </p:cNvPr>
          <p:cNvSpPr/>
          <p:nvPr/>
        </p:nvSpPr>
        <p:spPr>
          <a:xfrm>
            <a:off x="4360308" y="137659"/>
            <a:ext cx="3409164" cy="8975010"/>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34"/>
          </a:p>
        </p:txBody>
      </p:sp>
      <p:sp>
        <p:nvSpPr>
          <p:cNvPr id="5" name="TextBox 4">
            <a:extLst>
              <a:ext uri="{FF2B5EF4-FFF2-40B4-BE49-F238E27FC236}">
                <a16:creationId xmlns:a16="http://schemas.microsoft.com/office/drawing/2014/main" id="{17FDBBA3-8A1F-2A86-F022-244F8B18D174}"/>
              </a:ext>
            </a:extLst>
          </p:cNvPr>
          <p:cNvSpPr txBox="1"/>
          <p:nvPr/>
        </p:nvSpPr>
        <p:spPr>
          <a:xfrm>
            <a:off x="4564095" y="213958"/>
            <a:ext cx="3234070" cy="207749"/>
          </a:xfrm>
          <a:prstGeom prst="rect">
            <a:avLst/>
          </a:prstGeom>
          <a:noFill/>
        </p:spPr>
        <p:txBody>
          <a:bodyPr wrap="square" rtlCol="0">
            <a:spAutoFit/>
          </a:bodyPr>
          <a:lstStyle/>
          <a:p>
            <a:r>
              <a:rPr lang="en-US" sz="750" b="1" u="sng" dirty="0">
                <a:solidFill>
                  <a:srgbClr val="002060"/>
                </a:solidFill>
              </a:rPr>
              <a:t>Deceased customer information:</a:t>
            </a:r>
          </a:p>
        </p:txBody>
      </p:sp>
      <p:sp>
        <p:nvSpPr>
          <p:cNvPr id="6" name="Rectangle: Rounded Corners 5">
            <a:extLst>
              <a:ext uri="{FF2B5EF4-FFF2-40B4-BE49-F238E27FC236}">
                <a16:creationId xmlns:a16="http://schemas.microsoft.com/office/drawing/2014/main" id="{B5AC41E1-F9AB-CFE8-5A15-AE167B6867C5}"/>
              </a:ext>
            </a:extLst>
          </p:cNvPr>
          <p:cNvSpPr/>
          <p:nvPr/>
        </p:nvSpPr>
        <p:spPr>
          <a:xfrm>
            <a:off x="4672899" y="478516"/>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First Name</a:t>
            </a:r>
          </a:p>
        </p:txBody>
      </p:sp>
      <p:sp>
        <p:nvSpPr>
          <p:cNvPr id="7" name="Rectangle: Rounded Corners 6">
            <a:extLst>
              <a:ext uri="{FF2B5EF4-FFF2-40B4-BE49-F238E27FC236}">
                <a16:creationId xmlns:a16="http://schemas.microsoft.com/office/drawing/2014/main" id="{8840113E-F425-4792-4AEE-62C738A99CAB}"/>
              </a:ext>
            </a:extLst>
          </p:cNvPr>
          <p:cNvSpPr/>
          <p:nvPr/>
        </p:nvSpPr>
        <p:spPr>
          <a:xfrm>
            <a:off x="5836572" y="479514"/>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Last Name</a:t>
            </a:r>
          </a:p>
        </p:txBody>
      </p:sp>
      <p:sp>
        <p:nvSpPr>
          <p:cNvPr id="8" name="Rectangle: Rounded Corners 7">
            <a:extLst>
              <a:ext uri="{FF2B5EF4-FFF2-40B4-BE49-F238E27FC236}">
                <a16:creationId xmlns:a16="http://schemas.microsoft.com/office/drawing/2014/main" id="{A13E590A-E263-CDA4-6B16-ADE7A2C5F677}"/>
              </a:ext>
            </a:extLst>
          </p:cNvPr>
          <p:cNvSpPr/>
          <p:nvPr/>
        </p:nvSpPr>
        <p:spPr>
          <a:xfrm>
            <a:off x="4672898" y="842024"/>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Social Security Number</a:t>
            </a:r>
          </a:p>
        </p:txBody>
      </p:sp>
      <p:sp>
        <p:nvSpPr>
          <p:cNvPr id="9" name="Rectangle: Rounded Corners 8">
            <a:extLst>
              <a:ext uri="{FF2B5EF4-FFF2-40B4-BE49-F238E27FC236}">
                <a16:creationId xmlns:a16="http://schemas.microsoft.com/office/drawing/2014/main" id="{5B124C09-756E-9794-56D9-70EF2692010B}"/>
              </a:ext>
            </a:extLst>
          </p:cNvPr>
          <p:cNvSpPr/>
          <p:nvPr/>
        </p:nvSpPr>
        <p:spPr>
          <a:xfrm>
            <a:off x="5836574" y="849527"/>
            <a:ext cx="485433"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Month</a:t>
            </a:r>
          </a:p>
        </p:txBody>
      </p:sp>
      <p:sp>
        <p:nvSpPr>
          <p:cNvPr id="10" name="TextBox 9">
            <a:extLst>
              <a:ext uri="{FF2B5EF4-FFF2-40B4-BE49-F238E27FC236}">
                <a16:creationId xmlns:a16="http://schemas.microsoft.com/office/drawing/2014/main" id="{56CE3D1F-AE68-8FFF-D07C-2F820AE7BB1E}"/>
              </a:ext>
            </a:extLst>
          </p:cNvPr>
          <p:cNvSpPr txBox="1"/>
          <p:nvPr/>
        </p:nvSpPr>
        <p:spPr>
          <a:xfrm>
            <a:off x="4564095" y="1402896"/>
            <a:ext cx="3234070" cy="207749"/>
          </a:xfrm>
          <a:prstGeom prst="rect">
            <a:avLst/>
          </a:prstGeom>
          <a:noFill/>
        </p:spPr>
        <p:txBody>
          <a:bodyPr wrap="square" rtlCol="0">
            <a:spAutoFit/>
          </a:bodyPr>
          <a:lstStyle>
            <a:defPPr>
              <a:defRPr lang="en-US"/>
            </a:defPPr>
            <a:lvl1pPr>
              <a:defRPr sz="1050" b="1">
                <a:solidFill>
                  <a:srgbClr val="002060"/>
                </a:solidFill>
              </a:defRPr>
            </a:lvl1pPr>
          </a:lstStyle>
          <a:p>
            <a:r>
              <a:rPr lang="en-US" sz="750" u="sng" dirty="0"/>
              <a:t>Requestor information:</a:t>
            </a:r>
          </a:p>
        </p:txBody>
      </p:sp>
      <p:sp>
        <p:nvSpPr>
          <p:cNvPr id="11" name="Rectangle: Rounded Corners 10">
            <a:extLst>
              <a:ext uri="{FF2B5EF4-FFF2-40B4-BE49-F238E27FC236}">
                <a16:creationId xmlns:a16="http://schemas.microsoft.com/office/drawing/2014/main" id="{0FD165F1-EF73-D05E-1E0F-5535CF081BFF}"/>
              </a:ext>
            </a:extLst>
          </p:cNvPr>
          <p:cNvSpPr/>
          <p:nvPr/>
        </p:nvSpPr>
        <p:spPr>
          <a:xfrm>
            <a:off x="4695272" y="1692270"/>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First Name</a:t>
            </a:r>
          </a:p>
        </p:txBody>
      </p:sp>
      <p:sp>
        <p:nvSpPr>
          <p:cNvPr id="12" name="Rectangle: Rounded Corners 11">
            <a:extLst>
              <a:ext uri="{FF2B5EF4-FFF2-40B4-BE49-F238E27FC236}">
                <a16:creationId xmlns:a16="http://schemas.microsoft.com/office/drawing/2014/main" id="{0A4FF828-1F59-B105-A6EC-B12CA3B11660}"/>
              </a:ext>
            </a:extLst>
          </p:cNvPr>
          <p:cNvSpPr/>
          <p:nvPr/>
        </p:nvSpPr>
        <p:spPr>
          <a:xfrm>
            <a:off x="5858946" y="1692270"/>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Last Name</a:t>
            </a:r>
          </a:p>
        </p:txBody>
      </p:sp>
      <p:sp>
        <p:nvSpPr>
          <p:cNvPr id="13" name="Rectangle: Rounded Corners 12">
            <a:extLst>
              <a:ext uri="{FF2B5EF4-FFF2-40B4-BE49-F238E27FC236}">
                <a16:creationId xmlns:a16="http://schemas.microsoft.com/office/drawing/2014/main" id="{674E6C8D-22B3-3F30-B839-16474537A57E}"/>
              </a:ext>
            </a:extLst>
          </p:cNvPr>
          <p:cNvSpPr/>
          <p:nvPr/>
        </p:nvSpPr>
        <p:spPr>
          <a:xfrm>
            <a:off x="5858946" y="2063083"/>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mailexample.com</a:t>
            </a:r>
          </a:p>
        </p:txBody>
      </p:sp>
      <p:sp>
        <p:nvSpPr>
          <p:cNvPr id="14" name="Rectangle: Rounded Corners 13">
            <a:extLst>
              <a:ext uri="{FF2B5EF4-FFF2-40B4-BE49-F238E27FC236}">
                <a16:creationId xmlns:a16="http://schemas.microsoft.com/office/drawing/2014/main" id="{3AC9A432-0AF9-293B-8C48-15AC9CACC70E}"/>
              </a:ext>
            </a:extLst>
          </p:cNvPr>
          <p:cNvSpPr/>
          <p:nvPr/>
        </p:nvSpPr>
        <p:spPr>
          <a:xfrm>
            <a:off x="4690100" y="2435297"/>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Preferred Phone Number</a:t>
            </a:r>
          </a:p>
        </p:txBody>
      </p:sp>
      <p:sp>
        <p:nvSpPr>
          <p:cNvPr id="15" name="Rectangle: Rounded Corners 14">
            <a:extLst>
              <a:ext uri="{FF2B5EF4-FFF2-40B4-BE49-F238E27FC236}">
                <a16:creationId xmlns:a16="http://schemas.microsoft.com/office/drawing/2014/main" id="{C40C61F9-420C-F4A3-BE8E-5D33D84F2E50}"/>
              </a:ext>
            </a:extLst>
          </p:cNvPr>
          <p:cNvSpPr/>
          <p:nvPr/>
        </p:nvSpPr>
        <p:spPr>
          <a:xfrm>
            <a:off x="5858946" y="2435297"/>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Other Phone Number </a:t>
            </a:r>
          </a:p>
        </p:txBody>
      </p:sp>
      <p:sp>
        <p:nvSpPr>
          <p:cNvPr id="16" name="Rectangle: Rounded Corners 15">
            <a:extLst>
              <a:ext uri="{FF2B5EF4-FFF2-40B4-BE49-F238E27FC236}">
                <a16:creationId xmlns:a16="http://schemas.microsoft.com/office/drawing/2014/main" id="{E98B4F9A-3220-1BBF-ECA1-0630693026DE}"/>
              </a:ext>
            </a:extLst>
          </p:cNvPr>
          <p:cNvSpPr/>
          <p:nvPr/>
        </p:nvSpPr>
        <p:spPr>
          <a:xfrm>
            <a:off x="4690100" y="2063083"/>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Relationship</a:t>
            </a:r>
          </a:p>
        </p:txBody>
      </p:sp>
      <p:sp>
        <p:nvSpPr>
          <p:cNvPr id="17" name="Rectangle: Rounded Corners 16">
            <a:extLst>
              <a:ext uri="{FF2B5EF4-FFF2-40B4-BE49-F238E27FC236}">
                <a16:creationId xmlns:a16="http://schemas.microsoft.com/office/drawing/2014/main" id="{AAC63B36-C4AF-3FD0-9896-F7508ED38468}"/>
              </a:ext>
            </a:extLst>
          </p:cNvPr>
          <p:cNvSpPr/>
          <p:nvPr/>
        </p:nvSpPr>
        <p:spPr>
          <a:xfrm>
            <a:off x="4690100" y="2794180"/>
            <a:ext cx="2699176"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copy of requestor ID</a:t>
            </a:r>
          </a:p>
        </p:txBody>
      </p:sp>
      <p:pic>
        <p:nvPicPr>
          <p:cNvPr id="19" name="Picture 18">
            <a:extLst>
              <a:ext uri="{FF2B5EF4-FFF2-40B4-BE49-F238E27FC236}">
                <a16:creationId xmlns:a16="http://schemas.microsoft.com/office/drawing/2014/main" id="{8E52A620-F068-FF52-0914-E0D760AC76B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058047" y="2804170"/>
            <a:ext cx="328245" cy="228600"/>
          </a:xfrm>
          <a:prstGeom prst="rect">
            <a:avLst/>
          </a:prstGeom>
        </p:spPr>
      </p:pic>
      <p:sp>
        <p:nvSpPr>
          <p:cNvPr id="20" name="Rectangle: Rounded Corners 19">
            <a:extLst>
              <a:ext uri="{FF2B5EF4-FFF2-40B4-BE49-F238E27FC236}">
                <a16:creationId xmlns:a16="http://schemas.microsoft.com/office/drawing/2014/main" id="{9CD3187F-89DF-9D12-06EC-19AA49AD1706}"/>
              </a:ext>
            </a:extLst>
          </p:cNvPr>
          <p:cNvSpPr/>
          <p:nvPr/>
        </p:nvSpPr>
        <p:spPr>
          <a:xfrm>
            <a:off x="4672898" y="1208750"/>
            <a:ext cx="2716378"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Death Certificate</a:t>
            </a:r>
          </a:p>
        </p:txBody>
      </p:sp>
      <p:pic>
        <p:nvPicPr>
          <p:cNvPr id="21" name="Picture 20">
            <a:extLst>
              <a:ext uri="{FF2B5EF4-FFF2-40B4-BE49-F238E27FC236}">
                <a16:creationId xmlns:a16="http://schemas.microsoft.com/office/drawing/2014/main" id="{9181D00E-96A0-3986-AB2A-DF9BF492939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064873" y="1222760"/>
            <a:ext cx="328245" cy="228600"/>
          </a:xfrm>
          <a:prstGeom prst="rect">
            <a:avLst/>
          </a:prstGeom>
        </p:spPr>
      </p:pic>
      <p:sp>
        <p:nvSpPr>
          <p:cNvPr id="22" name="TextBox 21">
            <a:extLst>
              <a:ext uri="{FF2B5EF4-FFF2-40B4-BE49-F238E27FC236}">
                <a16:creationId xmlns:a16="http://schemas.microsoft.com/office/drawing/2014/main" id="{2BA0A99E-5DE9-60C0-EA70-6A96AFB4B9A1}"/>
              </a:ext>
            </a:extLst>
          </p:cNvPr>
          <p:cNvSpPr txBox="1"/>
          <p:nvPr/>
        </p:nvSpPr>
        <p:spPr>
          <a:xfrm>
            <a:off x="4564095" y="2972870"/>
            <a:ext cx="3234070" cy="207749"/>
          </a:xfrm>
          <a:prstGeom prst="rect">
            <a:avLst/>
          </a:prstGeom>
          <a:noFill/>
        </p:spPr>
        <p:txBody>
          <a:bodyPr wrap="square" rtlCol="0">
            <a:spAutoFit/>
          </a:bodyPr>
          <a:lstStyle>
            <a:defPPr>
              <a:defRPr lang="en-US"/>
            </a:defPPr>
            <a:lvl1pPr>
              <a:defRPr sz="1050" b="1">
                <a:solidFill>
                  <a:srgbClr val="002060"/>
                </a:solidFill>
              </a:defRPr>
            </a:lvl1pPr>
          </a:lstStyle>
          <a:p>
            <a:r>
              <a:rPr lang="en-US" sz="750" u="sng" dirty="0"/>
              <a:t>Disbursement Information:</a:t>
            </a:r>
          </a:p>
        </p:txBody>
      </p:sp>
      <p:sp>
        <p:nvSpPr>
          <p:cNvPr id="24" name="Rectangle: Rounded Corners 23">
            <a:extLst>
              <a:ext uri="{FF2B5EF4-FFF2-40B4-BE49-F238E27FC236}">
                <a16:creationId xmlns:a16="http://schemas.microsoft.com/office/drawing/2014/main" id="{ECF29BA2-BE90-12F6-0EFE-FEE65D9F2DC3}"/>
              </a:ext>
            </a:extLst>
          </p:cNvPr>
          <p:cNvSpPr/>
          <p:nvPr/>
        </p:nvSpPr>
        <p:spPr>
          <a:xfrm>
            <a:off x="4682220" y="3705759"/>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Account Holder Name</a:t>
            </a:r>
          </a:p>
        </p:txBody>
      </p:sp>
      <p:sp>
        <p:nvSpPr>
          <p:cNvPr id="26" name="Rectangle: Rounded Corners 25">
            <a:extLst>
              <a:ext uri="{FF2B5EF4-FFF2-40B4-BE49-F238E27FC236}">
                <a16:creationId xmlns:a16="http://schemas.microsoft.com/office/drawing/2014/main" id="{6D48CB74-4ECC-70F5-6C7D-0D7750D85B98}"/>
              </a:ext>
            </a:extLst>
          </p:cNvPr>
          <p:cNvSpPr/>
          <p:nvPr/>
        </p:nvSpPr>
        <p:spPr>
          <a:xfrm>
            <a:off x="4683621" y="3321727"/>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Select Disbursement preference</a:t>
            </a:r>
          </a:p>
        </p:txBody>
      </p:sp>
      <p:sp>
        <p:nvSpPr>
          <p:cNvPr id="30" name="Rectangle: Rounded Corners 29">
            <a:extLst>
              <a:ext uri="{FF2B5EF4-FFF2-40B4-BE49-F238E27FC236}">
                <a16:creationId xmlns:a16="http://schemas.microsoft.com/office/drawing/2014/main" id="{748AAA4E-8381-447D-5D60-52FE8DDD7229}"/>
              </a:ext>
            </a:extLst>
          </p:cNvPr>
          <p:cNvSpPr/>
          <p:nvPr/>
        </p:nvSpPr>
        <p:spPr>
          <a:xfrm>
            <a:off x="4668632" y="4075312"/>
            <a:ext cx="2704647" cy="223675"/>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rgbClr val="FF0000"/>
                </a:solidFill>
              </a:rPr>
              <a:t>Upload document</a:t>
            </a:r>
          </a:p>
        </p:txBody>
      </p:sp>
      <p:pic>
        <p:nvPicPr>
          <p:cNvPr id="31" name="Picture 30">
            <a:extLst>
              <a:ext uri="{FF2B5EF4-FFF2-40B4-BE49-F238E27FC236}">
                <a16:creationId xmlns:a16="http://schemas.microsoft.com/office/drawing/2014/main" id="{F5F3E177-9159-664D-ABE2-8617D693CEB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034605" y="4102033"/>
            <a:ext cx="328245" cy="228600"/>
          </a:xfrm>
          <a:prstGeom prst="rect">
            <a:avLst/>
          </a:prstGeom>
        </p:spPr>
      </p:pic>
      <p:sp>
        <p:nvSpPr>
          <p:cNvPr id="32" name="Rectangle: Rounded Corners 31">
            <a:extLst>
              <a:ext uri="{FF2B5EF4-FFF2-40B4-BE49-F238E27FC236}">
                <a16:creationId xmlns:a16="http://schemas.microsoft.com/office/drawing/2014/main" id="{85BA2D89-DDD6-F169-F995-E528B4C7A137}"/>
              </a:ext>
            </a:extLst>
          </p:cNvPr>
          <p:cNvSpPr/>
          <p:nvPr/>
        </p:nvSpPr>
        <p:spPr>
          <a:xfrm>
            <a:off x="5858946" y="3698927"/>
            <a:ext cx="1627632"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Disbursement Account Number</a:t>
            </a:r>
          </a:p>
        </p:txBody>
      </p:sp>
      <p:sp>
        <p:nvSpPr>
          <p:cNvPr id="36" name="Rectangle: Rounded Corners 35">
            <a:extLst>
              <a:ext uri="{FF2B5EF4-FFF2-40B4-BE49-F238E27FC236}">
                <a16:creationId xmlns:a16="http://schemas.microsoft.com/office/drawing/2014/main" id="{ADBCCD21-016F-41E7-087A-DC8EA9E6D87E}"/>
              </a:ext>
            </a:extLst>
          </p:cNvPr>
          <p:cNvSpPr/>
          <p:nvPr/>
        </p:nvSpPr>
        <p:spPr>
          <a:xfrm>
            <a:off x="89601" y="137659"/>
            <a:ext cx="3848141" cy="1760865"/>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34"/>
          </a:p>
        </p:txBody>
      </p:sp>
      <p:sp>
        <p:nvSpPr>
          <p:cNvPr id="38" name="TextBox 37">
            <a:extLst>
              <a:ext uri="{FF2B5EF4-FFF2-40B4-BE49-F238E27FC236}">
                <a16:creationId xmlns:a16="http://schemas.microsoft.com/office/drawing/2014/main" id="{ED8C3673-7DF9-D0BB-41A2-711F810A4CF4}"/>
              </a:ext>
            </a:extLst>
          </p:cNvPr>
          <p:cNvSpPr txBox="1"/>
          <p:nvPr/>
        </p:nvSpPr>
        <p:spPr>
          <a:xfrm>
            <a:off x="4618827" y="328649"/>
            <a:ext cx="824024" cy="207749"/>
          </a:xfrm>
          <a:prstGeom prst="rect">
            <a:avLst/>
          </a:prstGeom>
          <a:noFill/>
        </p:spPr>
        <p:txBody>
          <a:bodyPr wrap="square" rtlCol="0">
            <a:spAutoFit/>
          </a:bodyPr>
          <a:lstStyle/>
          <a:p>
            <a:r>
              <a:rPr lang="en-US" sz="750" dirty="0">
                <a:solidFill>
                  <a:srgbClr val="002060"/>
                </a:solidFill>
              </a:rPr>
              <a:t>First Name</a:t>
            </a:r>
          </a:p>
        </p:txBody>
      </p:sp>
      <p:sp>
        <p:nvSpPr>
          <p:cNvPr id="39" name="TextBox 38">
            <a:extLst>
              <a:ext uri="{FF2B5EF4-FFF2-40B4-BE49-F238E27FC236}">
                <a16:creationId xmlns:a16="http://schemas.microsoft.com/office/drawing/2014/main" id="{2C49305D-4B98-CB45-EA26-3D786C55BF95}"/>
              </a:ext>
            </a:extLst>
          </p:cNvPr>
          <p:cNvSpPr txBox="1"/>
          <p:nvPr/>
        </p:nvSpPr>
        <p:spPr>
          <a:xfrm>
            <a:off x="5812984" y="328649"/>
            <a:ext cx="824024" cy="207749"/>
          </a:xfrm>
          <a:prstGeom prst="rect">
            <a:avLst/>
          </a:prstGeom>
          <a:noFill/>
        </p:spPr>
        <p:txBody>
          <a:bodyPr wrap="square" rtlCol="0">
            <a:spAutoFit/>
          </a:bodyPr>
          <a:lstStyle/>
          <a:p>
            <a:r>
              <a:rPr lang="en-US" sz="750" dirty="0">
                <a:solidFill>
                  <a:srgbClr val="002060"/>
                </a:solidFill>
              </a:rPr>
              <a:t>Last Name</a:t>
            </a:r>
          </a:p>
        </p:txBody>
      </p:sp>
      <p:sp>
        <p:nvSpPr>
          <p:cNvPr id="40" name="TextBox 39">
            <a:extLst>
              <a:ext uri="{FF2B5EF4-FFF2-40B4-BE49-F238E27FC236}">
                <a16:creationId xmlns:a16="http://schemas.microsoft.com/office/drawing/2014/main" id="{BE9C687A-D15A-4755-E03C-ECEEB7430341}"/>
              </a:ext>
            </a:extLst>
          </p:cNvPr>
          <p:cNvSpPr txBox="1"/>
          <p:nvPr/>
        </p:nvSpPr>
        <p:spPr>
          <a:xfrm>
            <a:off x="4618827" y="694893"/>
            <a:ext cx="1267956" cy="207749"/>
          </a:xfrm>
          <a:prstGeom prst="rect">
            <a:avLst/>
          </a:prstGeom>
          <a:noFill/>
        </p:spPr>
        <p:txBody>
          <a:bodyPr wrap="square" rtlCol="0">
            <a:spAutoFit/>
          </a:bodyPr>
          <a:lstStyle/>
          <a:p>
            <a:r>
              <a:rPr lang="en-US" sz="750" dirty="0">
                <a:solidFill>
                  <a:srgbClr val="002060"/>
                </a:solidFill>
              </a:rPr>
              <a:t>Social Security Number</a:t>
            </a:r>
          </a:p>
        </p:txBody>
      </p:sp>
      <p:sp>
        <p:nvSpPr>
          <p:cNvPr id="41" name="TextBox 40">
            <a:extLst>
              <a:ext uri="{FF2B5EF4-FFF2-40B4-BE49-F238E27FC236}">
                <a16:creationId xmlns:a16="http://schemas.microsoft.com/office/drawing/2014/main" id="{713D12C2-E0CC-62E3-59BB-C5811D55CF9E}"/>
              </a:ext>
            </a:extLst>
          </p:cNvPr>
          <p:cNvSpPr txBox="1"/>
          <p:nvPr/>
        </p:nvSpPr>
        <p:spPr>
          <a:xfrm>
            <a:off x="5812984" y="694892"/>
            <a:ext cx="824024" cy="207749"/>
          </a:xfrm>
          <a:prstGeom prst="rect">
            <a:avLst/>
          </a:prstGeom>
          <a:noFill/>
        </p:spPr>
        <p:txBody>
          <a:bodyPr wrap="square" rtlCol="0">
            <a:spAutoFit/>
          </a:bodyPr>
          <a:lstStyle/>
          <a:p>
            <a:r>
              <a:rPr lang="en-US" sz="750" dirty="0">
                <a:solidFill>
                  <a:srgbClr val="002060"/>
                </a:solidFill>
              </a:rPr>
              <a:t>Date of Death</a:t>
            </a:r>
          </a:p>
        </p:txBody>
      </p:sp>
      <p:pic>
        <p:nvPicPr>
          <p:cNvPr id="43" name="Picture 42">
            <a:extLst>
              <a:ext uri="{FF2B5EF4-FFF2-40B4-BE49-F238E27FC236}">
                <a16:creationId xmlns:a16="http://schemas.microsoft.com/office/drawing/2014/main" id="{0720A629-5395-9D3D-1293-22935E0716F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7169975" y="3334481"/>
            <a:ext cx="122065" cy="126135"/>
          </a:xfrm>
          <a:prstGeom prst="rect">
            <a:avLst/>
          </a:prstGeom>
        </p:spPr>
      </p:pic>
      <p:sp>
        <p:nvSpPr>
          <p:cNvPr id="44" name="Rectangle: Rounded Corners 43">
            <a:extLst>
              <a:ext uri="{FF2B5EF4-FFF2-40B4-BE49-F238E27FC236}">
                <a16:creationId xmlns:a16="http://schemas.microsoft.com/office/drawing/2014/main" id="{71CD43BC-EE63-ED0C-C9AD-8F2F9D354D5B}"/>
              </a:ext>
            </a:extLst>
          </p:cNvPr>
          <p:cNvSpPr/>
          <p:nvPr/>
        </p:nvSpPr>
        <p:spPr>
          <a:xfrm>
            <a:off x="6347650" y="852776"/>
            <a:ext cx="485433"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Day</a:t>
            </a:r>
          </a:p>
        </p:txBody>
      </p:sp>
      <p:pic>
        <p:nvPicPr>
          <p:cNvPr id="45" name="Picture 44">
            <a:extLst>
              <a:ext uri="{FF2B5EF4-FFF2-40B4-BE49-F238E27FC236}">
                <a16:creationId xmlns:a16="http://schemas.microsoft.com/office/drawing/2014/main" id="{156DC530-6004-CB17-288D-90BC2EA29C1D}"/>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695056" y="883938"/>
            <a:ext cx="122065" cy="126135"/>
          </a:xfrm>
          <a:prstGeom prst="rect">
            <a:avLst/>
          </a:prstGeom>
        </p:spPr>
      </p:pic>
      <p:sp>
        <p:nvSpPr>
          <p:cNvPr id="46" name="Rectangle: Rounded Corners 45">
            <a:extLst>
              <a:ext uri="{FF2B5EF4-FFF2-40B4-BE49-F238E27FC236}">
                <a16:creationId xmlns:a16="http://schemas.microsoft.com/office/drawing/2014/main" id="{38BA08DB-2B07-A30A-9DA8-2156D10FC4C4}"/>
              </a:ext>
            </a:extLst>
          </p:cNvPr>
          <p:cNvSpPr/>
          <p:nvPr/>
        </p:nvSpPr>
        <p:spPr>
          <a:xfrm>
            <a:off x="6872456" y="854215"/>
            <a:ext cx="485433"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Year</a:t>
            </a:r>
          </a:p>
        </p:txBody>
      </p:sp>
      <p:sp>
        <p:nvSpPr>
          <p:cNvPr id="48" name="TextBox 47">
            <a:extLst>
              <a:ext uri="{FF2B5EF4-FFF2-40B4-BE49-F238E27FC236}">
                <a16:creationId xmlns:a16="http://schemas.microsoft.com/office/drawing/2014/main" id="{6F8C0ECE-D86D-FF53-739A-6A3687B97DCB}"/>
              </a:ext>
            </a:extLst>
          </p:cNvPr>
          <p:cNvSpPr txBox="1"/>
          <p:nvPr/>
        </p:nvSpPr>
        <p:spPr>
          <a:xfrm>
            <a:off x="6893149" y="669323"/>
            <a:ext cx="464755" cy="207749"/>
          </a:xfrm>
          <a:prstGeom prst="rect">
            <a:avLst/>
          </a:prstGeom>
          <a:noFill/>
        </p:spPr>
        <p:txBody>
          <a:bodyPr wrap="square" rtlCol="0">
            <a:spAutoFit/>
          </a:bodyPr>
          <a:lstStyle/>
          <a:p>
            <a:r>
              <a:rPr lang="en-US" sz="750" dirty="0">
                <a:solidFill>
                  <a:srgbClr val="002060"/>
                </a:solidFill>
              </a:rPr>
              <a:t>(YYYY)</a:t>
            </a:r>
          </a:p>
        </p:txBody>
      </p:sp>
      <p:sp>
        <p:nvSpPr>
          <p:cNvPr id="49" name="TextBox 48">
            <a:extLst>
              <a:ext uri="{FF2B5EF4-FFF2-40B4-BE49-F238E27FC236}">
                <a16:creationId xmlns:a16="http://schemas.microsoft.com/office/drawing/2014/main" id="{19B0D2BA-34FF-CBF1-DE81-1C1E050145FF}"/>
              </a:ext>
            </a:extLst>
          </p:cNvPr>
          <p:cNvSpPr txBox="1"/>
          <p:nvPr/>
        </p:nvSpPr>
        <p:spPr>
          <a:xfrm>
            <a:off x="6464132" y="679486"/>
            <a:ext cx="412489" cy="207749"/>
          </a:xfrm>
          <a:prstGeom prst="rect">
            <a:avLst/>
          </a:prstGeom>
          <a:noFill/>
        </p:spPr>
        <p:txBody>
          <a:bodyPr wrap="square" rtlCol="0">
            <a:spAutoFit/>
          </a:bodyPr>
          <a:lstStyle/>
          <a:p>
            <a:r>
              <a:rPr lang="en-US" sz="750" dirty="0">
                <a:solidFill>
                  <a:srgbClr val="002060"/>
                </a:solidFill>
              </a:rPr>
              <a:t>(DD)</a:t>
            </a:r>
          </a:p>
        </p:txBody>
      </p:sp>
      <p:sp>
        <p:nvSpPr>
          <p:cNvPr id="50" name="TextBox 49">
            <a:extLst>
              <a:ext uri="{FF2B5EF4-FFF2-40B4-BE49-F238E27FC236}">
                <a16:creationId xmlns:a16="http://schemas.microsoft.com/office/drawing/2014/main" id="{3DF7D274-A7CE-8571-64C2-2F9255EE45DE}"/>
              </a:ext>
            </a:extLst>
          </p:cNvPr>
          <p:cNvSpPr txBox="1"/>
          <p:nvPr/>
        </p:nvSpPr>
        <p:spPr>
          <a:xfrm>
            <a:off x="4618829" y="1063291"/>
            <a:ext cx="1627599" cy="207749"/>
          </a:xfrm>
          <a:prstGeom prst="rect">
            <a:avLst/>
          </a:prstGeom>
          <a:noFill/>
        </p:spPr>
        <p:txBody>
          <a:bodyPr wrap="square" rtlCol="0">
            <a:spAutoFit/>
          </a:bodyPr>
          <a:lstStyle/>
          <a:p>
            <a:r>
              <a:rPr lang="en-US" sz="750" dirty="0">
                <a:solidFill>
                  <a:srgbClr val="002060"/>
                </a:solidFill>
              </a:rPr>
              <a:t>Upload Death Certificate (PDF)</a:t>
            </a:r>
          </a:p>
        </p:txBody>
      </p:sp>
      <p:sp>
        <p:nvSpPr>
          <p:cNvPr id="51" name="TextBox 50">
            <a:extLst>
              <a:ext uri="{FF2B5EF4-FFF2-40B4-BE49-F238E27FC236}">
                <a16:creationId xmlns:a16="http://schemas.microsoft.com/office/drawing/2014/main" id="{C7222466-74E9-4BEE-1BE1-FFCEB1B8880C}"/>
              </a:ext>
            </a:extLst>
          </p:cNvPr>
          <p:cNvSpPr txBox="1"/>
          <p:nvPr/>
        </p:nvSpPr>
        <p:spPr>
          <a:xfrm>
            <a:off x="4668630" y="1521593"/>
            <a:ext cx="824024" cy="207749"/>
          </a:xfrm>
          <a:prstGeom prst="rect">
            <a:avLst/>
          </a:prstGeom>
          <a:noFill/>
        </p:spPr>
        <p:txBody>
          <a:bodyPr wrap="square" rtlCol="0">
            <a:spAutoFit/>
          </a:bodyPr>
          <a:lstStyle/>
          <a:p>
            <a:r>
              <a:rPr lang="en-US" sz="750" dirty="0">
                <a:solidFill>
                  <a:srgbClr val="002060"/>
                </a:solidFill>
              </a:rPr>
              <a:t>First Name</a:t>
            </a:r>
          </a:p>
        </p:txBody>
      </p:sp>
      <p:sp>
        <p:nvSpPr>
          <p:cNvPr id="52" name="TextBox 51">
            <a:extLst>
              <a:ext uri="{FF2B5EF4-FFF2-40B4-BE49-F238E27FC236}">
                <a16:creationId xmlns:a16="http://schemas.microsoft.com/office/drawing/2014/main" id="{D859A991-6B5C-DC2F-0E47-82A9A9B3F4D2}"/>
              </a:ext>
            </a:extLst>
          </p:cNvPr>
          <p:cNvSpPr txBox="1"/>
          <p:nvPr/>
        </p:nvSpPr>
        <p:spPr>
          <a:xfrm>
            <a:off x="5812984" y="1531596"/>
            <a:ext cx="824024" cy="207749"/>
          </a:xfrm>
          <a:prstGeom prst="rect">
            <a:avLst/>
          </a:prstGeom>
          <a:noFill/>
        </p:spPr>
        <p:txBody>
          <a:bodyPr wrap="square" rtlCol="0">
            <a:spAutoFit/>
          </a:bodyPr>
          <a:lstStyle/>
          <a:p>
            <a:r>
              <a:rPr lang="en-US" sz="750" dirty="0">
                <a:solidFill>
                  <a:srgbClr val="002060"/>
                </a:solidFill>
              </a:rPr>
              <a:t>Last Name</a:t>
            </a:r>
          </a:p>
        </p:txBody>
      </p:sp>
      <p:sp>
        <p:nvSpPr>
          <p:cNvPr id="53" name="TextBox 52">
            <a:extLst>
              <a:ext uri="{FF2B5EF4-FFF2-40B4-BE49-F238E27FC236}">
                <a16:creationId xmlns:a16="http://schemas.microsoft.com/office/drawing/2014/main" id="{57ABF39D-2B44-BFEE-8628-A408D123DFEE}"/>
              </a:ext>
            </a:extLst>
          </p:cNvPr>
          <p:cNvSpPr txBox="1"/>
          <p:nvPr/>
        </p:nvSpPr>
        <p:spPr>
          <a:xfrm>
            <a:off x="4632052" y="1903648"/>
            <a:ext cx="824024" cy="207749"/>
          </a:xfrm>
          <a:prstGeom prst="rect">
            <a:avLst/>
          </a:prstGeom>
          <a:noFill/>
        </p:spPr>
        <p:txBody>
          <a:bodyPr wrap="square" rtlCol="0">
            <a:spAutoFit/>
          </a:bodyPr>
          <a:lstStyle/>
          <a:p>
            <a:r>
              <a:rPr lang="en-US" sz="750" dirty="0">
                <a:solidFill>
                  <a:srgbClr val="002060"/>
                </a:solidFill>
              </a:rPr>
              <a:t>Relationship</a:t>
            </a:r>
          </a:p>
        </p:txBody>
      </p:sp>
      <p:sp>
        <p:nvSpPr>
          <p:cNvPr id="54" name="TextBox 53">
            <a:extLst>
              <a:ext uri="{FF2B5EF4-FFF2-40B4-BE49-F238E27FC236}">
                <a16:creationId xmlns:a16="http://schemas.microsoft.com/office/drawing/2014/main" id="{D1E8BFB6-BD41-5C14-A9C8-FD1BB183F018}"/>
              </a:ext>
            </a:extLst>
          </p:cNvPr>
          <p:cNvSpPr txBox="1"/>
          <p:nvPr/>
        </p:nvSpPr>
        <p:spPr>
          <a:xfrm>
            <a:off x="5835359" y="1906446"/>
            <a:ext cx="824024" cy="207749"/>
          </a:xfrm>
          <a:prstGeom prst="rect">
            <a:avLst/>
          </a:prstGeom>
          <a:noFill/>
        </p:spPr>
        <p:txBody>
          <a:bodyPr wrap="square" rtlCol="0">
            <a:spAutoFit/>
          </a:bodyPr>
          <a:lstStyle/>
          <a:p>
            <a:r>
              <a:rPr lang="en-US" sz="750" dirty="0">
                <a:solidFill>
                  <a:srgbClr val="002060"/>
                </a:solidFill>
              </a:rPr>
              <a:t>Email</a:t>
            </a:r>
          </a:p>
        </p:txBody>
      </p:sp>
      <p:sp>
        <p:nvSpPr>
          <p:cNvPr id="55" name="TextBox 54">
            <a:extLst>
              <a:ext uri="{FF2B5EF4-FFF2-40B4-BE49-F238E27FC236}">
                <a16:creationId xmlns:a16="http://schemas.microsoft.com/office/drawing/2014/main" id="{CAC6C763-65B8-E690-3720-FE38F215818C}"/>
              </a:ext>
            </a:extLst>
          </p:cNvPr>
          <p:cNvSpPr txBox="1"/>
          <p:nvPr/>
        </p:nvSpPr>
        <p:spPr>
          <a:xfrm>
            <a:off x="4632054" y="2270034"/>
            <a:ext cx="1277105" cy="207749"/>
          </a:xfrm>
          <a:prstGeom prst="rect">
            <a:avLst/>
          </a:prstGeom>
          <a:noFill/>
        </p:spPr>
        <p:txBody>
          <a:bodyPr wrap="square" rtlCol="0">
            <a:spAutoFit/>
          </a:bodyPr>
          <a:lstStyle/>
          <a:p>
            <a:r>
              <a:rPr lang="en-US" sz="750" dirty="0">
                <a:solidFill>
                  <a:srgbClr val="002060"/>
                </a:solidFill>
              </a:rPr>
              <a:t>Preferred Phone Number</a:t>
            </a:r>
          </a:p>
        </p:txBody>
      </p:sp>
      <p:sp>
        <p:nvSpPr>
          <p:cNvPr id="56" name="TextBox 55">
            <a:extLst>
              <a:ext uri="{FF2B5EF4-FFF2-40B4-BE49-F238E27FC236}">
                <a16:creationId xmlns:a16="http://schemas.microsoft.com/office/drawing/2014/main" id="{A1664CF5-8B4C-3C60-D092-DFF401C5204C}"/>
              </a:ext>
            </a:extLst>
          </p:cNvPr>
          <p:cNvSpPr txBox="1"/>
          <p:nvPr/>
        </p:nvSpPr>
        <p:spPr>
          <a:xfrm>
            <a:off x="5835361" y="2272831"/>
            <a:ext cx="1196655" cy="207749"/>
          </a:xfrm>
          <a:prstGeom prst="rect">
            <a:avLst/>
          </a:prstGeom>
          <a:noFill/>
        </p:spPr>
        <p:txBody>
          <a:bodyPr wrap="square" rtlCol="0">
            <a:spAutoFit/>
          </a:bodyPr>
          <a:lstStyle/>
          <a:p>
            <a:r>
              <a:rPr lang="en-US" sz="750" dirty="0">
                <a:solidFill>
                  <a:srgbClr val="002060"/>
                </a:solidFill>
              </a:rPr>
              <a:t>Other Phone Number</a:t>
            </a:r>
          </a:p>
        </p:txBody>
      </p:sp>
      <p:sp>
        <p:nvSpPr>
          <p:cNvPr id="57" name="TextBox 56">
            <a:extLst>
              <a:ext uri="{FF2B5EF4-FFF2-40B4-BE49-F238E27FC236}">
                <a16:creationId xmlns:a16="http://schemas.microsoft.com/office/drawing/2014/main" id="{3C35670B-4269-3D4C-0ABC-5C0A9233273E}"/>
              </a:ext>
            </a:extLst>
          </p:cNvPr>
          <p:cNvSpPr txBox="1"/>
          <p:nvPr/>
        </p:nvSpPr>
        <p:spPr>
          <a:xfrm>
            <a:off x="4619775" y="2644664"/>
            <a:ext cx="2409579" cy="207749"/>
          </a:xfrm>
          <a:prstGeom prst="rect">
            <a:avLst/>
          </a:prstGeom>
          <a:noFill/>
        </p:spPr>
        <p:txBody>
          <a:bodyPr wrap="square" rtlCol="0">
            <a:spAutoFit/>
          </a:bodyPr>
          <a:lstStyle/>
          <a:p>
            <a:r>
              <a:rPr lang="en-US" sz="750" dirty="0">
                <a:solidFill>
                  <a:srgbClr val="002060"/>
                </a:solidFill>
              </a:rPr>
              <a:t>Upload copy of requestor and all of the heirs ID</a:t>
            </a:r>
          </a:p>
        </p:txBody>
      </p:sp>
      <p:sp>
        <p:nvSpPr>
          <p:cNvPr id="58" name="TextBox 57">
            <a:extLst>
              <a:ext uri="{FF2B5EF4-FFF2-40B4-BE49-F238E27FC236}">
                <a16:creationId xmlns:a16="http://schemas.microsoft.com/office/drawing/2014/main" id="{1935920A-88B6-6211-719D-42063A221306}"/>
              </a:ext>
            </a:extLst>
          </p:cNvPr>
          <p:cNvSpPr txBox="1"/>
          <p:nvPr/>
        </p:nvSpPr>
        <p:spPr>
          <a:xfrm>
            <a:off x="439204" y="210846"/>
            <a:ext cx="3418690" cy="349070"/>
          </a:xfrm>
          <a:prstGeom prst="rect">
            <a:avLst/>
          </a:prstGeom>
          <a:noFill/>
        </p:spPr>
        <p:txBody>
          <a:bodyPr wrap="square" rtlCol="0">
            <a:spAutoFit/>
          </a:bodyPr>
          <a:lstStyle/>
          <a:p>
            <a:r>
              <a:rPr lang="en-US" sz="834" dirty="0">
                <a:solidFill>
                  <a:srgbClr val="002060"/>
                </a:solidFill>
              </a:rPr>
              <a:t>We are sorry for your loss, and we are here to support you during this difficult time.</a:t>
            </a:r>
          </a:p>
        </p:txBody>
      </p:sp>
      <p:sp>
        <p:nvSpPr>
          <p:cNvPr id="59" name="TextBox 58">
            <a:extLst>
              <a:ext uri="{FF2B5EF4-FFF2-40B4-BE49-F238E27FC236}">
                <a16:creationId xmlns:a16="http://schemas.microsoft.com/office/drawing/2014/main" id="{C38612DD-D1F4-41CA-DFB4-7F73147A68EA}"/>
              </a:ext>
            </a:extLst>
          </p:cNvPr>
          <p:cNvSpPr txBox="1"/>
          <p:nvPr/>
        </p:nvSpPr>
        <p:spPr>
          <a:xfrm>
            <a:off x="491780" y="555493"/>
            <a:ext cx="2463209" cy="220701"/>
          </a:xfrm>
          <a:prstGeom prst="rect">
            <a:avLst/>
          </a:prstGeom>
          <a:noFill/>
        </p:spPr>
        <p:txBody>
          <a:bodyPr wrap="square" rtlCol="0">
            <a:spAutoFit/>
          </a:bodyPr>
          <a:lstStyle/>
          <a:p>
            <a:r>
              <a:rPr lang="en-US" sz="834" b="1" dirty="0">
                <a:solidFill>
                  <a:srgbClr val="002060"/>
                </a:solidFill>
              </a:rPr>
              <a:t>What is your request?</a:t>
            </a:r>
          </a:p>
        </p:txBody>
      </p:sp>
      <p:sp>
        <p:nvSpPr>
          <p:cNvPr id="60" name="Rectangle: Rounded Corners 59">
            <a:extLst>
              <a:ext uri="{FF2B5EF4-FFF2-40B4-BE49-F238E27FC236}">
                <a16:creationId xmlns:a16="http://schemas.microsoft.com/office/drawing/2014/main" id="{B2805BDB-14A9-97B1-9DA4-3680C1FDA0AD}"/>
              </a:ext>
            </a:extLst>
          </p:cNvPr>
          <p:cNvSpPr/>
          <p:nvPr/>
        </p:nvSpPr>
        <p:spPr>
          <a:xfrm>
            <a:off x="531184" y="741503"/>
            <a:ext cx="2245715"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Select request type</a:t>
            </a:r>
          </a:p>
        </p:txBody>
      </p:sp>
      <p:pic>
        <p:nvPicPr>
          <p:cNvPr id="61" name="Picture 60">
            <a:extLst>
              <a:ext uri="{FF2B5EF4-FFF2-40B4-BE49-F238E27FC236}">
                <a16:creationId xmlns:a16="http://schemas.microsoft.com/office/drawing/2014/main" id="{707C6E00-9F48-4765-08D9-089C668A5B0B}"/>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615023" y="799470"/>
            <a:ext cx="122065" cy="126135"/>
          </a:xfrm>
          <a:prstGeom prst="rect">
            <a:avLst/>
          </a:prstGeom>
        </p:spPr>
      </p:pic>
      <p:sp>
        <p:nvSpPr>
          <p:cNvPr id="62" name="Speech Bubble: Rectangle with Corners Rounded 61">
            <a:extLst>
              <a:ext uri="{FF2B5EF4-FFF2-40B4-BE49-F238E27FC236}">
                <a16:creationId xmlns:a16="http://schemas.microsoft.com/office/drawing/2014/main" id="{A6E036A4-4BA8-D273-7466-178EA3DA347A}"/>
              </a:ext>
            </a:extLst>
          </p:cNvPr>
          <p:cNvSpPr/>
          <p:nvPr/>
        </p:nvSpPr>
        <p:spPr>
          <a:xfrm>
            <a:off x="533837" y="1237487"/>
            <a:ext cx="3211813" cy="607186"/>
          </a:xfrm>
          <a:prstGeom prst="wedgeRoundRectCallout">
            <a:avLst>
              <a:gd name="adj1" fmla="val -29671"/>
              <a:gd name="adj2" fmla="val -96794"/>
              <a:gd name="adj3" fmla="val 16667"/>
            </a:avLst>
          </a:prstGeom>
          <a:noFill/>
          <a:ln w="3175">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Options for the select box</a:t>
            </a:r>
          </a:p>
          <a:p>
            <a:pPr marL="190509" indent="-190509">
              <a:buAutoNum type="arabicPeriod"/>
            </a:pPr>
            <a:r>
              <a:rPr lang="en-US" sz="750" dirty="0">
                <a:solidFill>
                  <a:schemeClr val="tx1"/>
                </a:solidFill>
              </a:rPr>
              <a:t>Advance funds for unpaid funeral expenses </a:t>
            </a:r>
          </a:p>
          <a:p>
            <a:pPr marL="190509" indent="-190509">
              <a:buAutoNum type="arabicPeriod"/>
            </a:pPr>
            <a:r>
              <a:rPr lang="en-US" sz="750" dirty="0">
                <a:solidFill>
                  <a:schemeClr val="tx1"/>
                </a:solidFill>
              </a:rPr>
              <a:t>General advance of available funds or certification of bank relationship</a:t>
            </a:r>
          </a:p>
          <a:p>
            <a:pPr marL="190509" indent="-190509">
              <a:buAutoNum type="arabicPeriod"/>
            </a:pPr>
            <a:r>
              <a:rPr lang="en-US" sz="750" dirty="0">
                <a:solidFill>
                  <a:schemeClr val="tx1"/>
                </a:solidFill>
              </a:rPr>
              <a:t>Liquidation funds</a:t>
            </a:r>
          </a:p>
        </p:txBody>
      </p:sp>
      <p:sp>
        <p:nvSpPr>
          <p:cNvPr id="63" name="Rectangle: Rounded Corners 62">
            <a:extLst>
              <a:ext uri="{FF2B5EF4-FFF2-40B4-BE49-F238E27FC236}">
                <a16:creationId xmlns:a16="http://schemas.microsoft.com/office/drawing/2014/main" id="{A7426C36-D146-B252-49D8-6BC19FD07C65}"/>
              </a:ext>
            </a:extLst>
          </p:cNvPr>
          <p:cNvSpPr/>
          <p:nvPr/>
        </p:nvSpPr>
        <p:spPr>
          <a:xfrm>
            <a:off x="89599" y="2023180"/>
            <a:ext cx="3852395" cy="819615"/>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834" dirty="0">
                <a:solidFill>
                  <a:schemeClr val="tx1"/>
                </a:solidFill>
              </a:rPr>
              <a:t>If option #1:</a:t>
            </a:r>
          </a:p>
          <a:p>
            <a:r>
              <a:rPr lang="en-US" sz="834">
                <a:solidFill>
                  <a:schemeClr val="tx1"/>
                </a:solidFill>
              </a:rPr>
              <a:t>	Redirects to Project #2 portal</a:t>
            </a:r>
          </a:p>
          <a:p>
            <a:endParaRPr lang="en-US" sz="500">
              <a:solidFill>
                <a:schemeClr val="tx1"/>
              </a:solidFill>
            </a:endParaRPr>
          </a:p>
          <a:p>
            <a:r>
              <a:rPr lang="en-US" sz="834" dirty="0">
                <a:solidFill>
                  <a:schemeClr val="tx1"/>
                </a:solidFill>
              </a:rPr>
              <a:t>If option #2:</a:t>
            </a:r>
            <a:endParaRPr lang="en-US" sz="1334" dirty="0">
              <a:solidFill>
                <a:schemeClr val="tx1"/>
              </a:solidFill>
            </a:endParaRPr>
          </a:p>
          <a:p>
            <a:pPr algn="ctr"/>
            <a:r>
              <a:rPr lang="en-US" sz="875" b="1" dirty="0">
                <a:solidFill>
                  <a:srgbClr val="0E3E84"/>
                </a:solidFill>
              </a:rPr>
              <a:t>Please visit </a:t>
            </a:r>
            <a:r>
              <a:rPr lang="en-US" sz="875" b="1" i="1" u="sng" dirty="0">
                <a:solidFill>
                  <a:srgbClr val="0E3E84"/>
                </a:solidFill>
              </a:rPr>
              <a:t>https:popular.com/processing-estate</a:t>
            </a:r>
            <a:r>
              <a:rPr lang="en-US" sz="875" b="1" dirty="0">
                <a:solidFill>
                  <a:srgbClr val="0E3E84"/>
                </a:solidFill>
              </a:rPr>
              <a:t> for more information.</a:t>
            </a:r>
          </a:p>
        </p:txBody>
      </p:sp>
      <p:pic>
        <p:nvPicPr>
          <p:cNvPr id="65" name="Graphic 64" descr="Badge 1 with solid fill">
            <a:extLst>
              <a:ext uri="{FF2B5EF4-FFF2-40B4-BE49-F238E27FC236}">
                <a16:creationId xmlns:a16="http://schemas.microsoft.com/office/drawing/2014/main" id="{18BA7321-970D-593E-A507-F6E574D434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869" y="31331"/>
            <a:ext cx="359030" cy="359030"/>
          </a:xfrm>
          <a:prstGeom prst="rect">
            <a:avLst/>
          </a:prstGeom>
        </p:spPr>
      </p:pic>
      <p:sp>
        <p:nvSpPr>
          <p:cNvPr id="66" name="Rectangle: Rounded Corners 65">
            <a:extLst>
              <a:ext uri="{FF2B5EF4-FFF2-40B4-BE49-F238E27FC236}">
                <a16:creationId xmlns:a16="http://schemas.microsoft.com/office/drawing/2014/main" id="{A1C77B23-DB2A-EDFD-8F62-97CE70DEE3BC}"/>
              </a:ext>
            </a:extLst>
          </p:cNvPr>
          <p:cNvSpPr/>
          <p:nvPr/>
        </p:nvSpPr>
        <p:spPr>
          <a:xfrm>
            <a:off x="89601" y="2933784"/>
            <a:ext cx="3835999" cy="5567604"/>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834" dirty="0">
                <a:solidFill>
                  <a:schemeClr val="tx1"/>
                </a:solidFill>
              </a:rPr>
              <a:t>If option #3  is selected</a:t>
            </a:r>
          </a:p>
          <a:p>
            <a:endParaRPr lang="en-US" sz="1334" dirty="0">
              <a:solidFill>
                <a:schemeClr val="tx1"/>
              </a:solidFill>
            </a:endParaRPr>
          </a:p>
          <a:p>
            <a:endParaRPr lang="en-US" sz="1334" dirty="0">
              <a:solidFill>
                <a:schemeClr val="tx1"/>
              </a:solidFill>
            </a:endParaRPr>
          </a:p>
        </p:txBody>
      </p:sp>
      <p:sp>
        <p:nvSpPr>
          <p:cNvPr id="67" name="TextBox 66">
            <a:extLst>
              <a:ext uri="{FF2B5EF4-FFF2-40B4-BE49-F238E27FC236}">
                <a16:creationId xmlns:a16="http://schemas.microsoft.com/office/drawing/2014/main" id="{8E24C623-2211-7BED-FFEF-E43DA9F29103}"/>
              </a:ext>
            </a:extLst>
          </p:cNvPr>
          <p:cNvSpPr txBox="1"/>
          <p:nvPr/>
        </p:nvSpPr>
        <p:spPr>
          <a:xfrm>
            <a:off x="248960" y="7358702"/>
            <a:ext cx="2192563" cy="349070"/>
          </a:xfrm>
          <a:prstGeom prst="rect">
            <a:avLst/>
          </a:prstGeom>
          <a:noFill/>
        </p:spPr>
        <p:txBody>
          <a:bodyPr wrap="square" rtlCol="0">
            <a:spAutoFit/>
          </a:bodyPr>
          <a:lstStyle/>
          <a:p>
            <a:pPr lvl="1"/>
            <a:r>
              <a:rPr lang="en-US" sz="834" b="1" dirty="0">
                <a:solidFill>
                  <a:srgbClr val="002060"/>
                </a:solidFill>
              </a:rPr>
              <a:t>Do you have all the documents required, detailed above?</a:t>
            </a:r>
          </a:p>
        </p:txBody>
      </p:sp>
      <p:sp>
        <p:nvSpPr>
          <p:cNvPr id="68" name="TextBox 67">
            <a:extLst>
              <a:ext uri="{FF2B5EF4-FFF2-40B4-BE49-F238E27FC236}">
                <a16:creationId xmlns:a16="http://schemas.microsoft.com/office/drawing/2014/main" id="{110EA2E2-F3A7-5B6E-CDE2-8B8572EE14A7}"/>
              </a:ext>
            </a:extLst>
          </p:cNvPr>
          <p:cNvSpPr txBox="1"/>
          <p:nvPr/>
        </p:nvSpPr>
        <p:spPr>
          <a:xfrm>
            <a:off x="247286" y="3288064"/>
            <a:ext cx="3649424" cy="4195636"/>
          </a:xfrm>
          <a:prstGeom prst="rect">
            <a:avLst/>
          </a:prstGeom>
          <a:noFill/>
        </p:spPr>
        <p:txBody>
          <a:bodyPr wrap="square" rtlCol="0">
            <a:spAutoFit/>
          </a:bodyPr>
          <a:lstStyle/>
          <a:p>
            <a:pPr algn="l"/>
            <a:r>
              <a:rPr lang="en-US" sz="834" dirty="0">
                <a:solidFill>
                  <a:srgbClr val="0E3E84"/>
                </a:solidFill>
              </a:rPr>
              <a:t>You can request a liquidation of funds, it is important that you have these documents before proceeding</a:t>
            </a:r>
            <a:endParaRPr lang="en-US" sz="416" dirty="0">
              <a:solidFill>
                <a:srgbClr val="0E3E84"/>
              </a:solidFill>
            </a:endParaRPr>
          </a:p>
          <a:p>
            <a:pPr marL="142881" indent="-142881">
              <a:buFont typeface="Arial" panose="020B0604020202020204" pitchFamily="34" charset="0"/>
              <a:buChar char="•"/>
            </a:pPr>
            <a:r>
              <a:rPr lang="en-US" sz="834" dirty="0">
                <a:solidFill>
                  <a:srgbClr val="0E3E84"/>
                </a:solidFill>
              </a:rPr>
              <a:t>Death Certificate (original or copy)</a:t>
            </a:r>
          </a:p>
          <a:p>
            <a:pPr marL="142881" indent="-142881">
              <a:buFont typeface="Arial" panose="020B0604020202020204" pitchFamily="34" charset="0"/>
              <a:buChar char="•"/>
            </a:pPr>
            <a:r>
              <a:rPr lang="en-US" sz="834" dirty="0">
                <a:solidFill>
                  <a:srgbClr val="0E3E84"/>
                </a:solidFill>
              </a:rPr>
              <a:t>Will documents:</a:t>
            </a:r>
          </a:p>
          <a:p>
            <a:pPr>
              <a:tabLst>
                <a:tab pos="169863" algn="l"/>
              </a:tabLst>
            </a:pPr>
            <a:r>
              <a:rPr lang="en-US" sz="834" dirty="0">
                <a:solidFill>
                  <a:srgbClr val="0E3E84"/>
                </a:solidFill>
              </a:rPr>
              <a:t>	</a:t>
            </a:r>
            <a:r>
              <a:rPr lang="en-US" sz="834" b="1" dirty="0">
                <a:solidFill>
                  <a:srgbClr val="0E3E84"/>
                </a:solidFill>
              </a:rPr>
              <a:t>Will in Puerto Rico</a:t>
            </a:r>
          </a:p>
          <a:p>
            <a:pPr marL="523899" lvl="1" indent="-142881">
              <a:buFont typeface="Arial" panose="020B0604020202020204" pitchFamily="34" charset="0"/>
              <a:buChar char="•"/>
            </a:pPr>
            <a:r>
              <a:rPr lang="en-US" sz="834" dirty="0">
                <a:solidFill>
                  <a:srgbClr val="0E3E84"/>
                </a:solidFill>
              </a:rPr>
              <a:t>Will and the certification from the </a:t>
            </a:r>
            <a:r>
              <a:rPr lang="en-US" sz="834" i="1" dirty="0" err="1">
                <a:solidFill>
                  <a:srgbClr val="0E3E84"/>
                </a:solidFill>
              </a:rPr>
              <a:t>Registro</a:t>
            </a:r>
            <a:r>
              <a:rPr lang="en-US" sz="834" i="1" dirty="0">
                <a:solidFill>
                  <a:srgbClr val="0E3E84"/>
                </a:solidFill>
              </a:rPr>
              <a:t> de </a:t>
            </a:r>
            <a:r>
              <a:rPr lang="en-US" sz="834" i="1" dirty="0" err="1">
                <a:solidFill>
                  <a:srgbClr val="0E3E84"/>
                </a:solidFill>
              </a:rPr>
              <a:t>Poderes</a:t>
            </a:r>
            <a:r>
              <a:rPr lang="en-US" sz="834" i="1" dirty="0">
                <a:solidFill>
                  <a:srgbClr val="0E3E84"/>
                </a:solidFill>
              </a:rPr>
              <a:t> y </a:t>
            </a:r>
            <a:r>
              <a:rPr lang="en-US" sz="834" i="1" dirty="0" err="1">
                <a:solidFill>
                  <a:srgbClr val="0E3E84"/>
                </a:solidFill>
              </a:rPr>
              <a:t>Testamentos</a:t>
            </a:r>
            <a:endParaRPr lang="en-US" sz="834" dirty="0">
              <a:solidFill>
                <a:srgbClr val="0E3E84"/>
              </a:solidFill>
            </a:endParaRPr>
          </a:p>
          <a:p>
            <a:pPr marL="523899" lvl="1" indent="-142881">
              <a:buFont typeface="Arial" panose="020B0604020202020204" pitchFamily="34" charset="0"/>
              <a:buChar char="•"/>
            </a:pPr>
            <a:r>
              <a:rPr lang="en-US" sz="834" dirty="0">
                <a:solidFill>
                  <a:srgbClr val="0E3E84"/>
                </a:solidFill>
              </a:rPr>
              <a:t>Resolution of Testamentary Letters in case of </a:t>
            </a:r>
            <a:r>
              <a:rPr lang="en-US" sz="834" dirty="0" err="1">
                <a:solidFill>
                  <a:srgbClr val="0E3E84"/>
                </a:solidFill>
              </a:rPr>
              <a:t>Excecutor</a:t>
            </a:r>
            <a:r>
              <a:rPr lang="en-US" sz="834" dirty="0">
                <a:solidFill>
                  <a:srgbClr val="0E3E84"/>
                </a:solidFill>
              </a:rPr>
              <a:t> representing the Estate, according to the Testament</a:t>
            </a:r>
          </a:p>
          <a:p>
            <a:pPr marL="0" lvl="1" indent="190509">
              <a:tabLst>
                <a:tab pos="190509" algn="l"/>
              </a:tabLst>
            </a:pPr>
            <a:r>
              <a:rPr lang="en-US" sz="834" b="1" dirty="0">
                <a:solidFill>
                  <a:srgbClr val="0E3E84"/>
                </a:solidFill>
              </a:rPr>
              <a:t>Will in USA</a:t>
            </a:r>
          </a:p>
          <a:p>
            <a:pPr marL="523899" lvl="2" indent="-142881">
              <a:buFont typeface="Arial" panose="020B0604020202020204" pitchFamily="34" charset="0"/>
              <a:buChar char="•"/>
              <a:tabLst>
                <a:tab pos="190509" algn="l"/>
              </a:tabLst>
            </a:pPr>
            <a:r>
              <a:rPr lang="en-US" sz="834" dirty="0">
                <a:solidFill>
                  <a:srgbClr val="0E3E84"/>
                </a:solidFill>
              </a:rPr>
              <a:t>Last Will and Testament</a:t>
            </a:r>
          </a:p>
          <a:p>
            <a:pPr marL="523899" lvl="2" indent="-142881">
              <a:buFont typeface="Arial" panose="020B0604020202020204" pitchFamily="34" charset="0"/>
              <a:buChar char="•"/>
              <a:tabLst>
                <a:tab pos="190509" algn="l"/>
              </a:tabLst>
            </a:pPr>
            <a:r>
              <a:rPr lang="en-US" sz="834" dirty="0">
                <a:solidFill>
                  <a:srgbClr val="0E3E84"/>
                </a:solidFill>
              </a:rPr>
              <a:t>Letters of Administration granted by Surrogate of Probate Court or </a:t>
            </a:r>
            <a:r>
              <a:rPr lang="en-US" sz="834" dirty="0" err="1">
                <a:solidFill>
                  <a:srgbClr val="0E3E84"/>
                </a:solidFill>
              </a:rPr>
              <a:t>subsititute</a:t>
            </a:r>
            <a:r>
              <a:rPr lang="en-US" sz="834" dirty="0">
                <a:solidFill>
                  <a:srgbClr val="0E3E84"/>
                </a:solidFill>
              </a:rPr>
              <a:t> document, in case of Small State Procedure</a:t>
            </a:r>
          </a:p>
          <a:p>
            <a:pPr marL="381017" lvl="2" indent="-190509">
              <a:tabLst>
                <a:tab pos="190509" algn="l"/>
              </a:tabLst>
            </a:pPr>
            <a:r>
              <a:rPr lang="en-US" sz="834" b="1" dirty="0">
                <a:solidFill>
                  <a:srgbClr val="0E3E84"/>
                </a:solidFill>
              </a:rPr>
              <a:t>Without Will</a:t>
            </a:r>
          </a:p>
          <a:p>
            <a:pPr marL="523899" lvl="2" indent="-142881">
              <a:buFont typeface="Arial" panose="020B0604020202020204" pitchFamily="34" charset="0"/>
              <a:buChar char="•"/>
              <a:tabLst>
                <a:tab pos="190509" algn="l"/>
              </a:tabLst>
            </a:pPr>
            <a:r>
              <a:rPr lang="en-US" sz="834" dirty="0">
                <a:solidFill>
                  <a:srgbClr val="0E3E84"/>
                </a:solidFill>
              </a:rPr>
              <a:t>Resolution of Declaration of Heirs	</a:t>
            </a:r>
          </a:p>
          <a:p>
            <a:pPr marL="142881" lvl="1" indent="-142881">
              <a:buFont typeface="Arial" panose="020B0604020202020204" pitchFamily="34" charset="0"/>
              <a:buChar char="•"/>
            </a:pPr>
            <a:r>
              <a:rPr lang="en-US" sz="834" dirty="0">
                <a:solidFill>
                  <a:srgbClr val="0E3E84"/>
                </a:solidFill>
              </a:rPr>
              <a:t>If the disbursement amount is greater than $15,000 Certificate of Release of Tax Lien with the Estate Tax Return that includes the </a:t>
            </a:r>
            <a:r>
              <a:rPr lang="en-US" sz="834" i="1" dirty="0" err="1">
                <a:solidFill>
                  <a:srgbClr val="0E3E84"/>
                </a:solidFill>
              </a:rPr>
              <a:t>Detalles</a:t>
            </a:r>
            <a:r>
              <a:rPr lang="en-US" sz="834" i="1" dirty="0">
                <a:solidFill>
                  <a:srgbClr val="0E3E84"/>
                </a:solidFill>
              </a:rPr>
              <a:t> de </a:t>
            </a:r>
            <a:r>
              <a:rPr lang="en-US" sz="834" i="1" dirty="0" err="1">
                <a:solidFill>
                  <a:srgbClr val="0E3E84"/>
                </a:solidFill>
              </a:rPr>
              <a:t>Bienes</a:t>
            </a:r>
            <a:r>
              <a:rPr lang="en-US" sz="834" i="1" dirty="0">
                <a:solidFill>
                  <a:srgbClr val="0E3E84"/>
                </a:solidFill>
              </a:rPr>
              <a:t> </a:t>
            </a:r>
            <a:r>
              <a:rPr lang="en-US" sz="834" dirty="0">
                <a:solidFill>
                  <a:srgbClr val="0E3E84"/>
                </a:solidFill>
              </a:rPr>
              <a:t>addendum</a:t>
            </a:r>
          </a:p>
          <a:p>
            <a:pPr marL="142881" lvl="1" indent="-142881">
              <a:buFont typeface="Arial" panose="020B0604020202020204" pitchFamily="34" charset="0"/>
              <a:buChar char="•"/>
            </a:pPr>
            <a:r>
              <a:rPr lang="en-US" sz="834" dirty="0">
                <a:solidFill>
                  <a:srgbClr val="0E3E84"/>
                </a:solidFill>
              </a:rPr>
              <a:t>If you would like to the disbursement to be submitted in a particular account you will need to upload </a:t>
            </a:r>
            <a:r>
              <a:rPr lang="en-US" sz="834" dirty="0">
                <a:solidFill>
                  <a:srgbClr val="FF0000"/>
                </a:solidFill>
              </a:rPr>
              <a:t>POPULAR DOC XXX</a:t>
            </a:r>
            <a:endParaRPr lang="en-US" sz="834" dirty="0">
              <a:solidFill>
                <a:srgbClr val="0E3E84"/>
              </a:solidFill>
            </a:endParaRPr>
          </a:p>
          <a:p>
            <a:pPr marL="142881" lvl="1" indent="-142881">
              <a:buFont typeface="Arial" panose="020B0604020202020204" pitchFamily="34" charset="0"/>
              <a:buChar char="•"/>
            </a:pPr>
            <a:r>
              <a:rPr lang="en-US" sz="834" dirty="0">
                <a:solidFill>
                  <a:srgbClr val="0E3E84"/>
                </a:solidFill>
              </a:rPr>
              <a:t>If you be picking up the check in a Popular branch you and not all of the heirs will be present you will need the following documents depending on the location of the heir that will not be present:</a:t>
            </a:r>
          </a:p>
          <a:p>
            <a:pPr marL="339725" lvl="2" indent="-149225">
              <a:buFont typeface="Wingdings" panose="05000000000000000000" pitchFamily="2" charset="2"/>
              <a:buChar char="ü"/>
              <a:tabLst>
                <a:tab pos="190509" algn="l"/>
              </a:tabLst>
            </a:pPr>
            <a:r>
              <a:rPr lang="en-US" sz="834" b="1" dirty="0">
                <a:solidFill>
                  <a:srgbClr val="0E3E84"/>
                </a:solidFill>
              </a:rPr>
              <a:t>Active Duty in US Armed Forces</a:t>
            </a:r>
            <a:r>
              <a:rPr lang="en-US" sz="834" dirty="0">
                <a:solidFill>
                  <a:srgbClr val="0E3E84"/>
                </a:solidFill>
              </a:rPr>
              <a:t>, </a:t>
            </a:r>
            <a:r>
              <a:rPr lang="en-US" sz="830" dirty="0">
                <a:solidFill>
                  <a:srgbClr val="0E3E84"/>
                </a:solidFill>
              </a:rPr>
              <a:t>Military Power</a:t>
            </a:r>
          </a:p>
          <a:p>
            <a:pPr marL="339725" lvl="2" indent="-149225">
              <a:buFont typeface="Wingdings" panose="05000000000000000000" pitchFamily="2" charset="2"/>
              <a:buChar char="ü"/>
              <a:tabLst>
                <a:tab pos="190509" algn="l"/>
              </a:tabLst>
            </a:pPr>
            <a:r>
              <a:rPr lang="en-US" sz="830" b="1" dirty="0">
                <a:solidFill>
                  <a:srgbClr val="0E3E84"/>
                </a:solidFill>
              </a:rPr>
              <a:t>Foreign Country</a:t>
            </a:r>
            <a:r>
              <a:rPr lang="en-US" sz="830" dirty="0">
                <a:solidFill>
                  <a:srgbClr val="0E3E84"/>
                </a:solidFill>
              </a:rPr>
              <a:t>,</a:t>
            </a:r>
            <a:r>
              <a:rPr lang="en-US" sz="800" dirty="0">
                <a:solidFill>
                  <a:srgbClr val="0E3E84"/>
                </a:solidFill>
              </a:rPr>
              <a:t> </a:t>
            </a:r>
            <a:r>
              <a:rPr lang="en-US" sz="830" dirty="0">
                <a:solidFill>
                  <a:srgbClr val="0E3E84"/>
                </a:solidFill>
              </a:rPr>
              <a:t>Apostille (note or explanatory letter) from the issuance country</a:t>
            </a:r>
          </a:p>
          <a:p>
            <a:pPr marL="339725" lvl="2" indent="-149225">
              <a:buFont typeface="Wingdings" panose="05000000000000000000" pitchFamily="2" charset="2"/>
              <a:buChar char="ü"/>
              <a:tabLst>
                <a:tab pos="190509" algn="l"/>
              </a:tabLst>
            </a:pPr>
            <a:r>
              <a:rPr lang="en-US" sz="830" b="1" dirty="0">
                <a:solidFill>
                  <a:srgbClr val="0E3E84"/>
                </a:solidFill>
              </a:rPr>
              <a:t>Puerto Rico</a:t>
            </a:r>
            <a:r>
              <a:rPr lang="en-US" sz="830" dirty="0">
                <a:solidFill>
                  <a:srgbClr val="0E3E84"/>
                </a:solidFill>
              </a:rPr>
              <a:t>,</a:t>
            </a:r>
            <a:r>
              <a:rPr lang="en-US" sz="800" dirty="0">
                <a:solidFill>
                  <a:srgbClr val="0E3E84"/>
                </a:solidFill>
              </a:rPr>
              <a:t> </a:t>
            </a:r>
            <a:r>
              <a:rPr lang="en-US" sz="830" dirty="0">
                <a:solidFill>
                  <a:srgbClr val="0E3E84"/>
                </a:solidFill>
              </a:rPr>
              <a:t>Affidavit or Power of Attorney issued in Puerto Rico authorizing a third party to receive, endorse and/or exchange check because of the transaction</a:t>
            </a:r>
          </a:p>
          <a:p>
            <a:pPr marL="339725" lvl="2" indent="-149225">
              <a:buFont typeface="Wingdings" panose="05000000000000000000" pitchFamily="2" charset="2"/>
              <a:buChar char="ü"/>
              <a:tabLst>
                <a:tab pos="190509" algn="l"/>
              </a:tabLst>
            </a:pPr>
            <a:r>
              <a:rPr lang="en-US" sz="830" b="1" dirty="0">
                <a:solidFill>
                  <a:srgbClr val="0E3E84"/>
                </a:solidFill>
              </a:rPr>
              <a:t>United States</a:t>
            </a:r>
            <a:r>
              <a:rPr lang="en-US" sz="830" dirty="0">
                <a:solidFill>
                  <a:srgbClr val="0E3E84"/>
                </a:solidFill>
              </a:rPr>
              <a:t>, Affidavit or Power of Attorney issued in United States and a Country Clerk Certificate from issuance state.</a:t>
            </a:r>
            <a:endParaRPr lang="en-US" sz="834" dirty="0">
              <a:solidFill>
                <a:srgbClr val="FF0000"/>
              </a:solidFill>
            </a:endParaRPr>
          </a:p>
        </p:txBody>
      </p:sp>
      <p:sp>
        <p:nvSpPr>
          <p:cNvPr id="69" name="Rectangle: Rounded Corners 68">
            <a:extLst>
              <a:ext uri="{FF2B5EF4-FFF2-40B4-BE49-F238E27FC236}">
                <a16:creationId xmlns:a16="http://schemas.microsoft.com/office/drawing/2014/main" id="{5D7A8601-2D56-B2A5-471E-1F904C919FE6}"/>
              </a:ext>
            </a:extLst>
          </p:cNvPr>
          <p:cNvSpPr/>
          <p:nvPr/>
        </p:nvSpPr>
        <p:spPr>
          <a:xfrm>
            <a:off x="2430913" y="7406903"/>
            <a:ext cx="1283361"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Select Yes/No</a:t>
            </a:r>
          </a:p>
        </p:txBody>
      </p:sp>
      <p:sp>
        <p:nvSpPr>
          <p:cNvPr id="70" name="TextBox 69">
            <a:extLst>
              <a:ext uri="{FF2B5EF4-FFF2-40B4-BE49-F238E27FC236}">
                <a16:creationId xmlns:a16="http://schemas.microsoft.com/office/drawing/2014/main" id="{188BAA96-64D2-E433-C607-4C3A1638D855}"/>
              </a:ext>
            </a:extLst>
          </p:cNvPr>
          <p:cNvSpPr txBox="1"/>
          <p:nvPr/>
        </p:nvSpPr>
        <p:spPr>
          <a:xfrm>
            <a:off x="2648008" y="7237380"/>
            <a:ext cx="824024" cy="214226"/>
          </a:xfrm>
          <a:prstGeom prst="rect">
            <a:avLst/>
          </a:prstGeom>
          <a:noFill/>
        </p:spPr>
        <p:txBody>
          <a:bodyPr wrap="square" rtlCol="0">
            <a:spAutoFit/>
          </a:bodyPr>
          <a:lstStyle/>
          <a:p>
            <a:r>
              <a:rPr lang="en-US" sz="792" dirty="0">
                <a:solidFill>
                  <a:srgbClr val="002060"/>
                </a:solidFill>
              </a:rPr>
              <a:t>Select Answer</a:t>
            </a:r>
          </a:p>
        </p:txBody>
      </p:sp>
      <p:pic>
        <p:nvPicPr>
          <p:cNvPr id="71" name="Picture 70">
            <a:extLst>
              <a:ext uri="{FF2B5EF4-FFF2-40B4-BE49-F238E27FC236}">
                <a16:creationId xmlns:a16="http://schemas.microsoft.com/office/drawing/2014/main" id="{BC709B25-E468-031E-84F9-DD4CEBF983D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584394" y="7441530"/>
            <a:ext cx="122065" cy="126135"/>
          </a:xfrm>
          <a:prstGeom prst="rect">
            <a:avLst/>
          </a:prstGeom>
        </p:spPr>
      </p:pic>
      <p:sp>
        <p:nvSpPr>
          <p:cNvPr id="73" name="TextBox 72">
            <a:extLst>
              <a:ext uri="{FF2B5EF4-FFF2-40B4-BE49-F238E27FC236}">
                <a16:creationId xmlns:a16="http://schemas.microsoft.com/office/drawing/2014/main" id="{A930412F-5695-C9B3-CA7F-D58C2BC1F12B}"/>
              </a:ext>
            </a:extLst>
          </p:cNvPr>
          <p:cNvSpPr txBox="1"/>
          <p:nvPr/>
        </p:nvSpPr>
        <p:spPr>
          <a:xfrm>
            <a:off x="190221" y="7686690"/>
            <a:ext cx="3751774" cy="605422"/>
          </a:xfrm>
          <a:prstGeom prst="rect">
            <a:avLst/>
          </a:prstGeom>
          <a:noFill/>
        </p:spPr>
        <p:txBody>
          <a:bodyPr wrap="square">
            <a:spAutoFit/>
          </a:bodyPr>
          <a:lstStyle/>
          <a:p>
            <a:r>
              <a:rPr lang="en-US" sz="834" dirty="0"/>
              <a:t>If “No” is selected, show the following message:</a:t>
            </a:r>
          </a:p>
          <a:p>
            <a:endParaRPr lang="en-US" sz="416" dirty="0"/>
          </a:p>
          <a:p>
            <a:r>
              <a:rPr lang="en-US" sz="834" b="1" dirty="0">
                <a:solidFill>
                  <a:srgbClr val="0E3E84"/>
                </a:solidFill>
              </a:rPr>
              <a:t>	In order to continue you must have the required documents.</a:t>
            </a:r>
          </a:p>
          <a:p>
            <a:endParaRPr lang="en-US" sz="416" b="1" dirty="0">
              <a:solidFill>
                <a:srgbClr val="0E3E84"/>
              </a:solidFill>
            </a:endParaRPr>
          </a:p>
          <a:p>
            <a:r>
              <a:rPr lang="en-US" sz="834" dirty="0"/>
              <a:t>If “Yes” is selected continue to the next page</a:t>
            </a:r>
          </a:p>
        </p:txBody>
      </p:sp>
      <p:pic>
        <p:nvPicPr>
          <p:cNvPr id="76" name="Graphic 75" descr="Badge with solid fill">
            <a:extLst>
              <a:ext uri="{FF2B5EF4-FFF2-40B4-BE49-F238E27FC236}">
                <a16:creationId xmlns:a16="http://schemas.microsoft.com/office/drawing/2014/main" id="{3839B032-C469-6D5E-6B78-B7B8357BD48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93" y="2863993"/>
            <a:ext cx="359030" cy="359030"/>
          </a:xfrm>
          <a:prstGeom prst="rect">
            <a:avLst/>
          </a:prstGeom>
        </p:spPr>
      </p:pic>
      <p:sp>
        <p:nvSpPr>
          <p:cNvPr id="77" name="Isosceles Triangle 76">
            <a:extLst>
              <a:ext uri="{FF2B5EF4-FFF2-40B4-BE49-F238E27FC236}">
                <a16:creationId xmlns:a16="http://schemas.microsoft.com/office/drawing/2014/main" id="{C8B01E96-807F-0EE0-C453-7D6D4717E46F}"/>
              </a:ext>
            </a:extLst>
          </p:cNvPr>
          <p:cNvSpPr/>
          <p:nvPr/>
        </p:nvSpPr>
        <p:spPr>
          <a:xfrm rot="5400000">
            <a:off x="3975639" y="2331476"/>
            <a:ext cx="378382" cy="250620"/>
          </a:xfrm>
          <a:prstGeom prst="triangle">
            <a:avLst/>
          </a:prstGeom>
          <a:solidFill>
            <a:srgbClr val="0E3E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79" name="Graphic 78" descr="Badge 3 with solid fill">
            <a:extLst>
              <a:ext uri="{FF2B5EF4-FFF2-40B4-BE49-F238E27FC236}">
                <a16:creationId xmlns:a16="http://schemas.microsoft.com/office/drawing/2014/main" id="{89CF390A-B6A8-A48E-02E3-969CD7A8931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22661" y="31331"/>
            <a:ext cx="359030" cy="359030"/>
          </a:xfrm>
          <a:prstGeom prst="rect">
            <a:avLst/>
          </a:prstGeom>
        </p:spPr>
      </p:pic>
      <p:sp>
        <p:nvSpPr>
          <p:cNvPr id="3" name="TextBox 2">
            <a:extLst>
              <a:ext uri="{FF2B5EF4-FFF2-40B4-BE49-F238E27FC236}">
                <a16:creationId xmlns:a16="http://schemas.microsoft.com/office/drawing/2014/main" id="{299AAB1B-488A-B985-6F2B-E830537980B1}"/>
              </a:ext>
            </a:extLst>
          </p:cNvPr>
          <p:cNvSpPr txBox="1"/>
          <p:nvPr/>
        </p:nvSpPr>
        <p:spPr>
          <a:xfrm>
            <a:off x="5827479" y="3545407"/>
            <a:ext cx="1627599" cy="207749"/>
          </a:xfrm>
          <a:prstGeom prst="rect">
            <a:avLst/>
          </a:prstGeom>
          <a:noFill/>
        </p:spPr>
        <p:txBody>
          <a:bodyPr wrap="square" rtlCol="0">
            <a:spAutoFit/>
          </a:bodyPr>
          <a:lstStyle/>
          <a:p>
            <a:r>
              <a:rPr lang="en-US" sz="750" dirty="0">
                <a:solidFill>
                  <a:srgbClr val="002060"/>
                </a:solidFill>
              </a:rPr>
              <a:t>Disbursement Account Number </a:t>
            </a:r>
          </a:p>
        </p:txBody>
      </p:sp>
      <p:sp>
        <p:nvSpPr>
          <p:cNvPr id="18" name="TextBox 17">
            <a:extLst>
              <a:ext uri="{FF2B5EF4-FFF2-40B4-BE49-F238E27FC236}">
                <a16:creationId xmlns:a16="http://schemas.microsoft.com/office/drawing/2014/main" id="{EFE45578-E790-CA53-3BBD-3ADBA6462741}"/>
              </a:ext>
            </a:extLst>
          </p:cNvPr>
          <p:cNvSpPr txBox="1"/>
          <p:nvPr/>
        </p:nvSpPr>
        <p:spPr>
          <a:xfrm>
            <a:off x="4611894" y="3545836"/>
            <a:ext cx="1627599" cy="207749"/>
          </a:xfrm>
          <a:prstGeom prst="rect">
            <a:avLst/>
          </a:prstGeom>
          <a:noFill/>
        </p:spPr>
        <p:txBody>
          <a:bodyPr wrap="square" rtlCol="0">
            <a:spAutoFit/>
          </a:bodyPr>
          <a:lstStyle/>
          <a:p>
            <a:r>
              <a:rPr lang="en-US" sz="750" dirty="0">
                <a:solidFill>
                  <a:srgbClr val="002060"/>
                </a:solidFill>
              </a:rPr>
              <a:t>Account Holder Name</a:t>
            </a:r>
          </a:p>
        </p:txBody>
      </p:sp>
      <p:sp>
        <p:nvSpPr>
          <p:cNvPr id="23" name="TextBox 22">
            <a:extLst>
              <a:ext uri="{FF2B5EF4-FFF2-40B4-BE49-F238E27FC236}">
                <a16:creationId xmlns:a16="http://schemas.microsoft.com/office/drawing/2014/main" id="{8875CA3C-3F18-0814-2BF7-FA014F386607}"/>
              </a:ext>
            </a:extLst>
          </p:cNvPr>
          <p:cNvSpPr txBox="1"/>
          <p:nvPr/>
        </p:nvSpPr>
        <p:spPr>
          <a:xfrm>
            <a:off x="4515570" y="3082310"/>
            <a:ext cx="3277099" cy="323165"/>
          </a:xfrm>
          <a:prstGeom prst="rect">
            <a:avLst/>
          </a:prstGeom>
          <a:noFill/>
        </p:spPr>
        <p:txBody>
          <a:bodyPr wrap="square" rtlCol="0">
            <a:spAutoFit/>
          </a:bodyPr>
          <a:lstStyle/>
          <a:p>
            <a:r>
              <a:rPr lang="en-US" sz="750" dirty="0">
                <a:solidFill>
                  <a:srgbClr val="002060"/>
                </a:solidFill>
              </a:rPr>
              <a:t>Disbursement Preference: Account deposit is only available for Popular accounts</a:t>
            </a:r>
          </a:p>
        </p:txBody>
      </p:sp>
      <p:sp>
        <p:nvSpPr>
          <p:cNvPr id="28" name="TextBox 27">
            <a:extLst>
              <a:ext uri="{FF2B5EF4-FFF2-40B4-BE49-F238E27FC236}">
                <a16:creationId xmlns:a16="http://schemas.microsoft.com/office/drawing/2014/main" id="{92542F5E-F61B-028B-21B2-DFC0308AED43}"/>
              </a:ext>
            </a:extLst>
          </p:cNvPr>
          <p:cNvSpPr txBox="1"/>
          <p:nvPr/>
        </p:nvSpPr>
        <p:spPr>
          <a:xfrm>
            <a:off x="4611047" y="3924757"/>
            <a:ext cx="3539310" cy="207749"/>
          </a:xfrm>
          <a:prstGeom prst="rect">
            <a:avLst/>
          </a:prstGeom>
          <a:noFill/>
        </p:spPr>
        <p:txBody>
          <a:bodyPr wrap="square" rtlCol="0">
            <a:spAutoFit/>
          </a:bodyPr>
          <a:lstStyle/>
          <a:p>
            <a:r>
              <a:rPr lang="en-US" sz="750" dirty="0">
                <a:solidFill>
                  <a:srgbClr val="002060"/>
                </a:solidFill>
              </a:rPr>
              <a:t>Popular Document where heirs authorized to disburse in the account</a:t>
            </a:r>
          </a:p>
        </p:txBody>
      </p:sp>
      <p:sp>
        <p:nvSpPr>
          <p:cNvPr id="47" name="Speech Bubble: Rectangle with Corners Rounded 46">
            <a:extLst>
              <a:ext uri="{FF2B5EF4-FFF2-40B4-BE49-F238E27FC236}">
                <a16:creationId xmlns:a16="http://schemas.microsoft.com/office/drawing/2014/main" id="{498E46FA-3601-2743-30D5-4630F685AF85}"/>
              </a:ext>
            </a:extLst>
          </p:cNvPr>
          <p:cNvSpPr/>
          <p:nvPr/>
        </p:nvSpPr>
        <p:spPr>
          <a:xfrm>
            <a:off x="3677169" y="2890865"/>
            <a:ext cx="847957" cy="711134"/>
          </a:xfrm>
          <a:prstGeom prst="wedgeRoundRectCallout">
            <a:avLst>
              <a:gd name="adj1" fmla="val 75936"/>
              <a:gd name="adj2" fmla="val 27498"/>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Options for the select box</a:t>
            </a:r>
          </a:p>
          <a:p>
            <a:pPr marL="111125" indent="-111125">
              <a:buAutoNum type="arabicPeriod"/>
            </a:pPr>
            <a:r>
              <a:rPr lang="en-US" sz="750" dirty="0">
                <a:solidFill>
                  <a:schemeClr val="tx1"/>
                </a:solidFill>
              </a:rPr>
              <a:t>Account deposit</a:t>
            </a:r>
          </a:p>
          <a:p>
            <a:pPr marL="111125" indent="-111125">
              <a:buAutoNum type="arabicPeriod"/>
            </a:pPr>
            <a:r>
              <a:rPr lang="en-US" sz="750" dirty="0">
                <a:solidFill>
                  <a:schemeClr val="tx1"/>
                </a:solidFill>
              </a:rPr>
              <a:t>Pick-up at branch</a:t>
            </a:r>
          </a:p>
        </p:txBody>
      </p:sp>
      <p:sp>
        <p:nvSpPr>
          <p:cNvPr id="75" name="Speech Bubble: Rectangle with Corners Rounded 74">
            <a:extLst>
              <a:ext uri="{FF2B5EF4-FFF2-40B4-BE49-F238E27FC236}">
                <a16:creationId xmlns:a16="http://schemas.microsoft.com/office/drawing/2014/main" id="{D994258F-5356-ACAE-4060-CF5A4433D987}"/>
              </a:ext>
            </a:extLst>
          </p:cNvPr>
          <p:cNvSpPr/>
          <p:nvPr/>
        </p:nvSpPr>
        <p:spPr>
          <a:xfrm>
            <a:off x="3545279" y="3595014"/>
            <a:ext cx="1012056" cy="477871"/>
          </a:xfrm>
          <a:prstGeom prst="wedgeRoundRectCallout">
            <a:avLst>
              <a:gd name="adj1" fmla="val 67048"/>
              <a:gd name="adj2" fmla="val 3103"/>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Show if “Account Deposit” was selected</a:t>
            </a:r>
          </a:p>
        </p:txBody>
      </p:sp>
      <p:sp>
        <p:nvSpPr>
          <p:cNvPr id="78" name="TextBox 77">
            <a:extLst>
              <a:ext uri="{FF2B5EF4-FFF2-40B4-BE49-F238E27FC236}">
                <a16:creationId xmlns:a16="http://schemas.microsoft.com/office/drawing/2014/main" id="{D0DFDD7E-E447-0866-4372-693338BD849B}"/>
              </a:ext>
            </a:extLst>
          </p:cNvPr>
          <p:cNvSpPr txBox="1"/>
          <p:nvPr/>
        </p:nvSpPr>
        <p:spPr>
          <a:xfrm>
            <a:off x="4576764" y="4310425"/>
            <a:ext cx="1682333" cy="338554"/>
          </a:xfrm>
          <a:prstGeom prst="rect">
            <a:avLst/>
          </a:prstGeom>
          <a:noFill/>
        </p:spPr>
        <p:txBody>
          <a:bodyPr wrap="square" rtlCol="0">
            <a:spAutoFit/>
          </a:bodyPr>
          <a:lstStyle/>
          <a:p>
            <a:r>
              <a:rPr lang="en-US" sz="800" dirty="0">
                <a:solidFill>
                  <a:srgbClr val="002060"/>
                </a:solidFill>
              </a:rPr>
              <a:t>Is the account balance at the death date was greater than$15K?</a:t>
            </a:r>
            <a:endParaRPr lang="en-US" sz="750" dirty="0">
              <a:solidFill>
                <a:srgbClr val="002060"/>
              </a:solidFill>
            </a:endParaRPr>
          </a:p>
        </p:txBody>
      </p:sp>
      <p:sp>
        <p:nvSpPr>
          <p:cNvPr id="97" name="Rectangle: Rounded Corners 96">
            <a:extLst>
              <a:ext uri="{FF2B5EF4-FFF2-40B4-BE49-F238E27FC236}">
                <a16:creationId xmlns:a16="http://schemas.microsoft.com/office/drawing/2014/main" id="{466252EB-6145-17FD-4F2D-47787C463F3D}"/>
              </a:ext>
            </a:extLst>
          </p:cNvPr>
          <p:cNvSpPr/>
          <p:nvPr/>
        </p:nvSpPr>
        <p:spPr>
          <a:xfrm>
            <a:off x="6219924" y="4412506"/>
            <a:ext cx="1283361"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Select Yes/No/Don’t know</a:t>
            </a:r>
          </a:p>
        </p:txBody>
      </p:sp>
      <p:sp>
        <p:nvSpPr>
          <p:cNvPr id="98" name="TextBox 97">
            <a:extLst>
              <a:ext uri="{FF2B5EF4-FFF2-40B4-BE49-F238E27FC236}">
                <a16:creationId xmlns:a16="http://schemas.microsoft.com/office/drawing/2014/main" id="{4A814226-CAC1-884E-50D1-7A6A2856C160}"/>
              </a:ext>
            </a:extLst>
          </p:cNvPr>
          <p:cNvSpPr txBox="1"/>
          <p:nvPr/>
        </p:nvSpPr>
        <p:spPr>
          <a:xfrm>
            <a:off x="6449590" y="4273154"/>
            <a:ext cx="824024" cy="207749"/>
          </a:xfrm>
          <a:prstGeom prst="rect">
            <a:avLst/>
          </a:prstGeom>
          <a:noFill/>
        </p:spPr>
        <p:txBody>
          <a:bodyPr wrap="square" rtlCol="0">
            <a:spAutoFit/>
          </a:bodyPr>
          <a:lstStyle/>
          <a:p>
            <a:r>
              <a:rPr lang="en-US" sz="750" dirty="0">
                <a:solidFill>
                  <a:srgbClr val="002060"/>
                </a:solidFill>
              </a:rPr>
              <a:t>Select Answer</a:t>
            </a:r>
          </a:p>
        </p:txBody>
      </p:sp>
      <p:sp>
        <p:nvSpPr>
          <p:cNvPr id="100" name="TextBox 99">
            <a:extLst>
              <a:ext uri="{FF2B5EF4-FFF2-40B4-BE49-F238E27FC236}">
                <a16:creationId xmlns:a16="http://schemas.microsoft.com/office/drawing/2014/main" id="{717F2824-4152-9D77-4028-8FB6F43D5D6C}"/>
              </a:ext>
            </a:extLst>
          </p:cNvPr>
          <p:cNvSpPr txBox="1"/>
          <p:nvPr/>
        </p:nvSpPr>
        <p:spPr>
          <a:xfrm>
            <a:off x="4576184" y="4603347"/>
            <a:ext cx="3034912" cy="307777"/>
          </a:xfrm>
          <a:prstGeom prst="rect">
            <a:avLst/>
          </a:prstGeom>
          <a:noFill/>
        </p:spPr>
        <p:txBody>
          <a:bodyPr wrap="square" rtlCol="0">
            <a:spAutoFit/>
          </a:bodyPr>
          <a:lstStyle/>
          <a:p>
            <a:r>
              <a:rPr lang="en-US" sz="700" b="1" i="1" dirty="0">
                <a:solidFill>
                  <a:srgbClr val="002060"/>
                </a:solidFill>
              </a:rPr>
              <a:t>If the disbursement amount is greater than $15,000 a Certificate of Release of Tax Lien will be required.</a:t>
            </a:r>
          </a:p>
        </p:txBody>
      </p:sp>
      <p:sp>
        <p:nvSpPr>
          <p:cNvPr id="102" name="TextBox 101">
            <a:extLst>
              <a:ext uri="{FF2B5EF4-FFF2-40B4-BE49-F238E27FC236}">
                <a16:creationId xmlns:a16="http://schemas.microsoft.com/office/drawing/2014/main" id="{43B6FB48-2D6C-E353-0760-81B422CFB84D}"/>
              </a:ext>
            </a:extLst>
          </p:cNvPr>
          <p:cNvSpPr txBox="1"/>
          <p:nvPr/>
        </p:nvSpPr>
        <p:spPr>
          <a:xfrm>
            <a:off x="4535402" y="5167507"/>
            <a:ext cx="3234070" cy="207749"/>
          </a:xfrm>
          <a:prstGeom prst="rect">
            <a:avLst/>
          </a:prstGeom>
          <a:noFill/>
        </p:spPr>
        <p:txBody>
          <a:bodyPr wrap="square" rtlCol="0">
            <a:spAutoFit/>
          </a:bodyPr>
          <a:lstStyle>
            <a:defPPr>
              <a:defRPr lang="en-US"/>
            </a:defPPr>
            <a:lvl1pPr>
              <a:defRPr sz="1050" b="1">
                <a:solidFill>
                  <a:srgbClr val="002060"/>
                </a:solidFill>
              </a:defRPr>
            </a:lvl1pPr>
          </a:lstStyle>
          <a:p>
            <a:r>
              <a:rPr lang="en-US" sz="750" u="sng" dirty="0"/>
              <a:t>Additional Required Documents:</a:t>
            </a:r>
          </a:p>
        </p:txBody>
      </p:sp>
      <p:sp>
        <p:nvSpPr>
          <p:cNvPr id="103" name="TextBox 102">
            <a:extLst>
              <a:ext uri="{FF2B5EF4-FFF2-40B4-BE49-F238E27FC236}">
                <a16:creationId xmlns:a16="http://schemas.microsoft.com/office/drawing/2014/main" id="{22BDC6AE-DD31-8289-0F00-52A1156EDB41}"/>
              </a:ext>
            </a:extLst>
          </p:cNvPr>
          <p:cNvSpPr txBox="1"/>
          <p:nvPr/>
        </p:nvSpPr>
        <p:spPr>
          <a:xfrm>
            <a:off x="4597416" y="5420127"/>
            <a:ext cx="1682333" cy="207749"/>
          </a:xfrm>
          <a:prstGeom prst="rect">
            <a:avLst/>
          </a:prstGeom>
          <a:noFill/>
        </p:spPr>
        <p:txBody>
          <a:bodyPr wrap="square" rtlCol="0">
            <a:spAutoFit/>
          </a:bodyPr>
          <a:lstStyle/>
          <a:p>
            <a:r>
              <a:rPr lang="en-US" sz="750" dirty="0">
                <a:solidFill>
                  <a:srgbClr val="002060"/>
                </a:solidFill>
              </a:rPr>
              <a:t>Is there a Will?</a:t>
            </a:r>
          </a:p>
        </p:txBody>
      </p:sp>
      <p:sp>
        <p:nvSpPr>
          <p:cNvPr id="104" name="Rectangle: Rounded Corners 103">
            <a:extLst>
              <a:ext uri="{FF2B5EF4-FFF2-40B4-BE49-F238E27FC236}">
                <a16:creationId xmlns:a16="http://schemas.microsoft.com/office/drawing/2014/main" id="{3F027C8D-A115-2E99-6B1E-5A787D090EDF}"/>
              </a:ext>
            </a:extLst>
          </p:cNvPr>
          <p:cNvSpPr/>
          <p:nvPr/>
        </p:nvSpPr>
        <p:spPr>
          <a:xfrm>
            <a:off x="5365799" y="5416394"/>
            <a:ext cx="1283361"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Select an answer</a:t>
            </a:r>
          </a:p>
        </p:txBody>
      </p:sp>
      <p:sp>
        <p:nvSpPr>
          <p:cNvPr id="105" name="TextBox 104">
            <a:extLst>
              <a:ext uri="{FF2B5EF4-FFF2-40B4-BE49-F238E27FC236}">
                <a16:creationId xmlns:a16="http://schemas.microsoft.com/office/drawing/2014/main" id="{C064EE7E-5055-F298-7335-1737B6E0C304}"/>
              </a:ext>
            </a:extLst>
          </p:cNvPr>
          <p:cNvSpPr txBox="1"/>
          <p:nvPr/>
        </p:nvSpPr>
        <p:spPr>
          <a:xfrm>
            <a:off x="5625566" y="5266485"/>
            <a:ext cx="824024" cy="207749"/>
          </a:xfrm>
          <a:prstGeom prst="rect">
            <a:avLst/>
          </a:prstGeom>
          <a:noFill/>
        </p:spPr>
        <p:txBody>
          <a:bodyPr wrap="square" rtlCol="0">
            <a:spAutoFit/>
          </a:bodyPr>
          <a:lstStyle/>
          <a:p>
            <a:r>
              <a:rPr lang="en-US" sz="750" dirty="0">
                <a:solidFill>
                  <a:srgbClr val="002060"/>
                </a:solidFill>
              </a:rPr>
              <a:t>Select Answer</a:t>
            </a:r>
          </a:p>
        </p:txBody>
      </p:sp>
      <p:sp>
        <p:nvSpPr>
          <p:cNvPr id="106" name="Speech Bubble: Rectangle with Corners Rounded 105">
            <a:extLst>
              <a:ext uri="{FF2B5EF4-FFF2-40B4-BE49-F238E27FC236}">
                <a16:creationId xmlns:a16="http://schemas.microsoft.com/office/drawing/2014/main" id="{42E95AD4-2DD2-1EA5-2A81-A544BE3820D7}"/>
              </a:ext>
            </a:extLst>
          </p:cNvPr>
          <p:cNvSpPr/>
          <p:nvPr/>
        </p:nvSpPr>
        <p:spPr>
          <a:xfrm>
            <a:off x="6726668" y="5264053"/>
            <a:ext cx="1337443" cy="509727"/>
          </a:xfrm>
          <a:prstGeom prst="wedgeRoundRectCallout">
            <a:avLst>
              <a:gd name="adj1" fmla="val -56342"/>
              <a:gd name="adj2" fmla="val 15156"/>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Options for the select box</a:t>
            </a:r>
          </a:p>
          <a:p>
            <a:pPr marL="190509" indent="-190509">
              <a:buAutoNum type="arabicPeriod"/>
            </a:pPr>
            <a:r>
              <a:rPr lang="en-US" sz="750" dirty="0">
                <a:solidFill>
                  <a:schemeClr val="tx1"/>
                </a:solidFill>
              </a:rPr>
              <a:t>Yes, Will in PR</a:t>
            </a:r>
          </a:p>
          <a:p>
            <a:pPr marL="190509" indent="-190509">
              <a:buAutoNum type="arabicPeriod"/>
            </a:pPr>
            <a:r>
              <a:rPr lang="en-US" sz="750" dirty="0">
                <a:solidFill>
                  <a:schemeClr val="tx1"/>
                </a:solidFill>
              </a:rPr>
              <a:t>Yes, Will in USA</a:t>
            </a:r>
          </a:p>
          <a:p>
            <a:pPr marL="190509" indent="-190509">
              <a:buAutoNum type="arabicPeriod"/>
            </a:pPr>
            <a:r>
              <a:rPr lang="en-US" sz="750" dirty="0">
                <a:solidFill>
                  <a:schemeClr val="tx1"/>
                </a:solidFill>
              </a:rPr>
              <a:t>No, without Will</a:t>
            </a:r>
          </a:p>
        </p:txBody>
      </p:sp>
      <p:sp>
        <p:nvSpPr>
          <p:cNvPr id="107" name="Rectangle: Rounded Corners 106">
            <a:extLst>
              <a:ext uri="{FF2B5EF4-FFF2-40B4-BE49-F238E27FC236}">
                <a16:creationId xmlns:a16="http://schemas.microsoft.com/office/drawing/2014/main" id="{E8C3DAAD-7011-8E37-1147-DC8B71CB7C49}"/>
              </a:ext>
            </a:extLst>
          </p:cNvPr>
          <p:cNvSpPr/>
          <p:nvPr/>
        </p:nvSpPr>
        <p:spPr>
          <a:xfrm>
            <a:off x="4618827" y="5818393"/>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document</a:t>
            </a:r>
          </a:p>
        </p:txBody>
      </p:sp>
      <p:sp>
        <p:nvSpPr>
          <p:cNvPr id="109" name="TextBox 108">
            <a:extLst>
              <a:ext uri="{FF2B5EF4-FFF2-40B4-BE49-F238E27FC236}">
                <a16:creationId xmlns:a16="http://schemas.microsoft.com/office/drawing/2014/main" id="{DE8879F2-7553-FF5A-B9E3-4A19776B1A1C}"/>
              </a:ext>
            </a:extLst>
          </p:cNvPr>
          <p:cNvSpPr txBox="1"/>
          <p:nvPr/>
        </p:nvSpPr>
        <p:spPr>
          <a:xfrm>
            <a:off x="4597416" y="5648489"/>
            <a:ext cx="1627599" cy="207749"/>
          </a:xfrm>
          <a:prstGeom prst="rect">
            <a:avLst/>
          </a:prstGeom>
          <a:noFill/>
        </p:spPr>
        <p:txBody>
          <a:bodyPr wrap="square" rtlCol="0">
            <a:spAutoFit/>
          </a:bodyPr>
          <a:lstStyle/>
          <a:p>
            <a:r>
              <a:rPr lang="en-US" sz="750" dirty="0">
                <a:solidFill>
                  <a:srgbClr val="002060"/>
                </a:solidFill>
              </a:rPr>
              <a:t>Resolution of Declaration of heirs</a:t>
            </a:r>
          </a:p>
        </p:txBody>
      </p:sp>
      <p:sp>
        <p:nvSpPr>
          <p:cNvPr id="110" name="Rectangle: Rounded Corners 109">
            <a:extLst>
              <a:ext uri="{FF2B5EF4-FFF2-40B4-BE49-F238E27FC236}">
                <a16:creationId xmlns:a16="http://schemas.microsoft.com/office/drawing/2014/main" id="{47896313-FB3A-AAFF-2431-E7E5698D2577}"/>
              </a:ext>
            </a:extLst>
          </p:cNvPr>
          <p:cNvSpPr/>
          <p:nvPr/>
        </p:nvSpPr>
        <p:spPr>
          <a:xfrm>
            <a:off x="4615688" y="8333776"/>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document</a:t>
            </a:r>
          </a:p>
        </p:txBody>
      </p:sp>
      <p:sp>
        <p:nvSpPr>
          <p:cNvPr id="111" name="TextBox 110">
            <a:extLst>
              <a:ext uri="{FF2B5EF4-FFF2-40B4-BE49-F238E27FC236}">
                <a16:creationId xmlns:a16="http://schemas.microsoft.com/office/drawing/2014/main" id="{CDA1B3B4-E615-4381-115A-C97AB75F329E}"/>
              </a:ext>
            </a:extLst>
          </p:cNvPr>
          <p:cNvSpPr txBox="1"/>
          <p:nvPr/>
        </p:nvSpPr>
        <p:spPr>
          <a:xfrm>
            <a:off x="4567666" y="8051324"/>
            <a:ext cx="2868683" cy="323165"/>
          </a:xfrm>
          <a:prstGeom prst="rect">
            <a:avLst/>
          </a:prstGeom>
          <a:noFill/>
        </p:spPr>
        <p:txBody>
          <a:bodyPr wrap="square" rtlCol="0">
            <a:spAutoFit/>
          </a:bodyPr>
          <a:lstStyle/>
          <a:p>
            <a:r>
              <a:rPr lang="en-US" sz="750" dirty="0">
                <a:solidFill>
                  <a:srgbClr val="002060"/>
                </a:solidFill>
              </a:rPr>
              <a:t>Certificate of Release of Tax Lien with the Estate Tax Return, including </a:t>
            </a:r>
            <a:r>
              <a:rPr lang="en-US" sz="750" i="1" dirty="0" err="1">
                <a:solidFill>
                  <a:srgbClr val="002060"/>
                </a:solidFill>
              </a:rPr>
              <a:t>Detalles</a:t>
            </a:r>
            <a:r>
              <a:rPr lang="en-US" sz="750" i="1" dirty="0">
                <a:solidFill>
                  <a:srgbClr val="002060"/>
                </a:solidFill>
              </a:rPr>
              <a:t> de </a:t>
            </a:r>
            <a:r>
              <a:rPr lang="en-US" sz="750" i="1" dirty="0" err="1">
                <a:solidFill>
                  <a:srgbClr val="002060"/>
                </a:solidFill>
              </a:rPr>
              <a:t>Bienes</a:t>
            </a:r>
            <a:r>
              <a:rPr lang="en-US" sz="750" i="1" dirty="0">
                <a:solidFill>
                  <a:srgbClr val="002060"/>
                </a:solidFill>
              </a:rPr>
              <a:t> addendum</a:t>
            </a:r>
            <a:endParaRPr lang="en-US" sz="750" dirty="0">
              <a:solidFill>
                <a:srgbClr val="002060"/>
              </a:solidFill>
            </a:endParaRPr>
          </a:p>
        </p:txBody>
      </p:sp>
      <p:sp>
        <p:nvSpPr>
          <p:cNvPr id="112" name="Speech Bubble: Rectangle with Corners Rounded 111">
            <a:extLst>
              <a:ext uri="{FF2B5EF4-FFF2-40B4-BE49-F238E27FC236}">
                <a16:creationId xmlns:a16="http://schemas.microsoft.com/office/drawing/2014/main" id="{48DEE02A-1BE8-82DB-02D2-D0F537C82E7B}"/>
              </a:ext>
            </a:extLst>
          </p:cNvPr>
          <p:cNvSpPr/>
          <p:nvPr/>
        </p:nvSpPr>
        <p:spPr>
          <a:xfrm>
            <a:off x="7519064" y="5732477"/>
            <a:ext cx="1337442" cy="382946"/>
          </a:xfrm>
          <a:prstGeom prst="wedgeRoundRectCallout">
            <a:avLst>
              <a:gd name="adj1" fmla="val -56138"/>
              <a:gd name="adj2" fmla="val -2245"/>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option: No, without Will is selected</a:t>
            </a:r>
          </a:p>
        </p:txBody>
      </p:sp>
      <p:sp>
        <p:nvSpPr>
          <p:cNvPr id="113" name="Speech Bubble: Rectangle with Corners Rounded 112">
            <a:extLst>
              <a:ext uri="{FF2B5EF4-FFF2-40B4-BE49-F238E27FC236}">
                <a16:creationId xmlns:a16="http://schemas.microsoft.com/office/drawing/2014/main" id="{B0BB9A08-0017-3188-019B-84A650B94543}"/>
              </a:ext>
            </a:extLst>
          </p:cNvPr>
          <p:cNvSpPr/>
          <p:nvPr/>
        </p:nvSpPr>
        <p:spPr>
          <a:xfrm>
            <a:off x="7411925" y="8189479"/>
            <a:ext cx="1337442" cy="554463"/>
          </a:xfrm>
          <a:prstGeom prst="wedgeRoundRectCallout">
            <a:avLst>
              <a:gd name="adj1" fmla="val -55295"/>
              <a:gd name="adj2" fmla="val 1487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option the customer answered “Yes” regarding the disbursement is greater than $15,000.</a:t>
            </a:r>
          </a:p>
        </p:txBody>
      </p:sp>
      <p:pic>
        <p:nvPicPr>
          <p:cNvPr id="114" name="Picture 113">
            <a:extLst>
              <a:ext uri="{FF2B5EF4-FFF2-40B4-BE49-F238E27FC236}">
                <a16:creationId xmlns:a16="http://schemas.microsoft.com/office/drawing/2014/main" id="{3C9DEDA2-F44E-4E01-621F-98CA4CCEBAA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973399" y="5843181"/>
            <a:ext cx="328245" cy="228600"/>
          </a:xfrm>
          <a:prstGeom prst="rect">
            <a:avLst/>
          </a:prstGeom>
        </p:spPr>
      </p:pic>
      <p:pic>
        <p:nvPicPr>
          <p:cNvPr id="115" name="Picture 114">
            <a:extLst>
              <a:ext uri="{FF2B5EF4-FFF2-40B4-BE49-F238E27FC236}">
                <a16:creationId xmlns:a16="http://schemas.microsoft.com/office/drawing/2014/main" id="{E4A71335-E65C-EBCB-AD00-CCCA0CCBF3F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970605" y="8343543"/>
            <a:ext cx="328245" cy="228600"/>
          </a:xfrm>
          <a:prstGeom prst="rect">
            <a:avLst/>
          </a:prstGeom>
        </p:spPr>
      </p:pic>
      <p:sp>
        <p:nvSpPr>
          <p:cNvPr id="116" name="Rectangle: Rounded Corners 115">
            <a:extLst>
              <a:ext uri="{FF2B5EF4-FFF2-40B4-BE49-F238E27FC236}">
                <a16:creationId xmlns:a16="http://schemas.microsoft.com/office/drawing/2014/main" id="{F4E36B9B-0702-9AA7-683E-4C1C227506D6}"/>
              </a:ext>
            </a:extLst>
          </p:cNvPr>
          <p:cNvSpPr/>
          <p:nvPr/>
        </p:nvSpPr>
        <p:spPr>
          <a:xfrm>
            <a:off x="4624225" y="6158676"/>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document</a:t>
            </a:r>
          </a:p>
        </p:txBody>
      </p:sp>
      <p:sp>
        <p:nvSpPr>
          <p:cNvPr id="117" name="TextBox 116">
            <a:extLst>
              <a:ext uri="{FF2B5EF4-FFF2-40B4-BE49-F238E27FC236}">
                <a16:creationId xmlns:a16="http://schemas.microsoft.com/office/drawing/2014/main" id="{4DBCC42E-C066-BE77-FD83-4A5DDB00399F}"/>
              </a:ext>
            </a:extLst>
          </p:cNvPr>
          <p:cNvSpPr txBox="1"/>
          <p:nvPr/>
        </p:nvSpPr>
        <p:spPr>
          <a:xfrm>
            <a:off x="4564095" y="6009939"/>
            <a:ext cx="3409164" cy="207749"/>
          </a:xfrm>
          <a:prstGeom prst="rect">
            <a:avLst/>
          </a:prstGeom>
          <a:noFill/>
        </p:spPr>
        <p:txBody>
          <a:bodyPr wrap="square" rtlCol="0">
            <a:spAutoFit/>
          </a:bodyPr>
          <a:lstStyle/>
          <a:p>
            <a:pPr marL="0" lvl="1"/>
            <a:r>
              <a:rPr lang="en-US" sz="750" dirty="0">
                <a:solidFill>
                  <a:srgbClr val="002060"/>
                </a:solidFill>
              </a:rPr>
              <a:t>Will</a:t>
            </a:r>
          </a:p>
        </p:txBody>
      </p:sp>
      <p:sp>
        <p:nvSpPr>
          <p:cNvPr id="118" name="Speech Bubble: Rectangle with Corners Rounded 117">
            <a:extLst>
              <a:ext uri="{FF2B5EF4-FFF2-40B4-BE49-F238E27FC236}">
                <a16:creationId xmlns:a16="http://schemas.microsoft.com/office/drawing/2014/main" id="{54912C38-9FF9-9176-8CF8-2DEF356DD313}"/>
              </a:ext>
            </a:extLst>
          </p:cNvPr>
          <p:cNvSpPr/>
          <p:nvPr/>
        </p:nvSpPr>
        <p:spPr>
          <a:xfrm>
            <a:off x="7534068" y="6169131"/>
            <a:ext cx="1337442" cy="382946"/>
          </a:xfrm>
          <a:prstGeom prst="wedgeRoundRectCallout">
            <a:avLst>
              <a:gd name="adj1" fmla="val -65013"/>
              <a:gd name="adj2" fmla="val 4005"/>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option: Yes, Will in PR is selected</a:t>
            </a:r>
          </a:p>
        </p:txBody>
      </p:sp>
      <p:pic>
        <p:nvPicPr>
          <p:cNvPr id="119" name="Picture 118">
            <a:extLst>
              <a:ext uri="{FF2B5EF4-FFF2-40B4-BE49-F238E27FC236}">
                <a16:creationId xmlns:a16="http://schemas.microsoft.com/office/drawing/2014/main" id="{856C4E25-C190-16E6-49B2-E3971AA64764}"/>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986620" y="6182729"/>
            <a:ext cx="328245" cy="228600"/>
          </a:xfrm>
          <a:prstGeom prst="rect">
            <a:avLst/>
          </a:prstGeom>
        </p:spPr>
      </p:pic>
      <p:sp>
        <p:nvSpPr>
          <p:cNvPr id="120" name="Rectangle: Rounded Corners 119">
            <a:extLst>
              <a:ext uri="{FF2B5EF4-FFF2-40B4-BE49-F238E27FC236}">
                <a16:creationId xmlns:a16="http://schemas.microsoft.com/office/drawing/2014/main" id="{3DE32E89-5211-3291-EEE8-4DC32358E8AB}"/>
              </a:ext>
            </a:extLst>
          </p:cNvPr>
          <p:cNvSpPr/>
          <p:nvPr/>
        </p:nvSpPr>
        <p:spPr>
          <a:xfrm>
            <a:off x="4607175" y="6936658"/>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document</a:t>
            </a:r>
          </a:p>
        </p:txBody>
      </p:sp>
      <p:sp>
        <p:nvSpPr>
          <p:cNvPr id="121" name="TextBox 120">
            <a:extLst>
              <a:ext uri="{FF2B5EF4-FFF2-40B4-BE49-F238E27FC236}">
                <a16:creationId xmlns:a16="http://schemas.microsoft.com/office/drawing/2014/main" id="{D9A5D339-452B-A2EE-FD63-3C7796843C12}"/>
              </a:ext>
            </a:extLst>
          </p:cNvPr>
          <p:cNvSpPr txBox="1"/>
          <p:nvPr/>
        </p:nvSpPr>
        <p:spPr>
          <a:xfrm>
            <a:off x="4547045" y="6766149"/>
            <a:ext cx="3409164" cy="215444"/>
          </a:xfrm>
          <a:prstGeom prst="rect">
            <a:avLst/>
          </a:prstGeom>
          <a:noFill/>
        </p:spPr>
        <p:txBody>
          <a:bodyPr wrap="square" rtlCol="0">
            <a:spAutoFit/>
          </a:bodyPr>
          <a:lstStyle/>
          <a:p>
            <a:pPr marL="0" lvl="1"/>
            <a:r>
              <a:rPr lang="en-US" sz="750" dirty="0">
                <a:solidFill>
                  <a:srgbClr val="002060"/>
                </a:solidFill>
              </a:rPr>
              <a:t>Resolution of Testamentary Letters, if executor is representing the estate</a:t>
            </a:r>
          </a:p>
        </p:txBody>
      </p:sp>
      <p:pic>
        <p:nvPicPr>
          <p:cNvPr id="122" name="Picture 121">
            <a:extLst>
              <a:ext uri="{FF2B5EF4-FFF2-40B4-BE49-F238E27FC236}">
                <a16:creationId xmlns:a16="http://schemas.microsoft.com/office/drawing/2014/main" id="{EE3716D0-3471-4626-1FF9-690AF1231D5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961747" y="6961446"/>
            <a:ext cx="328245" cy="228600"/>
          </a:xfrm>
          <a:prstGeom prst="rect">
            <a:avLst/>
          </a:prstGeom>
        </p:spPr>
      </p:pic>
      <p:sp>
        <p:nvSpPr>
          <p:cNvPr id="123" name="Speech Bubble: Rectangle with Corners Rounded 122">
            <a:extLst>
              <a:ext uri="{FF2B5EF4-FFF2-40B4-BE49-F238E27FC236}">
                <a16:creationId xmlns:a16="http://schemas.microsoft.com/office/drawing/2014/main" id="{1646B5B8-F298-A51D-05F2-6CCEBC0B00A2}"/>
              </a:ext>
            </a:extLst>
          </p:cNvPr>
          <p:cNvSpPr/>
          <p:nvPr/>
        </p:nvSpPr>
        <p:spPr>
          <a:xfrm>
            <a:off x="7599202" y="6892576"/>
            <a:ext cx="1337442" cy="382946"/>
          </a:xfrm>
          <a:prstGeom prst="wedgeRoundRectCallout">
            <a:avLst>
              <a:gd name="adj1" fmla="val -73931"/>
              <a:gd name="adj2" fmla="val -2224"/>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option: Yes, Will in PR is selected. This field is not mandatory</a:t>
            </a:r>
          </a:p>
        </p:txBody>
      </p:sp>
      <p:sp>
        <p:nvSpPr>
          <p:cNvPr id="124" name="Rectangle: Rounded Corners 123">
            <a:extLst>
              <a:ext uri="{FF2B5EF4-FFF2-40B4-BE49-F238E27FC236}">
                <a16:creationId xmlns:a16="http://schemas.microsoft.com/office/drawing/2014/main" id="{D061D58F-68EF-3B31-3F0E-BC0507BAEE15}"/>
              </a:ext>
            </a:extLst>
          </p:cNvPr>
          <p:cNvSpPr/>
          <p:nvPr/>
        </p:nvSpPr>
        <p:spPr>
          <a:xfrm>
            <a:off x="4618827" y="7329804"/>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document</a:t>
            </a:r>
          </a:p>
        </p:txBody>
      </p:sp>
      <p:sp>
        <p:nvSpPr>
          <p:cNvPr id="125" name="TextBox 124">
            <a:extLst>
              <a:ext uri="{FF2B5EF4-FFF2-40B4-BE49-F238E27FC236}">
                <a16:creationId xmlns:a16="http://schemas.microsoft.com/office/drawing/2014/main" id="{BD78F3F1-BE95-95CE-E248-1BC8E0A2B485}"/>
              </a:ext>
            </a:extLst>
          </p:cNvPr>
          <p:cNvSpPr txBox="1"/>
          <p:nvPr/>
        </p:nvSpPr>
        <p:spPr>
          <a:xfrm>
            <a:off x="4558697" y="7159295"/>
            <a:ext cx="3409164" cy="215444"/>
          </a:xfrm>
          <a:prstGeom prst="rect">
            <a:avLst/>
          </a:prstGeom>
          <a:noFill/>
        </p:spPr>
        <p:txBody>
          <a:bodyPr wrap="square" rtlCol="0">
            <a:spAutoFit/>
          </a:bodyPr>
          <a:lstStyle/>
          <a:p>
            <a:pPr marL="0" lvl="2">
              <a:tabLst>
                <a:tab pos="190509" algn="l"/>
              </a:tabLst>
            </a:pPr>
            <a:r>
              <a:rPr lang="en-US" sz="800" dirty="0">
                <a:solidFill>
                  <a:srgbClr val="0E3E84"/>
                </a:solidFill>
              </a:rPr>
              <a:t>Last Will and Testament</a:t>
            </a:r>
          </a:p>
        </p:txBody>
      </p:sp>
      <p:sp>
        <p:nvSpPr>
          <p:cNvPr id="126" name="Speech Bubble: Rectangle with Corners Rounded 125">
            <a:extLst>
              <a:ext uri="{FF2B5EF4-FFF2-40B4-BE49-F238E27FC236}">
                <a16:creationId xmlns:a16="http://schemas.microsoft.com/office/drawing/2014/main" id="{97CA1A9B-DF51-42E1-396A-35CF36070051}"/>
              </a:ext>
            </a:extLst>
          </p:cNvPr>
          <p:cNvSpPr/>
          <p:nvPr/>
        </p:nvSpPr>
        <p:spPr>
          <a:xfrm>
            <a:off x="7615346" y="7290501"/>
            <a:ext cx="1337442" cy="382946"/>
          </a:xfrm>
          <a:prstGeom prst="wedgeRoundRectCallout">
            <a:avLst>
              <a:gd name="adj1" fmla="val -69175"/>
              <a:gd name="adj2" fmla="val -8453"/>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option: Yes, Will in USA is selected</a:t>
            </a:r>
          </a:p>
        </p:txBody>
      </p:sp>
      <p:sp>
        <p:nvSpPr>
          <p:cNvPr id="127" name="TextBox 126">
            <a:extLst>
              <a:ext uri="{FF2B5EF4-FFF2-40B4-BE49-F238E27FC236}">
                <a16:creationId xmlns:a16="http://schemas.microsoft.com/office/drawing/2014/main" id="{EB42A894-52AA-0960-AEFD-BAEF23530397}"/>
              </a:ext>
            </a:extLst>
          </p:cNvPr>
          <p:cNvSpPr txBox="1"/>
          <p:nvPr/>
        </p:nvSpPr>
        <p:spPr>
          <a:xfrm>
            <a:off x="4567666" y="7539737"/>
            <a:ext cx="3096371" cy="338554"/>
          </a:xfrm>
          <a:prstGeom prst="rect">
            <a:avLst/>
          </a:prstGeom>
          <a:noFill/>
        </p:spPr>
        <p:txBody>
          <a:bodyPr wrap="square" rtlCol="0">
            <a:spAutoFit/>
          </a:bodyPr>
          <a:lstStyle/>
          <a:p>
            <a:pPr marL="0" lvl="2">
              <a:tabLst>
                <a:tab pos="190509" algn="l"/>
              </a:tabLst>
            </a:pPr>
            <a:r>
              <a:rPr lang="en-US" sz="800" dirty="0">
                <a:solidFill>
                  <a:srgbClr val="0E3E84"/>
                </a:solidFill>
              </a:rPr>
              <a:t>Letters of Administration granted by Surrogate of Probate Court or substitute document, in case of Small State Procedure</a:t>
            </a:r>
          </a:p>
        </p:txBody>
      </p:sp>
      <p:sp>
        <p:nvSpPr>
          <p:cNvPr id="128" name="Rectangle: Rounded Corners 127">
            <a:extLst>
              <a:ext uri="{FF2B5EF4-FFF2-40B4-BE49-F238E27FC236}">
                <a16:creationId xmlns:a16="http://schemas.microsoft.com/office/drawing/2014/main" id="{0B0EC815-3590-7399-0353-D21B61457FDF}"/>
              </a:ext>
            </a:extLst>
          </p:cNvPr>
          <p:cNvSpPr/>
          <p:nvPr/>
        </p:nvSpPr>
        <p:spPr>
          <a:xfrm>
            <a:off x="4609562" y="7850857"/>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document</a:t>
            </a:r>
          </a:p>
        </p:txBody>
      </p:sp>
      <p:sp>
        <p:nvSpPr>
          <p:cNvPr id="129" name="Speech Bubble: Rectangle with Corners Rounded 128">
            <a:extLst>
              <a:ext uri="{FF2B5EF4-FFF2-40B4-BE49-F238E27FC236}">
                <a16:creationId xmlns:a16="http://schemas.microsoft.com/office/drawing/2014/main" id="{EC4AAF83-D124-F37C-01F0-278E480BB723}"/>
              </a:ext>
            </a:extLst>
          </p:cNvPr>
          <p:cNvSpPr/>
          <p:nvPr/>
        </p:nvSpPr>
        <p:spPr>
          <a:xfrm>
            <a:off x="7615346" y="7747736"/>
            <a:ext cx="1337442" cy="382946"/>
          </a:xfrm>
          <a:prstGeom prst="wedgeRoundRectCallout">
            <a:avLst>
              <a:gd name="adj1" fmla="val -69175"/>
              <a:gd name="adj2" fmla="val -8453"/>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option: Yes, Will in USA is selected</a:t>
            </a:r>
          </a:p>
        </p:txBody>
      </p:sp>
      <p:sp>
        <p:nvSpPr>
          <p:cNvPr id="131" name="Rectangle: Rounded Corners 130">
            <a:extLst>
              <a:ext uri="{FF2B5EF4-FFF2-40B4-BE49-F238E27FC236}">
                <a16:creationId xmlns:a16="http://schemas.microsoft.com/office/drawing/2014/main" id="{CA2A8920-0ACD-360A-9FCF-DED248B33E29}"/>
              </a:ext>
            </a:extLst>
          </p:cNvPr>
          <p:cNvSpPr/>
          <p:nvPr/>
        </p:nvSpPr>
        <p:spPr>
          <a:xfrm>
            <a:off x="8903292" y="1508204"/>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Select Branch</a:t>
            </a:r>
          </a:p>
        </p:txBody>
      </p:sp>
      <p:pic>
        <p:nvPicPr>
          <p:cNvPr id="132" name="Picture 131">
            <a:extLst>
              <a:ext uri="{FF2B5EF4-FFF2-40B4-BE49-F238E27FC236}">
                <a16:creationId xmlns:a16="http://schemas.microsoft.com/office/drawing/2014/main" id="{03B391C7-8F48-39D7-127C-1F341BFC3240}"/>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1406603" y="1556904"/>
            <a:ext cx="122065" cy="126135"/>
          </a:xfrm>
          <a:prstGeom prst="rect">
            <a:avLst/>
          </a:prstGeom>
        </p:spPr>
      </p:pic>
      <p:sp>
        <p:nvSpPr>
          <p:cNvPr id="133" name="Rectangle: Rounded Corners 132">
            <a:extLst>
              <a:ext uri="{FF2B5EF4-FFF2-40B4-BE49-F238E27FC236}">
                <a16:creationId xmlns:a16="http://schemas.microsoft.com/office/drawing/2014/main" id="{DADD1BDC-677A-61F6-8AC4-A1F4B9F52F0E}"/>
              </a:ext>
            </a:extLst>
          </p:cNvPr>
          <p:cNvSpPr/>
          <p:nvPr/>
        </p:nvSpPr>
        <p:spPr>
          <a:xfrm>
            <a:off x="8903292" y="1959513"/>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Branch Name</a:t>
            </a:r>
          </a:p>
        </p:txBody>
      </p:sp>
      <p:pic>
        <p:nvPicPr>
          <p:cNvPr id="134" name="Picture 133">
            <a:extLst>
              <a:ext uri="{FF2B5EF4-FFF2-40B4-BE49-F238E27FC236}">
                <a16:creationId xmlns:a16="http://schemas.microsoft.com/office/drawing/2014/main" id="{9F19AC4E-AD7C-F23B-E59E-1CA86B8BC5A7}"/>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1370795" y="2036588"/>
            <a:ext cx="122065" cy="126135"/>
          </a:xfrm>
          <a:prstGeom prst="rect">
            <a:avLst/>
          </a:prstGeom>
        </p:spPr>
      </p:pic>
      <p:sp>
        <p:nvSpPr>
          <p:cNvPr id="135" name="TextBox 134">
            <a:extLst>
              <a:ext uri="{FF2B5EF4-FFF2-40B4-BE49-F238E27FC236}">
                <a16:creationId xmlns:a16="http://schemas.microsoft.com/office/drawing/2014/main" id="{23C37006-C738-2357-9D3E-3F6590E3F270}"/>
              </a:ext>
            </a:extLst>
          </p:cNvPr>
          <p:cNvSpPr txBox="1"/>
          <p:nvPr/>
        </p:nvSpPr>
        <p:spPr>
          <a:xfrm>
            <a:off x="8832060" y="1328949"/>
            <a:ext cx="2715768" cy="214226"/>
          </a:xfrm>
          <a:prstGeom prst="rect">
            <a:avLst/>
          </a:prstGeom>
          <a:noFill/>
        </p:spPr>
        <p:txBody>
          <a:bodyPr wrap="square" rtlCol="0">
            <a:spAutoFit/>
          </a:bodyPr>
          <a:lstStyle/>
          <a:p>
            <a:r>
              <a:rPr lang="en-US" sz="750" dirty="0">
                <a:solidFill>
                  <a:srgbClr val="002060"/>
                </a:solidFill>
              </a:rPr>
              <a:t>Pick the branch town you wish to pick-up check:</a:t>
            </a:r>
          </a:p>
        </p:txBody>
      </p:sp>
      <p:sp>
        <p:nvSpPr>
          <p:cNvPr id="136" name="TextBox 135">
            <a:extLst>
              <a:ext uri="{FF2B5EF4-FFF2-40B4-BE49-F238E27FC236}">
                <a16:creationId xmlns:a16="http://schemas.microsoft.com/office/drawing/2014/main" id="{A101D1DB-1BEC-EE3E-CB17-8EEE4EF83273}"/>
              </a:ext>
            </a:extLst>
          </p:cNvPr>
          <p:cNvSpPr txBox="1"/>
          <p:nvPr/>
        </p:nvSpPr>
        <p:spPr>
          <a:xfrm>
            <a:off x="8794294" y="1737782"/>
            <a:ext cx="2856853" cy="214226"/>
          </a:xfrm>
          <a:prstGeom prst="rect">
            <a:avLst/>
          </a:prstGeom>
          <a:noFill/>
        </p:spPr>
        <p:txBody>
          <a:bodyPr wrap="square" rtlCol="0">
            <a:spAutoFit/>
          </a:bodyPr>
          <a:lstStyle/>
          <a:p>
            <a:r>
              <a:rPr lang="en-US" sz="750" dirty="0">
                <a:solidFill>
                  <a:srgbClr val="002060"/>
                </a:solidFill>
              </a:rPr>
              <a:t>Pick the branch you wish to pick-up check:</a:t>
            </a:r>
          </a:p>
        </p:txBody>
      </p:sp>
      <p:sp>
        <p:nvSpPr>
          <p:cNvPr id="137" name="Speech Bubble: Rectangle with Corners Rounded 136">
            <a:extLst>
              <a:ext uri="{FF2B5EF4-FFF2-40B4-BE49-F238E27FC236}">
                <a16:creationId xmlns:a16="http://schemas.microsoft.com/office/drawing/2014/main" id="{7EF16F84-B65F-2FBB-2BE6-C96E2AD2FC4D}"/>
              </a:ext>
            </a:extLst>
          </p:cNvPr>
          <p:cNvSpPr/>
          <p:nvPr/>
        </p:nvSpPr>
        <p:spPr>
          <a:xfrm>
            <a:off x="7751978" y="151187"/>
            <a:ext cx="1012056" cy="477871"/>
          </a:xfrm>
          <a:prstGeom prst="wedgeRoundRectCallout">
            <a:avLst>
              <a:gd name="adj1" fmla="val 60723"/>
              <a:gd name="adj2" fmla="val 161923"/>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View “Pick-up at branch” was selected</a:t>
            </a:r>
          </a:p>
        </p:txBody>
      </p:sp>
      <p:cxnSp>
        <p:nvCxnSpPr>
          <p:cNvPr id="139" name="Connector: Elbow 138">
            <a:extLst>
              <a:ext uri="{FF2B5EF4-FFF2-40B4-BE49-F238E27FC236}">
                <a16:creationId xmlns:a16="http://schemas.microsoft.com/office/drawing/2014/main" id="{85C99BB1-456F-AE49-9984-5348F675F2E3}"/>
              </a:ext>
            </a:extLst>
          </p:cNvPr>
          <p:cNvCxnSpPr>
            <a:cxnSpLocks/>
            <a:stCxn id="26" idx="3"/>
            <a:endCxn id="137" idx="2"/>
          </p:cNvCxnSpPr>
          <p:nvPr/>
        </p:nvCxnSpPr>
        <p:spPr>
          <a:xfrm flipV="1">
            <a:off x="7381101" y="629058"/>
            <a:ext cx="876905" cy="280696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40" name="Rectangle: Rounded Corners 139">
            <a:extLst>
              <a:ext uri="{FF2B5EF4-FFF2-40B4-BE49-F238E27FC236}">
                <a16:creationId xmlns:a16="http://schemas.microsoft.com/office/drawing/2014/main" id="{DB7F4BF1-8828-08C2-B957-38C2CD318C13}"/>
              </a:ext>
            </a:extLst>
          </p:cNvPr>
          <p:cNvSpPr/>
          <p:nvPr/>
        </p:nvSpPr>
        <p:spPr>
          <a:xfrm>
            <a:off x="8882511" y="715777"/>
            <a:ext cx="108204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Funeral Home Name</a:t>
            </a:r>
          </a:p>
        </p:txBody>
      </p:sp>
      <p:sp>
        <p:nvSpPr>
          <p:cNvPr id="141" name="Rectangle: Rounded Corners 140">
            <a:extLst>
              <a:ext uri="{FF2B5EF4-FFF2-40B4-BE49-F238E27FC236}">
                <a16:creationId xmlns:a16="http://schemas.microsoft.com/office/drawing/2014/main" id="{53DE3547-E3B1-F832-820F-E081C9EABCC0}"/>
              </a:ext>
            </a:extLst>
          </p:cNvPr>
          <p:cNvSpPr/>
          <p:nvPr/>
        </p:nvSpPr>
        <p:spPr>
          <a:xfrm>
            <a:off x="8884442" y="1103241"/>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Select Disbursement preference</a:t>
            </a:r>
          </a:p>
        </p:txBody>
      </p:sp>
      <p:sp>
        <p:nvSpPr>
          <p:cNvPr id="142" name="Rectangle: Rounded Corners 141">
            <a:extLst>
              <a:ext uri="{FF2B5EF4-FFF2-40B4-BE49-F238E27FC236}">
                <a16:creationId xmlns:a16="http://schemas.microsoft.com/office/drawing/2014/main" id="{91DBDF48-26BF-9740-FADE-15DDAC38996B}"/>
              </a:ext>
            </a:extLst>
          </p:cNvPr>
          <p:cNvSpPr/>
          <p:nvPr/>
        </p:nvSpPr>
        <p:spPr>
          <a:xfrm>
            <a:off x="10059200" y="715779"/>
            <a:ext cx="1522723" cy="244957"/>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Unpaid Invoice Amount Clamed</a:t>
            </a:r>
          </a:p>
        </p:txBody>
      </p:sp>
      <p:pic>
        <p:nvPicPr>
          <p:cNvPr id="143" name="Picture 142">
            <a:extLst>
              <a:ext uri="{FF2B5EF4-FFF2-40B4-BE49-F238E27FC236}">
                <a16:creationId xmlns:a16="http://schemas.microsoft.com/office/drawing/2014/main" id="{E6AAF1D2-9373-9F14-DFC4-3B0DF324192A}"/>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1370796" y="1176955"/>
            <a:ext cx="122065" cy="126135"/>
          </a:xfrm>
          <a:prstGeom prst="rect">
            <a:avLst/>
          </a:prstGeom>
        </p:spPr>
      </p:pic>
      <p:sp>
        <p:nvSpPr>
          <p:cNvPr id="144" name="TextBox 143">
            <a:extLst>
              <a:ext uri="{FF2B5EF4-FFF2-40B4-BE49-F238E27FC236}">
                <a16:creationId xmlns:a16="http://schemas.microsoft.com/office/drawing/2014/main" id="{7B0532E2-07A8-BC8F-355A-59ADE08A443C}"/>
              </a:ext>
            </a:extLst>
          </p:cNvPr>
          <p:cNvSpPr txBox="1"/>
          <p:nvPr/>
        </p:nvSpPr>
        <p:spPr>
          <a:xfrm>
            <a:off x="10036182" y="527869"/>
            <a:ext cx="1627599" cy="207749"/>
          </a:xfrm>
          <a:prstGeom prst="rect">
            <a:avLst/>
          </a:prstGeom>
          <a:noFill/>
        </p:spPr>
        <p:txBody>
          <a:bodyPr wrap="square" rtlCol="0">
            <a:spAutoFit/>
          </a:bodyPr>
          <a:lstStyle/>
          <a:p>
            <a:r>
              <a:rPr lang="en-US" sz="750" dirty="0">
                <a:solidFill>
                  <a:srgbClr val="002060"/>
                </a:solidFill>
              </a:rPr>
              <a:t>Disbursement Account Number </a:t>
            </a:r>
          </a:p>
        </p:txBody>
      </p:sp>
      <p:sp>
        <p:nvSpPr>
          <p:cNvPr id="145" name="TextBox 144">
            <a:extLst>
              <a:ext uri="{FF2B5EF4-FFF2-40B4-BE49-F238E27FC236}">
                <a16:creationId xmlns:a16="http://schemas.microsoft.com/office/drawing/2014/main" id="{011FEC1A-B875-95EB-32DD-44980744B756}"/>
              </a:ext>
            </a:extLst>
          </p:cNvPr>
          <p:cNvSpPr txBox="1"/>
          <p:nvPr/>
        </p:nvSpPr>
        <p:spPr>
          <a:xfrm>
            <a:off x="8820596" y="530765"/>
            <a:ext cx="1627599" cy="207749"/>
          </a:xfrm>
          <a:prstGeom prst="rect">
            <a:avLst/>
          </a:prstGeom>
          <a:noFill/>
        </p:spPr>
        <p:txBody>
          <a:bodyPr wrap="square" rtlCol="0">
            <a:spAutoFit/>
          </a:bodyPr>
          <a:lstStyle/>
          <a:p>
            <a:r>
              <a:rPr lang="en-US" sz="750" dirty="0">
                <a:solidFill>
                  <a:srgbClr val="002060"/>
                </a:solidFill>
              </a:rPr>
              <a:t>Account Holder Name</a:t>
            </a:r>
          </a:p>
        </p:txBody>
      </p:sp>
      <p:sp>
        <p:nvSpPr>
          <p:cNvPr id="146" name="TextBox 145">
            <a:extLst>
              <a:ext uri="{FF2B5EF4-FFF2-40B4-BE49-F238E27FC236}">
                <a16:creationId xmlns:a16="http://schemas.microsoft.com/office/drawing/2014/main" id="{EE4D3331-9487-6D2B-416C-9B3F78E6BF20}"/>
              </a:ext>
            </a:extLst>
          </p:cNvPr>
          <p:cNvSpPr txBox="1"/>
          <p:nvPr/>
        </p:nvSpPr>
        <p:spPr>
          <a:xfrm>
            <a:off x="8820596" y="929140"/>
            <a:ext cx="1627599" cy="207749"/>
          </a:xfrm>
          <a:prstGeom prst="rect">
            <a:avLst/>
          </a:prstGeom>
          <a:noFill/>
        </p:spPr>
        <p:txBody>
          <a:bodyPr wrap="square" rtlCol="0">
            <a:spAutoFit/>
          </a:bodyPr>
          <a:lstStyle/>
          <a:p>
            <a:r>
              <a:rPr lang="en-US" sz="750" dirty="0">
                <a:solidFill>
                  <a:srgbClr val="002060"/>
                </a:solidFill>
              </a:rPr>
              <a:t>Disbursement Preference</a:t>
            </a:r>
          </a:p>
        </p:txBody>
      </p:sp>
      <p:sp>
        <p:nvSpPr>
          <p:cNvPr id="147" name="TextBox 146">
            <a:extLst>
              <a:ext uri="{FF2B5EF4-FFF2-40B4-BE49-F238E27FC236}">
                <a16:creationId xmlns:a16="http://schemas.microsoft.com/office/drawing/2014/main" id="{C0D3ED95-BC3B-D89B-F6CE-6745F6DB34F7}"/>
              </a:ext>
            </a:extLst>
          </p:cNvPr>
          <p:cNvSpPr txBox="1"/>
          <p:nvPr/>
        </p:nvSpPr>
        <p:spPr>
          <a:xfrm>
            <a:off x="8840596" y="343809"/>
            <a:ext cx="3234070" cy="207749"/>
          </a:xfrm>
          <a:prstGeom prst="rect">
            <a:avLst/>
          </a:prstGeom>
          <a:noFill/>
        </p:spPr>
        <p:txBody>
          <a:bodyPr wrap="square" rtlCol="0">
            <a:spAutoFit/>
          </a:bodyPr>
          <a:lstStyle>
            <a:defPPr>
              <a:defRPr lang="en-US"/>
            </a:defPPr>
            <a:lvl1pPr>
              <a:defRPr sz="1050" b="1">
                <a:solidFill>
                  <a:srgbClr val="002060"/>
                </a:solidFill>
              </a:defRPr>
            </a:lvl1pPr>
          </a:lstStyle>
          <a:p>
            <a:r>
              <a:rPr lang="en-US" sz="750" u="sng" dirty="0"/>
              <a:t>Disbursement Information:</a:t>
            </a:r>
          </a:p>
        </p:txBody>
      </p:sp>
      <p:sp>
        <p:nvSpPr>
          <p:cNvPr id="182" name="TextBox 181">
            <a:extLst>
              <a:ext uri="{FF2B5EF4-FFF2-40B4-BE49-F238E27FC236}">
                <a16:creationId xmlns:a16="http://schemas.microsoft.com/office/drawing/2014/main" id="{2BD7B9F4-5789-2236-7772-B0389326FEFE}"/>
              </a:ext>
            </a:extLst>
          </p:cNvPr>
          <p:cNvSpPr txBox="1"/>
          <p:nvPr/>
        </p:nvSpPr>
        <p:spPr>
          <a:xfrm>
            <a:off x="8882511" y="2340753"/>
            <a:ext cx="1682333" cy="323165"/>
          </a:xfrm>
          <a:prstGeom prst="rect">
            <a:avLst/>
          </a:prstGeom>
          <a:noFill/>
        </p:spPr>
        <p:txBody>
          <a:bodyPr wrap="square" rtlCol="0">
            <a:spAutoFit/>
          </a:bodyPr>
          <a:lstStyle/>
          <a:p>
            <a:r>
              <a:rPr lang="en-US" sz="750" dirty="0">
                <a:solidFill>
                  <a:srgbClr val="002060"/>
                </a:solidFill>
              </a:rPr>
              <a:t>Will all heirs be present when the picking-up the check?</a:t>
            </a:r>
          </a:p>
        </p:txBody>
      </p:sp>
      <p:sp>
        <p:nvSpPr>
          <p:cNvPr id="183" name="Rectangle: Rounded Corners 182">
            <a:extLst>
              <a:ext uri="{FF2B5EF4-FFF2-40B4-BE49-F238E27FC236}">
                <a16:creationId xmlns:a16="http://schemas.microsoft.com/office/drawing/2014/main" id="{58279888-6DEE-2577-6291-581A765EFA3D}"/>
              </a:ext>
            </a:extLst>
          </p:cNvPr>
          <p:cNvSpPr/>
          <p:nvPr/>
        </p:nvSpPr>
        <p:spPr>
          <a:xfrm>
            <a:off x="10528232" y="2359615"/>
            <a:ext cx="1283361"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Select Yes/No</a:t>
            </a:r>
          </a:p>
        </p:txBody>
      </p:sp>
      <p:sp>
        <p:nvSpPr>
          <p:cNvPr id="184" name="TextBox 183">
            <a:extLst>
              <a:ext uri="{FF2B5EF4-FFF2-40B4-BE49-F238E27FC236}">
                <a16:creationId xmlns:a16="http://schemas.microsoft.com/office/drawing/2014/main" id="{0E78BB16-FE83-1EF3-3EC3-B010B67C5246}"/>
              </a:ext>
            </a:extLst>
          </p:cNvPr>
          <p:cNvSpPr txBox="1"/>
          <p:nvPr/>
        </p:nvSpPr>
        <p:spPr>
          <a:xfrm>
            <a:off x="10757898" y="2209377"/>
            <a:ext cx="824024" cy="207749"/>
          </a:xfrm>
          <a:prstGeom prst="rect">
            <a:avLst/>
          </a:prstGeom>
          <a:noFill/>
        </p:spPr>
        <p:txBody>
          <a:bodyPr wrap="square" rtlCol="0">
            <a:spAutoFit/>
          </a:bodyPr>
          <a:lstStyle/>
          <a:p>
            <a:r>
              <a:rPr lang="en-US" sz="750" dirty="0">
                <a:solidFill>
                  <a:srgbClr val="002060"/>
                </a:solidFill>
              </a:rPr>
              <a:t>Select Answer</a:t>
            </a:r>
          </a:p>
        </p:txBody>
      </p:sp>
      <p:sp>
        <p:nvSpPr>
          <p:cNvPr id="185" name="TextBox 184">
            <a:extLst>
              <a:ext uri="{FF2B5EF4-FFF2-40B4-BE49-F238E27FC236}">
                <a16:creationId xmlns:a16="http://schemas.microsoft.com/office/drawing/2014/main" id="{402AF2CA-F88E-C47D-7BA9-8998B7C4707F}"/>
              </a:ext>
            </a:extLst>
          </p:cNvPr>
          <p:cNvSpPr txBox="1"/>
          <p:nvPr/>
        </p:nvSpPr>
        <p:spPr>
          <a:xfrm>
            <a:off x="8908231" y="2709379"/>
            <a:ext cx="2903362" cy="323165"/>
          </a:xfrm>
          <a:prstGeom prst="rect">
            <a:avLst/>
          </a:prstGeom>
          <a:noFill/>
        </p:spPr>
        <p:txBody>
          <a:bodyPr wrap="square" rtlCol="0">
            <a:spAutoFit/>
          </a:bodyPr>
          <a:lstStyle/>
          <a:p>
            <a:r>
              <a:rPr lang="en-US" sz="750" dirty="0">
                <a:solidFill>
                  <a:srgbClr val="002060"/>
                </a:solidFill>
              </a:rPr>
              <a:t>Where is located the heir that can’t be present at the moment of picking-up the check? (Select all that apply)</a:t>
            </a:r>
          </a:p>
        </p:txBody>
      </p:sp>
      <p:sp>
        <p:nvSpPr>
          <p:cNvPr id="187" name="Rectangle: Rounded Corners 186">
            <a:extLst>
              <a:ext uri="{FF2B5EF4-FFF2-40B4-BE49-F238E27FC236}">
                <a16:creationId xmlns:a16="http://schemas.microsoft.com/office/drawing/2014/main" id="{77D2A055-52AB-0CC6-701E-FB37E316C929}"/>
              </a:ext>
            </a:extLst>
          </p:cNvPr>
          <p:cNvSpPr/>
          <p:nvPr/>
        </p:nvSpPr>
        <p:spPr>
          <a:xfrm>
            <a:off x="9264892" y="3057022"/>
            <a:ext cx="126841" cy="105266"/>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88" name="TextBox 187">
            <a:extLst>
              <a:ext uri="{FF2B5EF4-FFF2-40B4-BE49-F238E27FC236}">
                <a16:creationId xmlns:a16="http://schemas.microsoft.com/office/drawing/2014/main" id="{E9138686-BD2F-8C3E-1211-55C921246C6A}"/>
              </a:ext>
            </a:extLst>
          </p:cNvPr>
          <p:cNvSpPr txBox="1"/>
          <p:nvPr/>
        </p:nvSpPr>
        <p:spPr>
          <a:xfrm>
            <a:off x="9332435" y="3014025"/>
            <a:ext cx="2903362" cy="207749"/>
          </a:xfrm>
          <a:prstGeom prst="rect">
            <a:avLst/>
          </a:prstGeom>
          <a:noFill/>
        </p:spPr>
        <p:txBody>
          <a:bodyPr wrap="square" rtlCol="0">
            <a:spAutoFit/>
          </a:bodyPr>
          <a:lstStyle/>
          <a:p>
            <a:r>
              <a:rPr lang="en-US" sz="750" dirty="0">
                <a:solidFill>
                  <a:srgbClr val="002060"/>
                </a:solidFill>
              </a:rPr>
              <a:t>Active Duty in US Armed Forces</a:t>
            </a:r>
          </a:p>
        </p:txBody>
      </p:sp>
      <p:sp>
        <p:nvSpPr>
          <p:cNvPr id="189" name="Rectangle: Rounded Corners 188">
            <a:extLst>
              <a:ext uri="{FF2B5EF4-FFF2-40B4-BE49-F238E27FC236}">
                <a16:creationId xmlns:a16="http://schemas.microsoft.com/office/drawing/2014/main" id="{ED52D322-76C6-9CA4-58B2-B46F7E5B3016}"/>
              </a:ext>
            </a:extLst>
          </p:cNvPr>
          <p:cNvSpPr/>
          <p:nvPr/>
        </p:nvSpPr>
        <p:spPr>
          <a:xfrm>
            <a:off x="9264892" y="3248450"/>
            <a:ext cx="126841" cy="105266"/>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90" name="TextBox 189">
            <a:extLst>
              <a:ext uri="{FF2B5EF4-FFF2-40B4-BE49-F238E27FC236}">
                <a16:creationId xmlns:a16="http://schemas.microsoft.com/office/drawing/2014/main" id="{A85C295B-4DFE-9715-2644-327DD262CA5D}"/>
              </a:ext>
            </a:extLst>
          </p:cNvPr>
          <p:cNvSpPr txBox="1"/>
          <p:nvPr/>
        </p:nvSpPr>
        <p:spPr>
          <a:xfrm>
            <a:off x="9332435" y="3205453"/>
            <a:ext cx="2903362" cy="207749"/>
          </a:xfrm>
          <a:prstGeom prst="rect">
            <a:avLst/>
          </a:prstGeom>
          <a:noFill/>
        </p:spPr>
        <p:txBody>
          <a:bodyPr wrap="square" rtlCol="0">
            <a:spAutoFit/>
          </a:bodyPr>
          <a:lstStyle/>
          <a:p>
            <a:r>
              <a:rPr lang="en-US" sz="750" dirty="0">
                <a:solidFill>
                  <a:srgbClr val="002060"/>
                </a:solidFill>
              </a:rPr>
              <a:t>Puerto Rico</a:t>
            </a:r>
          </a:p>
        </p:txBody>
      </p:sp>
      <p:sp>
        <p:nvSpPr>
          <p:cNvPr id="191" name="Rectangle: Rounded Corners 190">
            <a:extLst>
              <a:ext uri="{FF2B5EF4-FFF2-40B4-BE49-F238E27FC236}">
                <a16:creationId xmlns:a16="http://schemas.microsoft.com/office/drawing/2014/main" id="{0DA2CB19-4D39-79C9-D624-B1E5F5BCC523}"/>
              </a:ext>
            </a:extLst>
          </p:cNvPr>
          <p:cNvSpPr/>
          <p:nvPr/>
        </p:nvSpPr>
        <p:spPr>
          <a:xfrm>
            <a:off x="9264892" y="3433183"/>
            <a:ext cx="126841" cy="105266"/>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92" name="TextBox 191">
            <a:extLst>
              <a:ext uri="{FF2B5EF4-FFF2-40B4-BE49-F238E27FC236}">
                <a16:creationId xmlns:a16="http://schemas.microsoft.com/office/drawing/2014/main" id="{BB3C4618-C8A9-66B6-67E4-C3712E366382}"/>
              </a:ext>
            </a:extLst>
          </p:cNvPr>
          <p:cNvSpPr txBox="1"/>
          <p:nvPr/>
        </p:nvSpPr>
        <p:spPr>
          <a:xfrm>
            <a:off x="9332435" y="3390186"/>
            <a:ext cx="2903362" cy="207749"/>
          </a:xfrm>
          <a:prstGeom prst="rect">
            <a:avLst/>
          </a:prstGeom>
          <a:noFill/>
        </p:spPr>
        <p:txBody>
          <a:bodyPr wrap="square" rtlCol="0">
            <a:spAutoFit/>
          </a:bodyPr>
          <a:lstStyle/>
          <a:p>
            <a:r>
              <a:rPr lang="en-US" sz="750" dirty="0">
                <a:solidFill>
                  <a:srgbClr val="002060"/>
                </a:solidFill>
              </a:rPr>
              <a:t>Unites States</a:t>
            </a:r>
          </a:p>
        </p:txBody>
      </p:sp>
      <p:sp>
        <p:nvSpPr>
          <p:cNvPr id="193" name="TextBox 192">
            <a:extLst>
              <a:ext uri="{FF2B5EF4-FFF2-40B4-BE49-F238E27FC236}">
                <a16:creationId xmlns:a16="http://schemas.microsoft.com/office/drawing/2014/main" id="{1053C711-CFE0-6CAF-CCD1-C6670C6110AB}"/>
              </a:ext>
            </a:extLst>
          </p:cNvPr>
          <p:cNvSpPr txBox="1"/>
          <p:nvPr/>
        </p:nvSpPr>
        <p:spPr>
          <a:xfrm>
            <a:off x="8813938" y="3775326"/>
            <a:ext cx="3096371" cy="438582"/>
          </a:xfrm>
          <a:prstGeom prst="rect">
            <a:avLst/>
          </a:prstGeom>
          <a:noFill/>
        </p:spPr>
        <p:txBody>
          <a:bodyPr wrap="square" rtlCol="0">
            <a:spAutoFit/>
          </a:bodyPr>
          <a:lstStyle/>
          <a:p>
            <a:pPr marL="0" lvl="2">
              <a:tabLst>
                <a:tab pos="190509" algn="l"/>
              </a:tabLst>
            </a:pPr>
            <a:r>
              <a:rPr lang="en-US" sz="750" dirty="0">
                <a:solidFill>
                  <a:srgbClr val="0E3E84"/>
                </a:solidFill>
              </a:rPr>
              <a:t>Affidavit or Power of Attorney issued in Puerto Rico authorizing a third party to receive, endorse and/or exchange check because of the transaction</a:t>
            </a:r>
          </a:p>
        </p:txBody>
      </p:sp>
      <p:sp>
        <p:nvSpPr>
          <p:cNvPr id="194" name="Rectangle: Rounded Corners 193">
            <a:extLst>
              <a:ext uri="{FF2B5EF4-FFF2-40B4-BE49-F238E27FC236}">
                <a16:creationId xmlns:a16="http://schemas.microsoft.com/office/drawing/2014/main" id="{320031FF-4089-4E40-FB86-0C2208557BC8}"/>
              </a:ext>
            </a:extLst>
          </p:cNvPr>
          <p:cNvSpPr/>
          <p:nvPr/>
        </p:nvSpPr>
        <p:spPr>
          <a:xfrm>
            <a:off x="8901554" y="4173133"/>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document</a:t>
            </a:r>
          </a:p>
        </p:txBody>
      </p:sp>
      <p:pic>
        <p:nvPicPr>
          <p:cNvPr id="195" name="Picture 194">
            <a:extLst>
              <a:ext uri="{FF2B5EF4-FFF2-40B4-BE49-F238E27FC236}">
                <a16:creationId xmlns:a16="http://schemas.microsoft.com/office/drawing/2014/main" id="{8A289E75-F60F-D621-A739-0EB54956681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1256126" y="4197921"/>
            <a:ext cx="328245" cy="228600"/>
          </a:xfrm>
          <a:prstGeom prst="rect">
            <a:avLst/>
          </a:prstGeom>
        </p:spPr>
      </p:pic>
      <p:sp>
        <p:nvSpPr>
          <p:cNvPr id="196" name="Speech Bubble: Rectangle with Corners Rounded 195">
            <a:extLst>
              <a:ext uri="{FF2B5EF4-FFF2-40B4-BE49-F238E27FC236}">
                <a16:creationId xmlns:a16="http://schemas.microsoft.com/office/drawing/2014/main" id="{43CB0AF3-B38A-49A2-2ACA-4185E7380681}"/>
              </a:ext>
            </a:extLst>
          </p:cNvPr>
          <p:cNvSpPr/>
          <p:nvPr/>
        </p:nvSpPr>
        <p:spPr>
          <a:xfrm>
            <a:off x="7599202" y="4021242"/>
            <a:ext cx="1197368" cy="382946"/>
          </a:xfrm>
          <a:prstGeom prst="wedgeRoundRectCallout">
            <a:avLst>
              <a:gd name="adj1" fmla="val 58557"/>
              <a:gd name="adj2" fmla="val 23111"/>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Puerto Rico was selected</a:t>
            </a:r>
          </a:p>
        </p:txBody>
      </p:sp>
      <p:sp>
        <p:nvSpPr>
          <p:cNvPr id="197" name="Rectangle: Rounded Corners 196">
            <a:extLst>
              <a:ext uri="{FF2B5EF4-FFF2-40B4-BE49-F238E27FC236}">
                <a16:creationId xmlns:a16="http://schemas.microsoft.com/office/drawing/2014/main" id="{831526CB-CC6A-B0E5-5D78-58B33F89DACB}"/>
              </a:ext>
            </a:extLst>
          </p:cNvPr>
          <p:cNvSpPr/>
          <p:nvPr/>
        </p:nvSpPr>
        <p:spPr>
          <a:xfrm>
            <a:off x="9260673" y="3610058"/>
            <a:ext cx="126841" cy="105266"/>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98" name="TextBox 197">
            <a:extLst>
              <a:ext uri="{FF2B5EF4-FFF2-40B4-BE49-F238E27FC236}">
                <a16:creationId xmlns:a16="http://schemas.microsoft.com/office/drawing/2014/main" id="{0FFAA232-6962-6E2A-66A5-7238503B3A6B}"/>
              </a:ext>
            </a:extLst>
          </p:cNvPr>
          <p:cNvSpPr txBox="1"/>
          <p:nvPr/>
        </p:nvSpPr>
        <p:spPr>
          <a:xfrm>
            <a:off x="9328216" y="3567061"/>
            <a:ext cx="2903362" cy="207749"/>
          </a:xfrm>
          <a:prstGeom prst="rect">
            <a:avLst/>
          </a:prstGeom>
          <a:noFill/>
        </p:spPr>
        <p:txBody>
          <a:bodyPr wrap="square" rtlCol="0">
            <a:spAutoFit/>
          </a:bodyPr>
          <a:lstStyle/>
          <a:p>
            <a:r>
              <a:rPr lang="en-US" sz="750" dirty="0">
                <a:solidFill>
                  <a:srgbClr val="002060"/>
                </a:solidFill>
              </a:rPr>
              <a:t>Foreign Country</a:t>
            </a:r>
          </a:p>
        </p:txBody>
      </p:sp>
      <p:sp>
        <p:nvSpPr>
          <p:cNvPr id="199" name="TextBox 198">
            <a:extLst>
              <a:ext uri="{FF2B5EF4-FFF2-40B4-BE49-F238E27FC236}">
                <a16:creationId xmlns:a16="http://schemas.microsoft.com/office/drawing/2014/main" id="{4EC731DC-3EF8-2366-DA8D-B70876EF14C8}"/>
              </a:ext>
            </a:extLst>
          </p:cNvPr>
          <p:cNvSpPr txBox="1"/>
          <p:nvPr/>
        </p:nvSpPr>
        <p:spPr>
          <a:xfrm>
            <a:off x="8831285" y="4460938"/>
            <a:ext cx="3096371" cy="323165"/>
          </a:xfrm>
          <a:prstGeom prst="rect">
            <a:avLst/>
          </a:prstGeom>
          <a:noFill/>
        </p:spPr>
        <p:txBody>
          <a:bodyPr wrap="square" rtlCol="0">
            <a:spAutoFit/>
          </a:bodyPr>
          <a:lstStyle/>
          <a:p>
            <a:pPr marL="0" lvl="2">
              <a:tabLst>
                <a:tab pos="190509" algn="l"/>
              </a:tabLst>
            </a:pPr>
            <a:r>
              <a:rPr lang="en-US" sz="750" dirty="0">
                <a:solidFill>
                  <a:srgbClr val="0E3E84"/>
                </a:solidFill>
              </a:rPr>
              <a:t>Affidavit or Power of Attorney issued in United States and a Country Clerk Certificate from issuance state</a:t>
            </a:r>
          </a:p>
        </p:txBody>
      </p:sp>
      <p:sp>
        <p:nvSpPr>
          <p:cNvPr id="200" name="Rectangle: Rounded Corners 199">
            <a:extLst>
              <a:ext uri="{FF2B5EF4-FFF2-40B4-BE49-F238E27FC236}">
                <a16:creationId xmlns:a16="http://schemas.microsoft.com/office/drawing/2014/main" id="{FD72224C-521B-9AB2-EF70-DE3EE055C29F}"/>
              </a:ext>
            </a:extLst>
          </p:cNvPr>
          <p:cNvSpPr/>
          <p:nvPr/>
        </p:nvSpPr>
        <p:spPr>
          <a:xfrm>
            <a:off x="8918901" y="4763331"/>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document</a:t>
            </a:r>
          </a:p>
        </p:txBody>
      </p:sp>
      <p:pic>
        <p:nvPicPr>
          <p:cNvPr id="201" name="Picture 200">
            <a:extLst>
              <a:ext uri="{FF2B5EF4-FFF2-40B4-BE49-F238E27FC236}">
                <a16:creationId xmlns:a16="http://schemas.microsoft.com/office/drawing/2014/main" id="{E078EBF1-F49C-FE68-2658-256EFD711C0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1273473" y="4788119"/>
            <a:ext cx="328245" cy="228600"/>
          </a:xfrm>
          <a:prstGeom prst="rect">
            <a:avLst/>
          </a:prstGeom>
        </p:spPr>
      </p:pic>
      <p:sp>
        <p:nvSpPr>
          <p:cNvPr id="202" name="Speech Bubble: Rectangle with Corners Rounded 201">
            <a:extLst>
              <a:ext uri="{FF2B5EF4-FFF2-40B4-BE49-F238E27FC236}">
                <a16:creationId xmlns:a16="http://schemas.microsoft.com/office/drawing/2014/main" id="{65A2B431-4AAC-BDAF-021D-E3850F7E9E6A}"/>
              </a:ext>
            </a:extLst>
          </p:cNvPr>
          <p:cNvSpPr/>
          <p:nvPr/>
        </p:nvSpPr>
        <p:spPr>
          <a:xfrm>
            <a:off x="7593124" y="4434235"/>
            <a:ext cx="1197368" cy="382946"/>
          </a:xfrm>
          <a:prstGeom prst="wedgeRoundRectCallout">
            <a:avLst>
              <a:gd name="adj1" fmla="val 57893"/>
              <a:gd name="adj2" fmla="val -30875"/>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United States was selected</a:t>
            </a:r>
          </a:p>
        </p:txBody>
      </p:sp>
      <p:sp>
        <p:nvSpPr>
          <p:cNvPr id="203" name="TextBox 202">
            <a:extLst>
              <a:ext uri="{FF2B5EF4-FFF2-40B4-BE49-F238E27FC236}">
                <a16:creationId xmlns:a16="http://schemas.microsoft.com/office/drawing/2014/main" id="{1772F432-12A6-E2E3-9115-2FB425E9F7F9}"/>
              </a:ext>
            </a:extLst>
          </p:cNvPr>
          <p:cNvSpPr txBox="1"/>
          <p:nvPr/>
        </p:nvSpPr>
        <p:spPr>
          <a:xfrm>
            <a:off x="8841393" y="4972376"/>
            <a:ext cx="3096371" cy="207749"/>
          </a:xfrm>
          <a:prstGeom prst="rect">
            <a:avLst/>
          </a:prstGeom>
          <a:noFill/>
        </p:spPr>
        <p:txBody>
          <a:bodyPr wrap="square" rtlCol="0">
            <a:spAutoFit/>
          </a:bodyPr>
          <a:lstStyle/>
          <a:p>
            <a:pPr marL="0" lvl="2">
              <a:tabLst>
                <a:tab pos="190509" algn="l"/>
              </a:tabLst>
            </a:pPr>
            <a:r>
              <a:rPr lang="en-US" sz="750" dirty="0">
                <a:solidFill>
                  <a:srgbClr val="0E3E84"/>
                </a:solidFill>
              </a:rPr>
              <a:t>Apostille (note or explanatory letter) from the issuance country</a:t>
            </a:r>
          </a:p>
        </p:txBody>
      </p:sp>
      <p:sp>
        <p:nvSpPr>
          <p:cNvPr id="204" name="Rectangle: Rounded Corners 203">
            <a:extLst>
              <a:ext uri="{FF2B5EF4-FFF2-40B4-BE49-F238E27FC236}">
                <a16:creationId xmlns:a16="http://schemas.microsoft.com/office/drawing/2014/main" id="{C492AD6E-50AD-9BD7-79DC-1D5385B6C1A2}"/>
              </a:ext>
            </a:extLst>
          </p:cNvPr>
          <p:cNvSpPr/>
          <p:nvPr/>
        </p:nvSpPr>
        <p:spPr>
          <a:xfrm>
            <a:off x="8918901" y="5155500"/>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document</a:t>
            </a:r>
          </a:p>
        </p:txBody>
      </p:sp>
      <p:pic>
        <p:nvPicPr>
          <p:cNvPr id="205" name="Picture 204">
            <a:extLst>
              <a:ext uri="{FF2B5EF4-FFF2-40B4-BE49-F238E27FC236}">
                <a16:creationId xmlns:a16="http://schemas.microsoft.com/office/drawing/2014/main" id="{406BAC12-1D2C-16BA-C1C1-0298110AF79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1242480" y="5211016"/>
            <a:ext cx="328245" cy="228600"/>
          </a:xfrm>
          <a:prstGeom prst="rect">
            <a:avLst/>
          </a:prstGeom>
        </p:spPr>
      </p:pic>
      <p:sp>
        <p:nvSpPr>
          <p:cNvPr id="206" name="Speech Bubble: Rectangle with Corners Rounded 205">
            <a:extLst>
              <a:ext uri="{FF2B5EF4-FFF2-40B4-BE49-F238E27FC236}">
                <a16:creationId xmlns:a16="http://schemas.microsoft.com/office/drawing/2014/main" id="{13E248DC-437F-B2CE-A06E-53CE3A0D0176}"/>
              </a:ext>
            </a:extLst>
          </p:cNvPr>
          <p:cNvSpPr/>
          <p:nvPr/>
        </p:nvSpPr>
        <p:spPr>
          <a:xfrm>
            <a:off x="7611096" y="4847801"/>
            <a:ext cx="1197368" cy="382946"/>
          </a:xfrm>
          <a:prstGeom prst="wedgeRoundRectCallout">
            <a:avLst>
              <a:gd name="adj1" fmla="val 58557"/>
              <a:gd name="adj2" fmla="val 29339"/>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Foreign Country was selected</a:t>
            </a:r>
          </a:p>
        </p:txBody>
      </p:sp>
      <p:sp>
        <p:nvSpPr>
          <p:cNvPr id="207" name="TextBox 206">
            <a:extLst>
              <a:ext uri="{FF2B5EF4-FFF2-40B4-BE49-F238E27FC236}">
                <a16:creationId xmlns:a16="http://schemas.microsoft.com/office/drawing/2014/main" id="{4A7E3881-7501-2811-F66D-FE84688CE581}"/>
              </a:ext>
            </a:extLst>
          </p:cNvPr>
          <p:cNvSpPr txBox="1"/>
          <p:nvPr/>
        </p:nvSpPr>
        <p:spPr>
          <a:xfrm>
            <a:off x="8889918" y="5353507"/>
            <a:ext cx="3096371" cy="207749"/>
          </a:xfrm>
          <a:prstGeom prst="rect">
            <a:avLst/>
          </a:prstGeom>
          <a:noFill/>
        </p:spPr>
        <p:txBody>
          <a:bodyPr wrap="square" rtlCol="0">
            <a:spAutoFit/>
          </a:bodyPr>
          <a:lstStyle/>
          <a:p>
            <a:pPr marL="0" lvl="2">
              <a:tabLst>
                <a:tab pos="190509" algn="l"/>
              </a:tabLst>
            </a:pPr>
            <a:r>
              <a:rPr lang="en-US" sz="750" dirty="0">
                <a:solidFill>
                  <a:srgbClr val="0E3E84"/>
                </a:solidFill>
              </a:rPr>
              <a:t>Military Power</a:t>
            </a:r>
          </a:p>
        </p:txBody>
      </p:sp>
      <p:sp>
        <p:nvSpPr>
          <p:cNvPr id="208" name="Rectangle: Rounded Corners 207">
            <a:extLst>
              <a:ext uri="{FF2B5EF4-FFF2-40B4-BE49-F238E27FC236}">
                <a16:creationId xmlns:a16="http://schemas.microsoft.com/office/drawing/2014/main" id="{D681AF53-5664-9CA2-FA10-CDB208115A19}"/>
              </a:ext>
            </a:extLst>
          </p:cNvPr>
          <p:cNvSpPr/>
          <p:nvPr/>
        </p:nvSpPr>
        <p:spPr>
          <a:xfrm>
            <a:off x="8918901" y="5504827"/>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document</a:t>
            </a:r>
          </a:p>
        </p:txBody>
      </p:sp>
      <p:pic>
        <p:nvPicPr>
          <p:cNvPr id="209" name="Picture 208">
            <a:extLst>
              <a:ext uri="{FF2B5EF4-FFF2-40B4-BE49-F238E27FC236}">
                <a16:creationId xmlns:a16="http://schemas.microsoft.com/office/drawing/2014/main" id="{DD2A033D-ED31-5BCB-B207-A4AF13DD58E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1253677" y="5530440"/>
            <a:ext cx="328245" cy="228600"/>
          </a:xfrm>
          <a:prstGeom prst="rect">
            <a:avLst/>
          </a:prstGeom>
        </p:spPr>
      </p:pic>
      <p:sp>
        <p:nvSpPr>
          <p:cNvPr id="210" name="Speech Bubble: Rectangle with Corners Rounded 209">
            <a:extLst>
              <a:ext uri="{FF2B5EF4-FFF2-40B4-BE49-F238E27FC236}">
                <a16:creationId xmlns:a16="http://schemas.microsoft.com/office/drawing/2014/main" id="{06A84C66-DE8C-FCF4-3EC1-E5D20AB7977A}"/>
              </a:ext>
            </a:extLst>
          </p:cNvPr>
          <p:cNvSpPr/>
          <p:nvPr/>
        </p:nvSpPr>
        <p:spPr>
          <a:xfrm>
            <a:off x="9669551" y="5871314"/>
            <a:ext cx="1197368" cy="382946"/>
          </a:xfrm>
          <a:prstGeom prst="wedgeRoundRectCallout">
            <a:avLst>
              <a:gd name="adj1" fmla="val 20705"/>
              <a:gd name="adj2" fmla="val -93165"/>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Only show if Active Duty in US Armed Forces</a:t>
            </a:r>
          </a:p>
        </p:txBody>
      </p:sp>
      <p:sp>
        <p:nvSpPr>
          <p:cNvPr id="211" name="TextBox 210">
            <a:extLst>
              <a:ext uri="{FF2B5EF4-FFF2-40B4-BE49-F238E27FC236}">
                <a16:creationId xmlns:a16="http://schemas.microsoft.com/office/drawing/2014/main" id="{878752BB-D6F6-5E1F-C728-E2921CA6A7BF}"/>
              </a:ext>
            </a:extLst>
          </p:cNvPr>
          <p:cNvSpPr txBox="1"/>
          <p:nvPr/>
        </p:nvSpPr>
        <p:spPr>
          <a:xfrm>
            <a:off x="8969067" y="6283083"/>
            <a:ext cx="3234070" cy="207749"/>
          </a:xfrm>
          <a:prstGeom prst="rect">
            <a:avLst/>
          </a:prstGeom>
          <a:noFill/>
        </p:spPr>
        <p:txBody>
          <a:bodyPr wrap="square" rtlCol="0">
            <a:spAutoFit/>
          </a:bodyPr>
          <a:lstStyle>
            <a:defPPr>
              <a:defRPr lang="en-US"/>
            </a:defPPr>
            <a:lvl1pPr>
              <a:defRPr sz="1050" b="1">
                <a:solidFill>
                  <a:srgbClr val="002060"/>
                </a:solidFill>
              </a:defRPr>
            </a:lvl1pPr>
          </a:lstStyle>
          <a:p>
            <a:r>
              <a:rPr lang="en-US" sz="750" u="sng" dirty="0"/>
              <a:t>Additional Required Documents:</a:t>
            </a:r>
          </a:p>
        </p:txBody>
      </p:sp>
      <p:sp>
        <p:nvSpPr>
          <p:cNvPr id="212" name="TextBox 211">
            <a:extLst>
              <a:ext uri="{FF2B5EF4-FFF2-40B4-BE49-F238E27FC236}">
                <a16:creationId xmlns:a16="http://schemas.microsoft.com/office/drawing/2014/main" id="{527108C8-4231-299B-5E03-E7EC40958361}"/>
              </a:ext>
            </a:extLst>
          </p:cNvPr>
          <p:cNvSpPr txBox="1"/>
          <p:nvPr/>
        </p:nvSpPr>
        <p:spPr>
          <a:xfrm>
            <a:off x="9169543" y="6490979"/>
            <a:ext cx="1967358" cy="461665"/>
          </a:xfrm>
          <a:prstGeom prst="rect">
            <a:avLst/>
          </a:prstGeom>
          <a:noFill/>
        </p:spPr>
        <p:txBody>
          <a:bodyPr wrap="square" rtlCol="0">
            <a:spAutoFit/>
          </a:bodyPr>
          <a:lstStyle/>
          <a:p>
            <a:r>
              <a:rPr lang="en-US" sz="800" dirty="0">
                <a:solidFill>
                  <a:srgbClr val="FF0000"/>
                </a:solidFill>
              </a:rPr>
              <a:t>For the additional required documents section follow same logic described in the previous screen</a:t>
            </a:r>
          </a:p>
        </p:txBody>
      </p:sp>
      <p:pic>
        <p:nvPicPr>
          <p:cNvPr id="213" name="Picture 212">
            <a:extLst>
              <a:ext uri="{FF2B5EF4-FFF2-40B4-BE49-F238E27FC236}">
                <a16:creationId xmlns:a16="http://schemas.microsoft.com/office/drawing/2014/main" id="{3FACB502-E2EC-66AD-06AD-9930AE594763}"/>
              </a:ext>
            </a:extLst>
          </p:cNvPr>
          <p:cNvPicPr>
            <a:picLocks noChangeAspect="1"/>
          </p:cNvPicPr>
          <p:nvPr/>
        </p:nvPicPr>
        <p:blipFill>
          <a:blip r:embed="rId12"/>
          <a:stretch>
            <a:fillRect/>
          </a:stretch>
        </p:blipFill>
        <p:spPr>
          <a:xfrm>
            <a:off x="9017057" y="7519242"/>
            <a:ext cx="1154135" cy="327965"/>
          </a:xfrm>
          <a:prstGeom prst="rect">
            <a:avLst/>
          </a:prstGeom>
        </p:spPr>
      </p:pic>
      <p:sp>
        <p:nvSpPr>
          <p:cNvPr id="214" name="TextBox 213">
            <a:extLst>
              <a:ext uri="{FF2B5EF4-FFF2-40B4-BE49-F238E27FC236}">
                <a16:creationId xmlns:a16="http://schemas.microsoft.com/office/drawing/2014/main" id="{4F19A5FA-F276-BF15-F231-B1A883ADA8D4}"/>
              </a:ext>
            </a:extLst>
          </p:cNvPr>
          <p:cNvSpPr txBox="1"/>
          <p:nvPr/>
        </p:nvSpPr>
        <p:spPr>
          <a:xfrm>
            <a:off x="10180128" y="7496705"/>
            <a:ext cx="1627600" cy="502189"/>
          </a:xfrm>
          <a:prstGeom prst="rect">
            <a:avLst/>
          </a:prstGeom>
          <a:noFill/>
        </p:spPr>
        <p:txBody>
          <a:bodyPr wrap="square" rtlCol="0">
            <a:spAutoFit/>
          </a:bodyPr>
          <a:lstStyle/>
          <a:p>
            <a:pPr algn="l"/>
            <a:r>
              <a:rPr lang="en-US" sz="666" dirty="0">
                <a:solidFill>
                  <a:srgbClr val="00205C"/>
                </a:solidFill>
                <a:ea typeface="Open Sans" panose="020B0606030504020204" pitchFamily="34" charset="0"/>
                <a:cs typeface="Open Sans" panose="020B0606030504020204" pitchFamily="34" charset="0"/>
              </a:rPr>
              <a:t>reCAPTCHA helps prevent automated form spam.</a:t>
            </a:r>
            <a:br>
              <a:rPr lang="en-US" sz="666" dirty="0">
                <a:solidFill>
                  <a:srgbClr val="00205C"/>
                </a:solidFill>
                <a:ea typeface="Open Sans" panose="020B0606030504020204" pitchFamily="34" charset="0"/>
                <a:cs typeface="Open Sans" panose="020B0606030504020204" pitchFamily="34" charset="0"/>
              </a:rPr>
            </a:br>
            <a:r>
              <a:rPr lang="en-US" sz="666" dirty="0">
                <a:solidFill>
                  <a:srgbClr val="00205C"/>
                </a:solidFill>
                <a:ea typeface="Open Sans" panose="020B0606030504020204" pitchFamily="34" charset="0"/>
                <a:cs typeface="Open Sans" panose="020B0606030504020204" pitchFamily="34" charset="0"/>
              </a:rPr>
              <a:t>The submit button will be disabled until you complete the CAPTCHA.</a:t>
            </a:r>
          </a:p>
        </p:txBody>
      </p:sp>
      <p:sp>
        <p:nvSpPr>
          <p:cNvPr id="215" name="Rectangle: Rounded Corners 214">
            <a:extLst>
              <a:ext uri="{FF2B5EF4-FFF2-40B4-BE49-F238E27FC236}">
                <a16:creationId xmlns:a16="http://schemas.microsoft.com/office/drawing/2014/main" id="{BF22C997-29AA-5A09-E2F2-1EEB0E5F77D4}"/>
              </a:ext>
            </a:extLst>
          </p:cNvPr>
          <p:cNvSpPr/>
          <p:nvPr/>
        </p:nvSpPr>
        <p:spPr>
          <a:xfrm>
            <a:off x="9862276" y="8611095"/>
            <a:ext cx="897002" cy="277427"/>
          </a:xfrm>
          <a:prstGeom prst="roundRect">
            <a:avLst/>
          </a:prstGeom>
          <a:solidFill>
            <a:srgbClr val="0E3E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34" dirty="0"/>
              <a:t>Submit</a:t>
            </a:r>
          </a:p>
        </p:txBody>
      </p:sp>
      <p:sp>
        <p:nvSpPr>
          <p:cNvPr id="216" name="TextBox 215">
            <a:extLst>
              <a:ext uri="{FF2B5EF4-FFF2-40B4-BE49-F238E27FC236}">
                <a16:creationId xmlns:a16="http://schemas.microsoft.com/office/drawing/2014/main" id="{4CAE58ED-3EAF-C28D-9CCD-DE713D9BADED}"/>
              </a:ext>
            </a:extLst>
          </p:cNvPr>
          <p:cNvSpPr txBox="1"/>
          <p:nvPr/>
        </p:nvSpPr>
        <p:spPr>
          <a:xfrm>
            <a:off x="9327753" y="8396869"/>
            <a:ext cx="2654355" cy="214226"/>
          </a:xfrm>
          <a:prstGeom prst="rect">
            <a:avLst/>
          </a:prstGeom>
          <a:noFill/>
        </p:spPr>
        <p:txBody>
          <a:bodyPr wrap="square" rtlCol="0">
            <a:spAutoFit/>
          </a:bodyPr>
          <a:lstStyle/>
          <a:p>
            <a:r>
              <a:rPr lang="en-US" sz="750" dirty="0">
                <a:solidFill>
                  <a:srgbClr val="0E3E84"/>
                </a:solidFill>
              </a:rPr>
              <a:t>I have read and accept the legal notification above</a:t>
            </a:r>
          </a:p>
        </p:txBody>
      </p:sp>
      <p:sp>
        <p:nvSpPr>
          <p:cNvPr id="217" name="Rectangle: Rounded Corners 216">
            <a:extLst>
              <a:ext uri="{FF2B5EF4-FFF2-40B4-BE49-F238E27FC236}">
                <a16:creationId xmlns:a16="http://schemas.microsoft.com/office/drawing/2014/main" id="{0CDF8AC6-1E03-D1B9-43E5-7A056D884CA6}"/>
              </a:ext>
            </a:extLst>
          </p:cNvPr>
          <p:cNvSpPr/>
          <p:nvPr/>
        </p:nvSpPr>
        <p:spPr>
          <a:xfrm>
            <a:off x="9183403" y="8397371"/>
            <a:ext cx="180113" cy="154091"/>
          </a:xfrm>
          <a:prstGeom prst="round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18" name="TextBox 217">
            <a:extLst>
              <a:ext uri="{FF2B5EF4-FFF2-40B4-BE49-F238E27FC236}">
                <a16:creationId xmlns:a16="http://schemas.microsoft.com/office/drawing/2014/main" id="{489E1BD0-0786-0184-3309-1651075944A7}"/>
              </a:ext>
            </a:extLst>
          </p:cNvPr>
          <p:cNvSpPr txBox="1"/>
          <p:nvPr/>
        </p:nvSpPr>
        <p:spPr>
          <a:xfrm>
            <a:off x="9013734" y="7991103"/>
            <a:ext cx="2925748" cy="362022"/>
          </a:xfrm>
          <a:prstGeom prst="rect">
            <a:avLst/>
          </a:prstGeom>
          <a:noFill/>
        </p:spPr>
        <p:txBody>
          <a:bodyPr wrap="square" rtlCol="0">
            <a:spAutoFit/>
          </a:bodyPr>
          <a:lstStyle/>
          <a:p>
            <a:r>
              <a:rPr lang="en-US" sz="584" dirty="0">
                <a:solidFill>
                  <a:srgbClr val="0E3E84"/>
                </a:solidFill>
              </a:rPr>
              <a:t>Legal,legal,legal,legal,legal,legal,legaLegal,legal,legal,legal,legal,legal,legal</a:t>
            </a:r>
          </a:p>
          <a:p>
            <a:r>
              <a:rPr lang="en-US" sz="584" dirty="0" err="1">
                <a:solidFill>
                  <a:srgbClr val="0E3E84"/>
                </a:solidFill>
              </a:rPr>
              <a:t>Legal,legal,legal,legal,legal,legal,legal</a:t>
            </a:r>
            <a:r>
              <a:rPr lang="en-US" sz="584" dirty="0">
                <a:solidFill>
                  <a:srgbClr val="0E3E84"/>
                </a:solidFill>
              </a:rPr>
              <a:t>, </a:t>
            </a:r>
            <a:r>
              <a:rPr lang="en-US" sz="584" dirty="0" err="1">
                <a:solidFill>
                  <a:srgbClr val="0E3E84"/>
                </a:solidFill>
              </a:rPr>
              <a:t>Legal,legal,legal,legal,legal,legal,legal</a:t>
            </a:r>
            <a:endParaRPr lang="en-US" sz="584" dirty="0">
              <a:solidFill>
                <a:srgbClr val="0E3E84"/>
              </a:solidFill>
            </a:endParaRPr>
          </a:p>
          <a:p>
            <a:r>
              <a:rPr lang="en-US" sz="584" dirty="0" err="1">
                <a:solidFill>
                  <a:srgbClr val="0E3E84"/>
                </a:solidFill>
              </a:rPr>
              <a:t>Legal,legal,legal,legal,legal,legal,legal</a:t>
            </a:r>
            <a:r>
              <a:rPr lang="en-US" sz="584" dirty="0">
                <a:solidFill>
                  <a:srgbClr val="0E3E84"/>
                </a:solidFill>
              </a:rPr>
              <a:t>, </a:t>
            </a:r>
            <a:r>
              <a:rPr lang="en-US" sz="584" dirty="0" err="1">
                <a:solidFill>
                  <a:srgbClr val="0E3E84"/>
                </a:solidFill>
              </a:rPr>
              <a:t>Legal,legal,legal,legal,legal,legal,legal</a:t>
            </a:r>
            <a:endParaRPr lang="en-US" sz="584" dirty="0">
              <a:solidFill>
                <a:srgbClr val="0E3E84"/>
              </a:solidFill>
            </a:endParaRPr>
          </a:p>
        </p:txBody>
      </p:sp>
      <p:sp>
        <p:nvSpPr>
          <p:cNvPr id="222" name="TextBox 221">
            <a:extLst>
              <a:ext uri="{FF2B5EF4-FFF2-40B4-BE49-F238E27FC236}">
                <a16:creationId xmlns:a16="http://schemas.microsoft.com/office/drawing/2014/main" id="{FB440B39-05C8-E4E4-662A-D95BBE61E4B8}"/>
              </a:ext>
            </a:extLst>
          </p:cNvPr>
          <p:cNvSpPr txBox="1"/>
          <p:nvPr/>
        </p:nvSpPr>
        <p:spPr>
          <a:xfrm>
            <a:off x="8925338" y="7236162"/>
            <a:ext cx="2783794" cy="215444"/>
          </a:xfrm>
          <a:prstGeom prst="rect">
            <a:avLst/>
          </a:prstGeom>
          <a:noFill/>
        </p:spPr>
        <p:txBody>
          <a:bodyPr wrap="square" rtlCol="0">
            <a:spAutoFit/>
          </a:bodyPr>
          <a:lstStyle/>
          <a:p>
            <a:pPr algn="ctr"/>
            <a:r>
              <a:rPr lang="en-US" sz="800" dirty="0">
                <a:solidFill>
                  <a:srgbClr val="FF0000"/>
                </a:solidFill>
              </a:rPr>
              <a:t>End form with security requirements  detailed in screen 4</a:t>
            </a:r>
          </a:p>
        </p:txBody>
      </p:sp>
      <p:pic>
        <p:nvPicPr>
          <p:cNvPr id="224" name="Graphic 223" descr="Badge 4 with solid fill">
            <a:extLst>
              <a:ext uri="{FF2B5EF4-FFF2-40B4-BE49-F238E27FC236}">
                <a16:creationId xmlns:a16="http://schemas.microsoft.com/office/drawing/2014/main" id="{5B3F3F95-D215-17DE-504B-04763938CB2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616381" y="6992287"/>
            <a:ext cx="355864" cy="355864"/>
          </a:xfrm>
          <a:prstGeom prst="rect">
            <a:avLst/>
          </a:prstGeom>
        </p:spPr>
      </p:pic>
      <p:sp>
        <p:nvSpPr>
          <p:cNvPr id="2" name="TextBox 1">
            <a:extLst>
              <a:ext uri="{FF2B5EF4-FFF2-40B4-BE49-F238E27FC236}">
                <a16:creationId xmlns:a16="http://schemas.microsoft.com/office/drawing/2014/main" id="{905DA25E-406E-2E0B-FE18-283FD723D60B}"/>
              </a:ext>
            </a:extLst>
          </p:cNvPr>
          <p:cNvSpPr txBox="1"/>
          <p:nvPr/>
        </p:nvSpPr>
        <p:spPr>
          <a:xfrm>
            <a:off x="4523042" y="4806275"/>
            <a:ext cx="3234070" cy="415498"/>
          </a:xfrm>
          <a:prstGeom prst="rect">
            <a:avLst/>
          </a:prstGeom>
          <a:noFill/>
        </p:spPr>
        <p:txBody>
          <a:bodyPr wrap="square" rtlCol="0">
            <a:spAutoFit/>
          </a:bodyPr>
          <a:lstStyle/>
          <a:p>
            <a:r>
              <a:rPr lang="en-US" sz="700" b="1" i="1" dirty="0">
                <a:solidFill>
                  <a:srgbClr val="002060"/>
                </a:solidFill>
              </a:rPr>
              <a:t>If the balance at the date of death a Certificate of Release of Tax Lien with the Estate Tax Return will be required and will need submit anew request. We recommend that you request a certification of bank relationship</a:t>
            </a:r>
          </a:p>
        </p:txBody>
      </p:sp>
      <p:sp>
        <p:nvSpPr>
          <p:cNvPr id="25" name="Speech Bubble: Rectangle with Corners Rounded 24">
            <a:extLst>
              <a:ext uri="{FF2B5EF4-FFF2-40B4-BE49-F238E27FC236}">
                <a16:creationId xmlns:a16="http://schemas.microsoft.com/office/drawing/2014/main" id="{F6B228BA-4CE0-20C3-9F32-E9D781374FD6}"/>
              </a:ext>
            </a:extLst>
          </p:cNvPr>
          <p:cNvSpPr/>
          <p:nvPr/>
        </p:nvSpPr>
        <p:spPr>
          <a:xfrm>
            <a:off x="3584394" y="4075313"/>
            <a:ext cx="855619" cy="624440"/>
          </a:xfrm>
          <a:prstGeom prst="wedgeRoundRectCallout">
            <a:avLst>
              <a:gd name="adj1" fmla="val 71936"/>
              <a:gd name="adj2" fmla="val 45684"/>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Show this message if amount if “</a:t>
            </a:r>
            <a:r>
              <a:rPr lang="en-US" sz="750" dirty="0" err="1">
                <a:solidFill>
                  <a:schemeClr val="tx1"/>
                </a:solidFill>
              </a:rPr>
              <a:t>Yes”was</a:t>
            </a:r>
            <a:r>
              <a:rPr lang="en-US" sz="750" dirty="0">
                <a:solidFill>
                  <a:schemeClr val="tx1"/>
                </a:solidFill>
              </a:rPr>
              <a:t> </a:t>
            </a:r>
            <a:r>
              <a:rPr lang="en-US" sz="750" dirty="0" err="1">
                <a:solidFill>
                  <a:schemeClr val="tx1"/>
                </a:solidFill>
              </a:rPr>
              <a:t>selceted</a:t>
            </a:r>
            <a:endParaRPr lang="en-US" sz="750" dirty="0">
              <a:solidFill>
                <a:schemeClr val="tx1"/>
              </a:solidFill>
            </a:endParaRPr>
          </a:p>
        </p:txBody>
      </p:sp>
      <p:sp>
        <p:nvSpPr>
          <p:cNvPr id="27" name="Speech Bubble: Rectangle with Corners Rounded 26">
            <a:extLst>
              <a:ext uri="{FF2B5EF4-FFF2-40B4-BE49-F238E27FC236}">
                <a16:creationId xmlns:a16="http://schemas.microsoft.com/office/drawing/2014/main" id="{2E3F81A6-EEF9-DFBD-DCE4-57FAD96D981F}"/>
              </a:ext>
            </a:extLst>
          </p:cNvPr>
          <p:cNvSpPr/>
          <p:nvPr/>
        </p:nvSpPr>
        <p:spPr>
          <a:xfrm>
            <a:off x="3761603" y="4801860"/>
            <a:ext cx="783033" cy="857774"/>
          </a:xfrm>
          <a:prstGeom prst="wedgeRoundRectCallout">
            <a:avLst>
              <a:gd name="adj1" fmla="val 61808"/>
              <a:gd name="adj2" fmla="val -25988"/>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Show this message the customer answers “Don’t know”</a:t>
            </a:r>
          </a:p>
        </p:txBody>
      </p:sp>
      <p:sp>
        <p:nvSpPr>
          <p:cNvPr id="29" name="Rectangle: Rounded Corners 28">
            <a:extLst>
              <a:ext uri="{FF2B5EF4-FFF2-40B4-BE49-F238E27FC236}">
                <a16:creationId xmlns:a16="http://schemas.microsoft.com/office/drawing/2014/main" id="{400D9927-166E-9243-8790-255B239C2D84}"/>
              </a:ext>
            </a:extLst>
          </p:cNvPr>
          <p:cNvSpPr/>
          <p:nvPr/>
        </p:nvSpPr>
        <p:spPr>
          <a:xfrm>
            <a:off x="4660352" y="8841384"/>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a:solidFill>
                  <a:schemeClr val="bg1">
                    <a:lumMod val="65000"/>
                  </a:schemeClr>
                </a:solidFill>
              </a:rPr>
              <a:t>Upload document</a:t>
            </a:r>
            <a:endParaRPr lang="en-US" sz="750" dirty="0">
              <a:solidFill>
                <a:schemeClr val="bg1">
                  <a:lumMod val="65000"/>
                </a:schemeClr>
              </a:solidFill>
            </a:endParaRPr>
          </a:p>
        </p:txBody>
      </p:sp>
      <p:sp>
        <p:nvSpPr>
          <p:cNvPr id="33" name="TextBox 32">
            <a:extLst>
              <a:ext uri="{FF2B5EF4-FFF2-40B4-BE49-F238E27FC236}">
                <a16:creationId xmlns:a16="http://schemas.microsoft.com/office/drawing/2014/main" id="{FE101A6A-8D94-D0E3-69B8-0571157ED60C}"/>
              </a:ext>
            </a:extLst>
          </p:cNvPr>
          <p:cNvSpPr txBox="1"/>
          <p:nvPr/>
        </p:nvSpPr>
        <p:spPr>
          <a:xfrm>
            <a:off x="4612330" y="8558932"/>
            <a:ext cx="2868683" cy="323165"/>
          </a:xfrm>
          <a:prstGeom prst="rect">
            <a:avLst/>
          </a:prstGeom>
          <a:noFill/>
        </p:spPr>
        <p:txBody>
          <a:bodyPr wrap="square" rtlCol="0">
            <a:spAutoFit/>
          </a:bodyPr>
          <a:lstStyle/>
          <a:p>
            <a:r>
              <a:rPr lang="en-US" sz="750" dirty="0">
                <a:solidFill>
                  <a:srgbClr val="002060"/>
                </a:solidFill>
              </a:rPr>
              <a:t>Upload </a:t>
            </a:r>
            <a:r>
              <a:rPr lang="en-US" sz="750" dirty="0" err="1">
                <a:solidFill>
                  <a:srgbClr val="002060"/>
                </a:solidFill>
              </a:rPr>
              <a:t>Popular’s</a:t>
            </a:r>
            <a:r>
              <a:rPr lang="en-US" sz="750" dirty="0">
                <a:solidFill>
                  <a:srgbClr val="002060"/>
                </a:solidFill>
              </a:rPr>
              <a:t> Document: Requirements for Advancement or Disbursement of Deceased Customer Funds</a:t>
            </a:r>
          </a:p>
        </p:txBody>
      </p:sp>
      <p:pic>
        <p:nvPicPr>
          <p:cNvPr id="34" name="Picture 33">
            <a:extLst>
              <a:ext uri="{FF2B5EF4-FFF2-40B4-BE49-F238E27FC236}">
                <a16:creationId xmlns:a16="http://schemas.microsoft.com/office/drawing/2014/main" id="{ECE576AF-0D8B-D222-FF6F-A5F0D807F2D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015269" y="8851151"/>
            <a:ext cx="328245" cy="228600"/>
          </a:xfrm>
          <a:prstGeom prst="rect">
            <a:avLst/>
          </a:prstGeom>
        </p:spPr>
      </p:pic>
      <p:sp>
        <p:nvSpPr>
          <p:cNvPr id="35" name="Speech Bubble: Rectangle with Corners Rounded 34">
            <a:extLst>
              <a:ext uri="{FF2B5EF4-FFF2-40B4-BE49-F238E27FC236}">
                <a16:creationId xmlns:a16="http://schemas.microsoft.com/office/drawing/2014/main" id="{CD2685D1-09C7-2CB5-71B5-A15F824FD5AD}"/>
              </a:ext>
            </a:extLst>
          </p:cNvPr>
          <p:cNvSpPr/>
          <p:nvPr/>
        </p:nvSpPr>
        <p:spPr>
          <a:xfrm>
            <a:off x="8234239" y="2940800"/>
            <a:ext cx="804382" cy="944804"/>
          </a:xfrm>
          <a:prstGeom prst="wedgeRoundRectCallout">
            <a:avLst>
              <a:gd name="adj1" fmla="val 53586"/>
              <a:gd name="adj2" fmla="val -59333"/>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customer answered “no” to previous question</a:t>
            </a:r>
          </a:p>
        </p:txBody>
      </p:sp>
      <p:sp>
        <p:nvSpPr>
          <p:cNvPr id="72" name="Rectangle: Rounded Corners 71">
            <a:extLst>
              <a:ext uri="{FF2B5EF4-FFF2-40B4-BE49-F238E27FC236}">
                <a16:creationId xmlns:a16="http://schemas.microsoft.com/office/drawing/2014/main" id="{C2B6B87F-FFA1-2684-8C0D-D1A218487BB9}"/>
              </a:ext>
            </a:extLst>
          </p:cNvPr>
          <p:cNvSpPr/>
          <p:nvPr/>
        </p:nvSpPr>
        <p:spPr>
          <a:xfrm>
            <a:off x="4632052" y="6528808"/>
            <a:ext cx="2697480" cy="228600"/>
          </a:xfrm>
          <a:prstGeom prst="roundRect">
            <a:avLst/>
          </a:prstGeom>
          <a:noFill/>
          <a:ln w="6350">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bg1">
                    <a:lumMod val="65000"/>
                  </a:schemeClr>
                </a:solidFill>
              </a:rPr>
              <a:t>Upload document</a:t>
            </a:r>
          </a:p>
        </p:txBody>
      </p:sp>
      <p:sp>
        <p:nvSpPr>
          <p:cNvPr id="74" name="TextBox 73">
            <a:extLst>
              <a:ext uri="{FF2B5EF4-FFF2-40B4-BE49-F238E27FC236}">
                <a16:creationId xmlns:a16="http://schemas.microsoft.com/office/drawing/2014/main" id="{18BFF069-50CD-EEE6-76A4-B97D5667C37D}"/>
              </a:ext>
            </a:extLst>
          </p:cNvPr>
          <p:cNvSpPr txBox="1"/>
          <p:nvPr/>
        </p:nvSpPr>
        <p:spPr>
          <a:xfrm>
            <a:off x="4571922" y="6358299"/>
            <a:ext cx="3409164" cy="207749"/>
          </a:xfrm>
          <a:prstGeom prst="rect">
            <a:avLst/>
          </a:prstGeom>
          <a:noFill/>
        </p:spPr>
        <p:txBody>
          <a:bodyPr wrap="square" rtlCol="0">
            <a:spAutoFit/>
          </a:bodyPr>
          <a:lstStyle/>
          <a:p>
            <a:pPr marL="0" lvl="1"/>
            <a:r>
              <a:rPr lang="en-US" sz="750" dirty="0">
                <a:solidFill>
                  <a:srgbClr val="002060"/>
                </a:solidFill>
              </a:rPr>
              <a:t>Certification from the </a:t>
            </a:r>
            <a:r>
              <a:rPr lang="en-US" sz="750" dirty="0" err="1">
                <a:solidFill>
                  <a:srgbClr val="002060"/>
                </a:solidFill>
              </a:rPr>
              <a:t>Registro</a:t>
            </a:r>
            <a:r>
              <a:rPr lang="en-US" sz="750" dirty="0">
                <a:solidFill>
                  <a:srgbClr val="002060"/>
                </a:solidFill>
              </a:rPr>
              <a:t> de </a:t>
            </a:r>
            <a:r>
              <a:rPr lang="en-US" sz="750" dirty="0" err="1">
                <a:solidFill>
                  <a:srgbClr val="002060"/>
                </a:solidFill>
              </a:rPr>
              <a:t>Poderes</a:t>
            </a:r>
            <a:r>
              <a:rPr lang="en-US" sz="750" dirty="0">
                <a:solidFill>
                  <a:srgbClr val="002060"/>
                </a:solidFill>
              </a:rPr>
              <a:t> y </a:t>
            </a:r>
            <a:r>
              <a:rPr lang="en-US" sz="750" dirty="0" err="1">
                <a:solidFill>
                  <a:srgbClr val="002060"/>
                </a:solidFill>
              </a:rPr>
              <a:t>Testamentos</a:t>
            </a:r>
            <a:endParaRPr lang="en-US" sz="750" dirty="0">
              <a:solidFill>
                <a:srgbClr val="002060"/>
              </a:solidFill>
            </a:endParaRPr>
          </a:p>
        </p:txBody>
      </p:sp>
      <p:pic>
        <p:nvPicPr>
          <p:cNvPr id="80" name="Picture 79">
            <a:extLst>
              <a:ext uri="{FF2B5EF4-FFF2-40B4-BE49-F238E27FC236}">
                <a16:creationId xmlns:a16="http://schemas.microsoft.com/office/drawing/2014/main" id="{89FADFD9-AA93-CFEF-D6FD-F63C5E42719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986554" y="6608128"/>
            <a:ext cx="328245" cy="228600"/>
          </a:xfrm>
          <a:prstGeom prst="rect">
            <a:avLst/>
          </a:prstGeom>
        </p:spPr>
      </p:pic>
      <p:sp>
        <p:nvSpPr>
          <p:cNvPr id="81" name="Speech Bubble: Rectangle with Corners Rounded 80">
            <a:extLst>
              <a:ext uri="{FF2B5EF4-FFF2-40B4-BE49-F238E27FC236}">
                <a16:creationId xmlns:a16="http://schemas.microsoft.com/office/drawing/2014/main" id="{D7DDAA8B-B878-98F8-BE7F-F0A3A182DD71}"/>
              </a:ext>
            </a:extLst>
          </p:cNvPr>
          <p:cNvSpPr/>
          <p:nvPr/>
        </p:nvSpPr>
        <p:spPr>
          <a:xfrm>
            <a:off x="7599202" y="6462262"/>
            <a:ext cx="1337442" cy="382946"/>
          </a:xfrm>
          <a:prstGeom prst="wedgeRoundRectCallout">
            <a:avLst>
              <a:gd name="adj1" fmla="val -65013"/>
              <a:gd name="adj2" fmla="val 4005"/>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50" dirty="0">
                <a:solidFill>
                  <a:schemeClr val="tx1"/>
                </a:solidFill>
              </a:rPr>
              <a:t>Only show if option: Yes, Will in PR is selected</a:t>
            </a:r>
          </a:p>
        </p:txBody>
      </p:sp>
    </p:spTree>
    <p:extLst>
      <p:ext uri="{BB962C8B-B14F-4D97-AF65-F5344CB8AC3E}">
        <p14:creationId xmlns:p14="http://schemas.microsoft.com/office/powerpoint/2010/main" val="3410180046"/>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9618836-F46B-7A62-E0C9-BABCC77F147E}"/>
              </a:ext>
            </a:extLst>
          </p:cNvPr>
          <p:cNvSpPr txBox="1"/>
          <p:nvPr/>
        </p:nvSpPr>
        <p:spPr>
          <a:xfrm>
            <a:off x="2822241" y="1979232"/>
            <a:ext cx="6953850" cy="1626770"/>
          </a:xfrm>
          <a:prstGeom prst="rect">
            <a:avLst/>
          </a:prstGeom>
          <a:solidFill>
            <a:schemeClr val="accent6">
              <a:lumMod val="20000"/>
              <a:lumOff val="80000"/>
            </a:schemeClr>
          </a:solidFill>
        </p:spPr>
        <p:txBody>
          <a:bodyPr wrap="square" rtlCol="0">
            <a:noAutofit/>
          </a:bodyPr>
          <a:lstStyle/>
          <a:p>
            <a:endParaRPr lang="en-US" sz="1500" dirty="0"/>
          </a:p>
        </p:txBody>
      </p:sp>
      <p:sp>
        <p:nvSpPr>
          <p:cNvPr id="4" name="Rectangle: Rounded Corners 3">
            <a:extLst>
              <a:ext uri="{FF2B5EF4-FFF2-40B4-BE49-F238E27FC236}">
                <a16:creationId xmlns:a16="http://schemas.microsoft.com/office/drawing/2014/main" id="{860DAF18-C48B-586E-0D1F-F4F250A7C3CE}"/>
              </a:ext>
            </a:extLst>
          </p:cNvPr>
          <p:cNvSpPr/>
          <p:nvPr/>
        </p:nvSpPr>
        <p:spPr>
          <a:xfrm>
            <a:off x="2179465" y="1765327"/>
            <a:ext cx="8183703" cy="3345812"/>
          </a:xfrm>
          <a:prstGeom prst="round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34"/>
          </a:p>
        </p:txBody>
      </p:sp>
      <p:sp>
        <p:nvSpPr>
          <p:cNvPr id="7" name="TextBox 6">
            <a:extLst>
              <a:ext uri="{FF2B5EF4-FFF2-40B4-BE49-F238E27FC236}">
                <a16:creationId xmlns:a16="http://schemas.microsoft.com/office/drawing/2014/main" id="{CF3E52E8-80AE-DEB0-AC8F-5E9E195EF190}"/>
              </a:ext>
            </a:extLst>
          </p:cNvPr>
          <p:cNvSpPr txBox="1"/>
          <p:nvPr/>
        </p:nvSpPr>
        <p:spPr>
          <a:xfrm>
            <a:off x="3345881" y="2169711"/>
            <a:ext cx="6430210" cy="1451038"/>
          </a:xfrm>
          <a:prstGeom prst="rect">
            <a:avLst/>
          </a:prstGeom>
          <a:noFill/>
        </p:spPr>
        <p:txBody>
          <a:bodyPr wrap="square" rtlCol="0">
            <a:spAutoFit/>
          </a:bodyPr>
          <a:lstStyle/>
          <a:p>
            <a:r>
              <a:rPr lang="en-US" sz="1500" b="1" dirty="0">
                <a:solidFill>
                  <a:srgbClr val="0E3E84"/>
                </a:solidFill>
              </a:rPr>
              <a:t>Your request is being processed. Case </a:t>
            </a:r>
            <a:r>
              <a:rPr lang="en-US" sz="1500" dirty="0">
                <a:solidFill>
                  <a:srgbClr val="FF0000"/>
                </a:solidFill>
              </a:rPr>
              <a:t> [Salesforce case number] </a:t>
            </a:r>
            <a:r>
              <a:rPr lang="en-US" sz="1500" b="1" dirty="0">
                <a:solidFill>
                  <a:srgbClr val="0E3E84"/>
                </a:solidFill>
              </a:rPr>
              <a:t>was created.</a:t>
            </a:r>
          </a:p>
          <a:p>
            <a:r>
              <a:rPr lang="en-US" sz="1166" dirty="0">
                <a:solidFill>
                  <a:srgbClr val="0E3E84"/>
                </a:solidFill>
              </a:rPr>
              <a:t>Today you will receive an email confirming we got to your request with your ticket number. We will send the email to the one you input in the form</a:t>
            </a:r>
          </a:p>
          <a:p>
            <a:endParaRPr lang="en-US" sz="1166" dirty="0">
              <a:solidFill>
                <a:srgbClr val="0E3E84"/>
              </a:solidFill>
            </a:endParaRPr>
          </a:p>
          <a:p>
            <a:r>
              <a:rPr lang="en-US" sz="1166" dirty="0">
                <a:solidFill>
                  <a:srgbClr val="0E3E84"/>
                </a:solidFill>
              </a:rPr>
              <a:t>Your request should be processed by 20 business days. We will send you and email indicating if your request was approved or denied.</a:t>
            </a:r>
          </a:p>
        </p:txBody>
      </p:sp>
      <p:pic>
        <p:nvPicPr>
          <p:cNvPr id="11" name="Picture 10" descr="A green circle with a black tick in it&#10;&#10;Description automatically generated">
            <a:extLst>
              <a:ext uri="{FF2B5EF4-FFF2-40B4-BE49-F238E27FC236}">
                <a16:creationId xmlns:a16="http://schemas.microsoft.com/office/drawing/2014/main" id="{E07BA215-E834-7541-9A9F-38F7BAE08E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013" y="2008081"/>
            <a:ext cx="432869" cy="432869"/>
          </a:xfrm>
          <a:prstGeom prst="rect">
            <a:avLst/>
          </a:prstGeom>
        </p:spPr>
      </p:pic>
      <p:sp>
        <p:nvSpPr>
          <p:cNvPr id="14" name="Rectangle 13">
            <a:extLst>
              <a:ext uri="{FF2B5EF4-FFF2-40B4-BE49-F238E27FC236}">
                <a16:creationId xmlns:a16="http://schemas.microsoft.com/office/drawing/2014/main" id="{9DD51608-71E3-7950-B651-513D769FDDD2}"/>
              </a:ext>
            </a:extLst>
          </p:cNvPr>
          <p:cNvSpPr/>
          <p:nvPr/>
        </p:nvSpPr>
        <p:spPr>
          <a:xfrm>
            <a:off x="2769904" y="1979231"/>
            <a:ext cx="104139" cy="1630680"/>
          </a:xfrm>
          <a:prstGeom prst="rect">
            <a:avLst/>
          </a:prstGeom>
          <a:solidFill>
            <a:srgbClr val="00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5" name="TextBox 14">
            <a:extLst>
              <a:ext uri="{FF2B5EF4-FFF2-40B4-BE49-F238E27FC236}">
                <a16:creationId xmlns:a16="http://schemas.microsoft.com/office/drawing/2014/main" id="{B2EFB305-E1F2-1F85-08B3-97702C208548}"/>
              </a:ext>
            </a:extLst>
          </p:cNvPr>
          <p:cNvSpPr txBox="1"/>
          <p:nvPr/>
        </p:nvSpPr>
        <p:spPr>
          <a:xfrm>
            <a:off x="866274" y="5455455"/>
            <a:ext cx="10424159" cy="1888602"/>
          </a:xfrm>
          <a:prstGeom prst="roundRect">
            <a:avLst/>
          </a:prstGeom>
          <a:solidFill>
            <a:schemeClr val="tx2">
              <a:lumMod val="10000"/>
              <a:lumOff val="90000"/>
            </a:schemeClr>
          </a:solidFill>
        </p:spPr>
        <p:txBody>
          <a:bodyPr wrap="square" rtlCol="0">
            <a:spAutoFit/>
          </a:bodyPr>
          <a:lstStyle/>
          <a:p>
            <a:r>
              <a:rPr lang="en-US" sz="1166" dirty="0"/>
              <a:t>Notes:</a:t>
            </a:r>
          </a:p>
          <a:p>
            <a:pPr marL="238136" indent="-238136">
              <a:buFont typeface="Arial" panose="020B0604020202020204" pitchFamily="34" charset="0"/>
              <a:buChar char="•"/>
            </a:pPr>
            <a:r>
              <a:rPr lang="en-US" sz="1166" dirty="0"/>
              <a:t>The webpage/form should be interactive as described in the previous slide. First questions are crucial for the process since the majority of rejected claims are because the invoice has already been paid.</a:t>
            </a:r>
          </a:p>
          <a:p>
            <a:pPr marL="238136" indent="-238136">
              <a:buFont typeface="Arial" panose="020B0604020202020204" pitchFamily="34" charset="0"/>
              <a:buChar char="•"/>
            </a:pPr>
            <a:r>
              <a:rPr lang="en-US" sz="1166" dirty="0"/>
              <a:t>Its important the page has some type of security before hitting submit, the visual representation of the form has reCAPTCHA security but any can be used. This is to prevent receiving false claims.</a:t>
            </a:r>
          </a:p>
          <a:p>
            <a:pPr marL="238136" indent="-238136">
              <a:buFont typeface="Arial" panose="020B0604020202020204" pitchFamily="34" charset="0"/>
              <a:buChar char="•"/>
            </a:pPr>
            <a:r>
              <a:rPr lang="en-AU" sz="1166" dirty="0"/>
              <a:t>The customer will have the option to select the preferred language of the web form . Also, any message will consider the language previously selected.</a:t>
            </a:r>
            <a:endParaRPr lang="en-US" sz="1166" dirty="0"/>
          </a:p>
          <a:p>
            <a:pPr marL="238136" indent="-238136">
              <a:buFont typeface="Arial" panose="020B0604020202020204" pitchFamily="34" charset="0"/>
              <a:buChar char="•"/>
            </a:pPr>
            <a:r>
              <a:rPr lang="en-US" sz="1166" dirty="0"/>
              <a:t>Once the customer hit submit a ticket will be created in Salesforce with all the information submitted by the customer (including attached documents and copies of the emails sent to the customers).</a:t>
            </a:r>
          </a:p>
          <a:p>
            <a:pPr marL="238136" indent="-238136">
              <a:buFont typeface="Arial" panose="020B0604020202020204" pitchFamily="34" charset="0"/>
              <a:buChar char="•"/>
            </a:pPr>
            <a:endParaRPr lang="en-US" sz="1166" dirty="0"/>
          </a:p>
        </p:txBody>
      </p:sp>
      <p:sp>
        <p:nvSpPr>
          <p:cNvPr id="17" name="TextBox 16">
            <a:extLst>
              <a:ext uri="{FF2B5EF4-FFF2-40B4-BE49-F238E27FC236}">
                <a16:creationId xmlns:a16="http://schemas.microsoft.com/office/drawing/2014/main" id="{C71EE0BE-7A06-5FCD-8459-22B7FA7BE2D4}"/>
              </a:ext>
            </a:extLst>
          </p:cNvPr>
          <p:cNvSpPr txBox="1"/>
          <p:nvPr/>
        </p:nvSpPr>
        <p:spPr>
          <a:xfrm>
            <a:off x="3517019" y="340420"/>
            <a:ext cx="5122668" cy="707886"/>
          </a:xfrm>
          <a:prstGeom prst="rect">
            <a:avLst/>
          </a:prstGeom>
          <a:noFill/>
        </p:spPr>
        <p:txBody>
          <a:bodyPr wrap="square" rtlCol="0">
            <a:spAutoFit/>
          </a:bodyPr>
          <a:lstStyle/>
          <a:p>
            <a:pPr algn="ctr"/>
            <a:r>
              <a:rPr lang="en-US" sz="4000" b="1" u="sng" dirty="0">
                <a:latin typeface="CordiaUPC" panose="020B0304020202020204" pitchFamily="34" charset="-34"/>
                <a:cs typeface="CordiaUPC" panose="020B0304020202020204" pitchFamily="34" charset="-34"/>
              </a:rPr>
              <a:t>CONT. WEB FORM</a:t>
            </a:r>
          </a:p>
        </p:txBody>
      </p:sp>
      <p:sp>
        <p:nvSpPr>
          <p:cNvPr id="5" name="TextBox 4">
            <a:extLst>
              <a:ext uri="{FF2B5EF4-FFF2-40B4-BE49-F238E27FC236}">
                <a16:creationId xmlns:a16="http://schemas.microsoft.com/office/drawing/2014/main" id="{8FDB97B0-7783-D811-386A-2802AB2C6733}"/>
              </a:ext>
            </a:extLst>
          </p:cNvPr>
          <p:cNvSpPr txBox="1"/>
          <p:nvPr/>
        </p:nvSpPr>
        <p:spPr>
          <a:xfrm>
            <a:off x="2822241" y="3790879"/>
            <a:ext cx="6953849" cy="1119176"/>
          </a:xfrm>
          <a:prstGeom prst="rect">
            <a:avLst/>
          </a:prstGeom>
          <a:solidFill>
            <a:srgbClr val="FFCCCC"/>
          </a:solidFill>
        </p:spPr>
        <p:txBody>
          <a:bodyPr wrap="square" rtlCol="0">
            <a:noAutofit/>
          </a:bodyPr>
          <a:lstStyle/>
          <a:p>
            <a:endParaRPr lang="en-US" sz="1500" dirty="0"/>
          </a:p>
        </p:txBody>
      </p:sp>
      <p:sp>
        <p:nvSpPr>
          <p:cNvPr id="8" name="TextBox 7">
            <a:extLst>
              <a:ext uri="{FF2B5EF4-FFF2-40B4-BE49-F238E27FC236}">
                <a16:creationId xmlns:a16="http://schemas.microsoft.com/office/drawing/2014/main" id="{2855D0DE-6FEA-C8EF-6AA1-0DF47217AF59}"/>
              </a:ext>
            </a:extLst>
          </p:cNvPr>
          <p:cNvSpPr txBox="1"/>
          <p:nvPr/>
        </p:nvSpPr>
        <p:spPr>
          <a:xfrm>
            <a:off x="3429530" y="3907255"/>
            <a:ext cx="6430210" cy="745973"/>
          </a:xfrm>
          <a:prstGeom prst="rect">
            <a:avLst/>
          </a:prstGeom>
          <a:noFill/>
        </p:spPr>
        <p:txBody>
          <a:bodyPr wrap="square" rtlCol="0">
            <a:spAutoFit/>
          </a:bodyPr>
          <a:lstStyle/>
          <a:p>
            <a:r>
              <a:rPr lang="en-US" sz="1500" b="1" dirty="0">
                <a:solidFill>
                  <a:srgbClr val="0E3E84"/>
                </a:solidFill>
              </a:rPr>
              <a:t>We couldn’t register your request           </a:t>
            </a:r>
          </a:p>
          <a:p>
            <a:endParaRPr lang="en-US" sz="416" dirty="0">
              <a:solidFill>
                <a:srgbClr val="0E3E84"/>
              </a:solidFill>
            </a:endParaRPr>
          </a:p>
          <a:p>
            <a:r>
              <a:rPr lang="en-US" sz="1166" dirty="0">
                <a:solidFill>
                  <a:srgbClr val="0E3E84"/>
                </a:solidFill>
              </a:rPr>
              <a:t>Something Happened! Your request  was not able to be registered at this time, please try again in a few moments. Excuse the inconvenience and thank you for understanding.</a:t>
            </a:r>
          </a:p>
        </p:txBody>
      </p:sp>
      <p:sp>
        <p:nvSpPr>
          <p:cNvPr id="9" name="Rectangle 8">
            <a:extLst>
              <a:ext uri="{FF2B5EF4-FFF2-40B4-BE49-F238E27FC236}">
                <a16:creationId xmlns:a16="http://schemas.microsoft.com/office/drawing/2014/main" id="{245BA177-C396-2BFC-0709-16DE5CDC45C4}"/>
              </a:ext>
            </a:extLst>
          </p:cNvPr>
          <p:cNvSpPr/>
          <p:nvPr/>
        </p:nvSpPr>
        <p:spPr>
          <a:xfrm>
            <a:off x="2769904" y="3790879"/>
            <a:ext cx="115743" cy="1120140"/>
          </a:xfrm>
          <a:prstGeom prst="rect">
            <a:avLst/>
          </a:prstGeom>
          <a:solidFill>
            <a:srgbClr val="FF41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10" name="Picture 9" descr="A red circle with a white x in it&#10;&#10;Description automatically generated">
            <a:extLst>
              <a:ext uri="{FF2B5EF4-FFF2-40B4-BE49-F238E27FC236}">
                <a16:creationId xmlns:a16="http://schemas.microsoft.com/office/drawing/2014/main" id="{C54B4D46-594D-CF80-F66C-76A6FCAE26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2842" y="3907254"/>
            <a:ext cx="409493" cy="409493"/>
          </a:xfrm>
          <a:prstGeom prst="rect">
            <a:avLst/>
          </a:prstGeom>
        </p:spPr>
      </p:pic>
      <p:pic>
        <p:nvPicPr>
          <p:cNvPr id="3" name="Graphic 2" descr="Badge 5 with solid fill">
            <a:extLst>
              <a:ext uri="{FF2B5EF4-FFF2-40B4-BE49-F238E27FC236}">
                <a16:creationId xmlns:a16="http://schemas.microsoft.com/office/drawing/2014/main" id="{02418443-0D1C-C326-A007-250B0315B7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68802" y="1680408"/>
            <a:ext cx="489303" cy="489303"/>
          </a:xfrm>
          <a:prstGeom prst="rect">
            <a:avLst/>
          </a:prstGeom>
        </p:spPr>
      </p:pic>
      <p:pic>
        <p:nvPicPr>
          <p:cNvPr id="6" name="Picture 5" descr="A yellow face with brown eyes&#10;&#10;Description automatically generated">
            <a:extLst>
              <a:ext uri="{FF2B5EF4-FFF2-40B4-BE49-F238E27FC236}">
                <a16:creationId xmlns:a16="http://schemas.microsoft.com/office/drawing/2014/main" id="{AE20A123-55A5-4EB1-92DD-05DC1FC880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43463" y="3922206"/>
            <a:ext cx="251499" cy="251499"/>
          </a:xfrm>
          <a:prstGeom prst="rect">
            <a:avLst/>
          </a:prstGeom>
        </p:spPr>
      </p:pic>
      <p:pic>
        <p:nvPicPr>
          <p:cNvPr id="2" name="Picture 1" descr="A blue and pink square&#10;&#10;Description automatically generated">
            <a:extLst>
              <a:ext uri="{FF2B5EF4-FFF2-40B4-BE49-F238E27FC236}">
                <a16:creationId xmlns:a16="http://schemas.microsoft.com/office/drawing/2014/main" id="{86269467-1596-2BC1-B0B5-9B5E99B424CF}"/>
              </a:ext>
            </a:extLst>
          </p:cNvPr>
          <p:cNvPicPr>
            <a:picLocks noChangeAspect="1"/>
          </p:cNvPicPr>
          <p:nvPr/>
        </p:nvPicPr>
        <p:blipFill rotWithShape="1">
          <a:blip r:embed="rId8">
            <a:extLst>
              <a:ext uri="{28A0092B-C50C-407E-A947-70E740481C1C}">
                <a14:useLocalDpi xmlns:a14="http://schemas.microsoft.com/office/drawing/2010/main" val="0"/>
              </a:ext>
            </a:extLst>
          </a:blip>
          <a:srcRect l="36745" r="5813" b="1972"/>
          <a:stretch/>
        </p:blipFill>
        <p:spPr>
          <a:xfrm rot="5400000">
            <a:off x="-4304144" y="4304142"/>
            <a:ext cx="9144000" cy="535713"/>
          </a:xfrm>
          <a:prstGeom prst="rect">
            <a:avLst/>
          </a:prstGeom>
        </p:spPr>
      </p:pic>
    </p:spTree>
    <p:extLst>
      <p:ext uri="{BB962C8B-B14F-4D97-AF65-F5344CB8AC3E}">
        <p14:creationId xmlns:p14="http://schemas.microsoft.com/office/powerpoint/2010/main" val="874466367"/>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A981E-5D33-5D35-1583-032A002EEEE9}"/>
              </a:ext>
            </a:extLst>
          </p:cNvPr>
          <p:cNvSpPr txBox="1"/>
          <p:nvPr/>
        </p:nvSpPr>
        <p:spPr>
          <a:xfrm>
            <a:off x="3713523" y="299262"/>
            <a:ext cx="4764954" cy="553998"/>
          </a:xfrm>
          <a:prstGeom prst="rect">
            <a:avLst/>
          </a:prstGeom>
          <a:noFill/>
        </p:spPr>
        <p:txBody>
          <a:bodyPr wrap="square" rtlCol="0">
            <a:spAutoFit/>
          </a:bodyPr>
          <a:lstStyle/>
          <a:p>
            <a:pPr algn="ctr"/>
            <a:r>
              <a:rPr lang="en-US" sz="3000" b="1" u="sng" dirty="0">
                <a:latin typeface="CordiaUPC" panose="020B0304020202020204" pitchFamily="34" charset="-34"/>
                <a:cs typeface="CordiaUPC" panose="020B0304020202020204" pitchFamily="34" charset="-34"/>
              </a:rPr>
              <a:t>BACKOFFICE WORKFLOW NOTES</a:t>
            </a:r>
          </a:p>
        </p:txBody>
      </p:sp>
      <p:sp>
        <p:nvSpPr>
          <p:cNvPr id="5" name="TextBox 4">
            <a:extLst>
              <a:ext uri="{FF2B5EF4-FFF2-40B4-BE49-F238E27FC236}">
                <a16:creationId xmlns:a16="http://schemas.microsoft.com/office/drawing/2014/main" id="{9520BD51-CCF3-1695-BB90-E795997C0594}"/>
              </a:ext>
            </a:extLst>
          </p:cNvPr>
          <p:cNvSpPr txBox="1"/>
          <p:nvPr/>
        </p:nvSpPr>
        <p:spPr>
          <a:xfrm>
            <a:off x="810013" y="2403728"/>
            <a:ext cx="11220897" cy="6463308"/>
          </a:xfrm>
          <a:prstGeom prst="rect">
            <a:avLst/>
          </a:prstGeom>
          <a:noFill/>
        </p:spPr>
        <p:txBody>
          <a:bodyPr wrap="square" rtlCol="0">
            <a:spAutoFit/>
          </a:bodyPr>
          <a:lstStyle/>
          <a:p>
            <a:pPr marL="238136" indent="-238136">
              <a:buFont typeface="Arial" panose="020B0604020202020204" pitchFamily="34" charset="0"/>
              <a:buChar char="•"/>
            </a:pPr>
            <a:r>
              <a:rPr lang="en-US" dirty="0"/>
              <a:t>Workflow status- The only status that can be changed by an agent is </a:t>
            </a:r>
            <a:r>
              <a:rPr lang="en-US" i="1" dirty="0"/>
              <a:t>Closed. </a:t>
            </a:r>
            <a:r>
              <a:rPr lang="en-US" dirty="0"/>
              <a:t>The only status the customer can see in the portal is: New, In-progress and closed</a:t>
            </a:r>
            <a:endParaRPr lang="en-US" i="1" dirty="0"/>
          </a:p>
          <a:p>
            <a:pPr marL="619153" lvl="1" indent="-238136">
              <a:buFont typeface="Arial" panose="020B0604020202020204" pitchFamily="34" charset="0"/>
              <a:buChar char="•"/>
            </a:pPr>
            <a:r>
              <a:rPr lang="en-US" b="1" dirty="0"/>
              <a:t>New</a:t>
            </a:r>
            <a:r>
              <a:rPr lang="en-US" dirty="0"/>
              <a:t>- This status is when the ticket just submitted and referred to the Liquidation of funds queue and the ticket owner field is blank.</a:t>
            </a:r>
          </a:p>
          <a:p>
            <a:pPr marL="619153" lvl="1" indent="-238136">
              <a:buFont typeface="Arial" panose="020B0604020202020204" pitchFamily="34" charset="0"/>
              <a:buChar char="•"/>
            </a:pPr>
            <a:r>
              <a:rPr lang="en-US" b="1" dirty="0"/>
              <a:t>In-progress</a:t>
            </a:r>
            <a:r>
              <a:rPr lang="en-US" dirty="0"/>
              <a:t>- This status should be used when ticket has been assigned (ticket owner field has a value)</a:t>
            </a:r>
          </a:p>
          <a:p>
            <a:pPr marL="619153" lvl="1" indent="-238136">
              <a:buFont typeface="Arial" panose="020B0604020202020204" pitchFamily="34" charset="0"/>
              <a:buChar char="•"/>
            </a:pPr>
            <a:r>
              <a:rPr lang="en-US" b="1" dirty="0"/>
              <a:t>Hold</a:t>
            </a:r>
            <a:r>
              <a:rPr lang="en-US" dirty="0"/>
              <a:t>-This status should be used when a government deposit was made after the death date and an investigation in required. Once the investigation is completed the agent can proceed with the disbursement process</a:t>
            </a:r>
            <a:endParaRPr lang="en-US" b="1" dirty="0"/>
          </a:p>
          <a:p>
            <a:pPr marL="619153" lvl="1" indent="-238136">
              <a:buFont typeface="Arial" panose="020B0604020202020204" pitchFamily="34" charset="0"/>
              <a:buChar char="•"/>
            </a:pPr>
            <a:r>
              <a:rPr lang="en-US" b="1" dirty="0"/>
              <a:t>Closed</a:t>
            </a:r>
            <a:r>
              <a:rPr lang="en-US" dirty="0"/>
              <a:t>- This status will be picked by agent working on the case. It shouldn’t let the agent close the case if the resolution status is blank.</a:t>
            </a:r>
          </a:p>
          <a:p>
            <a:pPr marL="381017" lvl="1"/>
            <a:r>
              <a:rPr lang="en-US" b="1" dirty="0">
                <a:solidFill>
                  <a:srgbClr val="0E3E84"/>
                </a:solidFill>
              </a:rPr>
              <a:t>* See Backoffice Processing  Section for additional rules of this status</a:t>
            </a:r>
          </a:p>
          <a:p>
            <a:pPr marL="238136" lvl="1" indent="-238136">
              <a:buFont typeface="Arial" panose="020B0604020202020204" pitchFamily="34" charset="0"/>
              <a:buChar char="•"/>
            </a:pPr>
            <a:endParaRPr lang="en-US" dirty="0"/>
          </a:p>
          <a:p>
            <a:pPr marL="238136" lvl="1" indent="-238136">
              <a:buFont typeface="Arial" panose="020B0604020202020204" pitchFamily="34" charset="0"/>
              <a:buChar char="•"/>
            </a:pPr>
            <a:r>
              <a:rPr lang="en-US" dirty="0"/>
              <a:t>Resolution Status- This can only be changed if the Workflow Status=In-progress</a:t>
            </a:r>
          </a:p>
          <a:p>
            <a:pPr marL="619153" lvl="2" indent="-238136">
              <a:buFont typeface="Arial" panose="020B0604020202020204" pitchFamily="34" charset="0"/>
              <a:buChar char="•"/>
            </a:pPr>
            <a:r>
              <a:rPr lang="en-US" b="1" dirty="0"/>
              <a:t>Denied-</a:t>
            </a:r>
            <a:r>
              <a:rPr lang="en-US" dirty="0"/>
              <a:t> This status is picked by the agent working the case when the information and/or documents are wrong or incomplete.</a:t>
            </a:r>
          </a:p>
          <a:p>
            <a:pPr marL="619153" lvl="2" indent="-238136">
              <a:buFont typeface="Arial" panose="020B0604020202020204" pitchFamily="34" charset="0"/>
              <a:buChar char="•"/>
            </a:pPr>
            <a:r>
              <a:rPr lang="en-US" b="1" dirty="0"/>
              <a:t>Denied-No Funds Available</a:t>
            </a:r>
            <a:r>
              <a:rPr lang="en-US" dirty="0"/>
              <a:t>- This status is picked by the agent working the case when there are no available funds in account.</a:t>
            </a:r>
          </a:p>
          <a:p>
            <a:pPr marL="619153" lvl="2" indent="-238136">
              <a:buFont typeface="Arial" panose="020B0604020202020204" pitchFamily="34" charset="0"/>
              <a:buChar char="•"/>
            </a:pPr>
            <a:r>
              <a:rPr lang="en-US" b="1" dirty="0"/>
              <a:t>Denied-Funds Exceed $15K -</a:t>
            </a:r>
            <a:r>
              <a:rPr lang="en-US" dirty="0"/>
              <a:t>This status is picked by the agent working the case when the disbursement amount is greater than $15K and the proper documentation was not uploaded</a:t>
            </a:r>
          </a:p>
          <a:p>
            <a:pPr marL="619153" lvl="2" indent="-238136">
              <a:buFont typeface="Arial" panose="020B0604020202020204" pitchFamily="34" charset="0"/>
              <a:buChar char="•"/>
            </a:pPr>
            <a:r>
              <a:rPr lang="en-US" b="1" dirty="0"/>
              <a:t>Approved-Deposit</a:t>
            </a:r>
            <a:r>
              <a:rPr lang="en-US" dirty="0"/>
              <a:t>- This status is picked by the agent working the case when the information and documents are correct, and the claimed amount was deposited.</a:t>
            </a:r>
          </a:p>
          <a:p>
            <a:pPr marL="619153" lvl="2" indent="-238136">
              <a:buFont typeface="Arial" panose="020B0604020202020204" pitchFamily="34" charset="0"/>
              <a:buChar char="•"/>
            </a:pPr>
            <a:r>
              <a:rPr lang="en-US" b="1" dirty="0"/>
              <a:t>Approved-Pickup Check- </a:t>
            </a:r>
            <a:r>
              <a:rPr lang="en-US" dirty="0"/>
              <a:t>This status is picked by the agent working the case when the information and documents are correct, and the customer must go to the selected branch to pickup the check.</a:t>
            </a:r>
          </a:p>
        </p:txBody>
      </p:sp>
      <p:sp>
        <p:nvSpPr>
          <p:cNvPr id="6" name="TextBox 5">
            <a:extLst>
              <a:ext uri="{FF2B5EF4-FFF2-40B4-BE49-F238E27FC236}">
                <a16:creationId xmlns:a16="http://schemas.microsoft.com/office/drawing/2014/main" id="{FAD1AD1F-7A5F-412D-D4A6-83D7158F36BC}"/>
              </a:ext>
            </a:extLst>
          </p:cNvPr>
          <p:cNvSpPr txBox="1"/>
          <p:nvPr/>
        </p:nvSpPr>
        <p:spPr>
          <a:xfrm>
            <a:off x="1116817" y="1433747"/>
            <a:ext cx="10607287" cy="783193"/>
          </a:xfrm>
          <a:prstGeom prst="roundRect">
            <a:avLst/>
          </a:prstGeom>
          <a:solidFill>
            <a:schemeClr val="tx2">
              <a:lumMod val="10000"/>
              <a:lumOff val="90000"/>
            </a:schemeClr>
          </a:solidFill>
          <a:effectLst>
            <a:outerShdw blurRad="50800" dist="38100" dir="2700000" algn="tl" rotWithShape="0">
              <a:prstClr val="black">
                <a:alpha val="40000"/>
              </a:prstClr>
            </a:outerShdw>
          </a:effectLst>
        </p:spPr>
        <p:txBody>
          <a:bodyPr wrap="square" rtlCol="0">
            <a:spAutoFit/>
          </a:bodyPr>
          <a:lstStyle/>
          <a:p>
            <a:r>
              <a:rPr lang="en-US" sz="2000" dirty="0"/>
              <a:t>Once the form is submitted, a ticket must be created with all the information submitted by the customer and must have the following status: </a:t>
            </a:r>
          </a:p>
        </p:txBody>
      </p:sp>
      <p:pic>
        <p:nvPicPr>
          <p:cNvPr id="2" name="Picture 1" descr="A blue and pink square&#10;&#10;Description automatically generated">
            <a:extLst>
              <a:ext uri="{FF2B5EF4-FFF2-40B4-BE49-F238E27FC236}">
                <a16:creationId xmlns:a16="http://schemas.microsoft.com/office/drawing/2014/main" id="{CB03C794-490C-A6F6-4055-DF2C6F434F83}"/>
              </a:ext>
            </a:extLst>
          </p:cNvPr>
          <p:cNvPicPr>
            <a:picLocks noChangeAspect="1"/>
          </p:cNvPicPr>
          <p:nvPr/>
        </p:nvPicPr>
        <p:blipFill rotWithShape="1">
          <a:blip r:embed="rId3">
            <a:extLst>
              <a:ext uri="{28A0092B-C50C-407E-A947-70E740481C1C}">
                <a14:useLocalDpi xmlns:a14="http://schemas.microsoft.com/office/drawing/2010/main" val="0"/>
              </a:ext>
            </a:extLst>
          </a:blip>
          <a:srcRect l="36745" r="5813" b="1972"/>
          <a:stretch/>
        </p:blipFill>
        <p:spPr>
          <a:xfrm rot="5400000">
            <a:off x="-4304144" y="4304142"/>
            <a:ext cx="9144000" cy="535713"/>
          </a:xfrm>
          <a:prstGeom prst="rect">
            <a:avLst/>
          </a:prstGeom>
        </p:spPr>
      </p:pic>
    </p:spTree>
    <p:extLst>
      <p:ext uri="{BB962C8B-B14F-4D97-AF65-F5344CB8AC3E}">
        <p14:creationId xmlns:p14="http://schemas.microsoft.com/office/powerpoint/2010/main" val="4088984681"/>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5DC74-9CF6-DB1D-2296-7D34DA2690A4}"/>
              </a:ext>
            </a:extLst>
          </p:cNvPr>
          <p:cNvSpPr>
            <a:spLocks noGrp="1"/>
          </p:cNvSpPr>
          <p:nvPr>
            <p:ph idx="1"/>
          </p:nvPr>
        </p:nvSpPr>
        <p:spPr>
          <a:xfrm>
            <a:off x="566417" y="1141893"/>
            <a:ext cx="11567160" cy="7014633"/>
          </a:xfrm>
        </p:spPr>
        <p:txBody>
          <a:bodyPr>
            <a:noAutofit/>
          </a:bodyPr>
          <a:lstStyle/>
          <a:p>
            <a:r>
              <a:rPr lang="en-US" sz="1600" dirty="0"/>
              <a:t>All the data input by the customer in the form should me mapped to a case (claim) in Salesforce.</a:t>
            </a:r>
          </a:p>
          <a:p>
            <a:r>
              <a:rPr lang="en-US" sz="1600" dirty="0"/>
              <a:t>Additional fields that will be needed that are not in the customer webform are:</a:t>
            </a:r>
          </a:p>
          <a:p>
            <a:pPr lvl="1"/>
            <a:r>
              <a:rPr lang="en-US" sz="1600" b="1" dirty="0"/>
              <a:t>Closed Date</a:t>
            </a:r>
            <a:r>
              <a:rPr lang="en-US" sz="1600" dirty="0"/>
              <a:t>- Automatically generated when ticket status is set to closed</a:t>
            </a:r>
            <a:endParaRPr lang="en-US" sz="1600" b="1" dirty="0"/>
          </a:p>
          <a:p>
            <a:pPr lvl="1"/>
            <a:r>
              <a:rPr lang="en-US" sz="1600" b="1" dirty="0"/>
              <a:t>Customer Pickup Date</a:t>
            </a:r>
            <a:r>
              <a:rPr lang="en-US" sz="1600" dirty="0"/>
              <a:t>- manually inserted by user</a:t>
            </a:r>
            <a:endParaRPr lang="en-US" sz="1600" b="1" dirty="0"/>
          </a:p>
          <a:p>
            <a:pPr lvl="1"/>
            <a:r>
              <a:rPr lang="en-US" sz="1600" b="1" dirty="0"/>
              <a:t>Case Owner Name</a:t>
            </a:r>
            <a:r>
              <a:rPr lang="en-US" sz="1600" dirty="0"/>
              <a:t>-input by user</a:t>
            </a:r>
            <a:endParaRPr lang="en-US" sz="1600" b="1" dirty="0"/>
          </a:p>
          <a:p>
            <a:pPr lvl="1"/>
            <a:r>
              <a:rPr lang="en-US" sz="1600" b="1" dirty="0"/>
              <a:t>Assigned Date- </a:t>
            </a:r>
            <a:r>
              <a:rPr lang="en-US" sz="1600" dirty="0"/>
              <a:t>Automatically generated when ticket is assigned</a:t>
            </a:r>
          </a:p>
          <a:p>
            <a:pPr lvl="1"/>
            <a:r>
              <a:rPr lang="en-US" sz="1600" b="1" dirty="0"/>
              <a:t>Amount Disbursed-</a:t>
            </a:r>
            <a:r>
              <a:rPr lang="en-US" sz="1600" dirty="0"/>
              <a:t>Input by user</a:t>
            </a:r>
            <a:endParaRPr lang="en-US" sz="1600" b="1" dirty="0"/>
          </a:p>
          <a:p>
            <a:pPr marL="304792" lvl="1">
              <a:spcBef>
                <a:spcPts val="1333"/>
              </a:spcBef>
            </a:pPr>
            <a:r>
              <a:rPr lang="en-US" sz="1600" dirty="0"/>
              <a:t>Additional to the fields described above, a checklist (with its corresponding fields) will be created to make sure the Estate Processing Specialist completes all the steps</a:t>
            </a:r>
          </a:p>
          <a:p>
            <a:pPr marL="1066785" lvl="2" indent="-457200">
              <a:spcBef>
                <a:spcPts val="1333"/>
              </a:spcBef>
              <a:buFont typeface="Wingdings" panose="05000000000000000000" pitchFamily="2" charset="2"/>
              <a:buChar char="q"/>
            </a:pPr>
            <a:r>
              <a:rPr lang="en-US" sz="1600" dirty="0"/>
              <a:t>Credit cards coded and closed as deceased. If not create PCAS ticket for this.</a:t>
            </a:r>
          </a:p>
          <a:p>
            <a:pPr marL="1066785" lvl="2" indent="-457200">
              <a:spcBef>
                <a:spcPts val="1333"/>
              </a:spcBef>
              <a:buFont typeface="Wingdings" panose="05000000000000000000" pitchFamily="2" charset="2"/>
              <a:buChar char="q"/>
            </a:pPr>
            <a:r>
              <a:rPr lang="en-US" sz="1600" dirty="0"/>
              <a:t>Verify if accounts are coded deceased, 43 and if the deceased customer has CD and/or IRA. If not create JIRA ticket for deceased codification, 43 and DLG configuration.</a:t>
            </a:r>
          </a:p>
          <a:p>
            <a:pPr marL="1066785" lvl="2" indent="-457200">
              <a:spcBef>
                <a:spcPts val="1333"/>
              </a:spcBef>
              <a:buFont typeface="Wingdings" panose="05000000000000000000" pitchFamily="2" charset="2"/>
              <a:buChar char="q"/>
            </a:pPr>
            <a:r>
              <a:rPr lang="en-US" sz="1600" dirty="0"/>
              <a:t>Verify government deposits after the date of death. The following questions with options should appear when adding the checkmark:</a:t>
            </a:r>
          </a:p>
          <a:p>
            <a:pPr marL="1523962" lvl="3">
              <a:spcBef>
                <a:spcPts val="1333"/>
              </a:spcBef>
            </a:pPr>
            <a:r>
              <a:rPr lang="en-US" sz="1600" b="1" dirty="0"/>
              <a:t>Government deposit after date of death</a:t>
            </a:r>
            <a:r>
              <a:rPr lang="en-US" sz="1600" dirty="0"/>
              <a:t> with Yes/No option.</a:t>
            </a:r>
          </a:p>
          <a:p>
            <a:pPr marL="1523962" lvl="3">
              <a:spcBef>
                <a:spcPts val="1333"/>
              </a:spcBef>
            </a:pPr>
            <a:r>
              <a:rPr lang="en-US" sz="1600" b="1" dirty="0"/>
              <a:t>PCAS ACH Claim Open </a:t>
            </a:r>
            <a:r>
              <a:rPr lang="en-US" sz="1600" dirty="0"/>
              <a:t>with Yes/No option.</a:t>
            </a:r>
          </a:p>
          <a:p>
            <a:pPr marL="1523962" lvl="3">
              <a:spcBef>
                <a:spcPts val="1333"/>
              </a:spcBef>
            </a:pPr>
            <a:r>
              <a:rPr lang="en-US" sz="1600" b="1" dirty="0"/>
              <a:t>ACH Claim Status </a:t>
            </a:r>
            <a:r>
              <a:rPr lang="en-US" sz="1600" dirty="0"/>
              <a:t>with:  In progress/ Completed option. </a:t>
            </a:r>
          </a:p>
          <a:p>
            <a:pPr marL="304792" lvl="1">
              <a:spcBef>
                <a:spcPts val="1333"/>
              </a:spcBef>
            </a:pPr>
            <a:r>
              <a:rPr lang="en-US" sz="1600" dirty="0"/>
              <a:t>Additional workflow  status  and ACH Claim status rules:</a:t>
            </a:r>
          </a:p>
          <a:p>
            <a:pPr lvl="1"/>
            <a:r>
              <a:rPr lang="en-US" sz="1600" dirty="0"/>
              <a:t>Automatically change ACH Claim Status to In Progress, when PCAS ACH Claim Open is answered “Yes”.</a:t>
            </a:r>
          </a:p>
          <a:p>
            <a:pPr lvl="1"/>
            <a:r>
              <a:rPr lang="en-US" sz="1600" dirty="0"/>
              <a:t>Workflow status should automatically change to </a:t>
            </a:r>
            <a:r>
              <a:rPr lang="en-US" sz="1600" i="1" dirty="0"/>
              <a:t>Hold</a:t>
            </a:r>
            <a:r>
              <a:rPr lang="en-US" sz="1600" dirty="0"/>
              <a:t>  when ACH Claim Status= In Progress</a:t>
            </a:r>
          </a:p>
          <a:p>
            <a:pPr lvl="1"/>
            <a:r>
              <a:rPr lang="en-US" sz="1600" dirty="0"/>
              <a:t>Workflow Status should automatically change to </a:t>
            </a:r>
            <a:r>
              <a:rPr lang="en-US" sz="1600" i="1" dirty="0"/>
              <a:t>In Progress </a:t>
            </a:r>
            <a:r>
              <a:rPr lang="en-US" sz="1600" dirty="0"/>
              <a:t>when Status of ACH Claim=Completed</a:t>
            </a:r>
          </a:p>
          <a:p>
            <a:pPr lvl="1"/>
            <a:r>
              <a:rPr lang="en-US" sz="1600" dirty="0"/>
              <a:t>All main 3 checkmarks must be completed to close ticket. If “Yes” was selected for government deposit after date of death, Status of ACH Claim should be “Completed” also to close ticket.</a:t>
            </a:r>
          </a:p>
        </p:txBody>
      </p:sp>
      <p:sp>
        <p:nvSpPr>
          <p:cNvPr id="4" name="TextBox 3">
            <a:extLst>
              <a:ext uri="{FF2B5EF4-FFF2-40B4-BE49-F238E27FC236}">
                <a16:creationId xmlns:a16="http://schemas.microsoft.com/office/drawing/2014/main" id="{78FF2AF1-FD3F-EEB3-2190-2915E3BB7E3C}"/>
              </a:ext>
            </a:extLst>
          </p:cNvPr>
          <p:cNvSpPr txBox="1"/>
          <p:nvPr/>
        </p:nvSpPr>
        <p:spPr>
          <a:xfrm>
            <a:off x="4170497" y="7551"/>
            <a:ext cx="3851001" cy="553998"/>
          </a:xfrm>
          <a:prstGeom prst="rect">
            <a:avLst/>
          </a:prstGeom>
          <a:noFill/>
        </p:spPr>
        <p:txBody>
          <a:bodyPr wrap="square" rtlCol="0">
            <a:spAutoFit/>
          </a:bodyPr>
          <a:lstStyle/>
          <a:p>
            <a:pPr algn="ctr"/>
            <a:r>
              <a:rPr lang="en-US" sz="3000" b="1" u="sng" dirty="0">
                <a:latin typeface="CordiaUPC" panose="020B0304020202020204" pitchFamily="34" charset="-34"/>
                <a:cs typeface="CordiaUPC" panose="020B0304020202020204" pitchFamily="34" charset="-34"/>
              </a:rPr>
              <a:t>Backoffice Processing</a:t>
            </a:r>
          </a:p>
        </p:txBody>
      </p:sp>
      <p:sp>
        <p:nvSpPr>
          <p:cNvPr id="5" name="TextBox 4">
            <a:extLst>
              <a:ext uri="{FF2B5EF4-FFF2-40B4-BE49-F238E27FC236}">
                <a16:creationId xmlns:a16="http://schemas.microsoft.com/office/drawing/2014/main" id="{969614B6-50FB-CD14-462A-8554B675668B}"/>
              </a:ext>
            </a:extLst>
          </p:cNvPr>
          <p:cNvSpPr txBox="1"/>
          <p:nvPr/>
        </p:nvSpPr>
        <p:spPr>
          <a:xfrm>
            <a:off x="624840" y="604603"/>
            <a:ext cx="10944860" cy="382871"/>
          </a:xfrm>
          <a:prstGeom prst="roundRect">
            <a:avLst/>
          </a:prstGeom>
          <a:solidFill>
            <a:schemeClr val="tx2">
              <a:lumMod val="10000"/>
              <a:lumOff val="90000"/>
            </a:schemeClr>
          </a:solidFill>
          <a:effectLst>
            <a:outerShdw blurRad="50800" dist="38100" dir="2700000" algn="tl" rotWithShape="0">
              <a:prstClr val="black">
                <a:alpha val="40000"/>
              </a:prstClr>
            </a:outerShdw>
          </a:effectLst>
        </p:spPr>
        <p:txBody>
          <a:bodyPr wrap="square" rtlCol="0">
            <a:spAutoFit/>
          </a:bodyPr>
          <a:lstStyle/>
          <a:p>
            <a:r>
              <a:rPr lang="en-US" sz="1600" dirty="0"/>
              <a:t>Below details of additional fields and checklist needed in the employee case view. Also, it specifies additional status rules:</a:t>
            </a:r>
          </a:p>
        </p:txBody>
      </p:sp>
      <p:pic>
        <p:nvPicPr>
          <p:cNvPr id="2" name="Picture 1" descr="A blue and pink square&#10;&#10;Description automatically generated">
            <a:extLst>
              <a:ext uri="{FF2B5EF4-FFF2-40B4-BE49-F238E27FC236}">
                <a16:creationId xmlns:a16="http://schemas.microsoft.com/office/drawing/2014/main" id="{BE84401B-F9BD-8501-547D-FAFCD9674878}"/>
              </a:ext>
            </a:extLst>
          </p:cNvPr>
          <p:cNvPicPr>
            <a:picLocks noChangeAspect="1"/>
          </p:cNvPicPr>
          <p:nvPr/>
        </p:nvPicPr>
        <p:blipFill rotWithShape="1">
          <a:blip r:embed="rId2">
            <a:extLst>
              <a:ext uri="{28A0092B-C50C-407E-A947-70E740481C1C}">
                <a14:useLocalDpi xmlns:a14="http://schemas.microsoft.com/office/drawing/2010/main" val="0"/>
              </a:ext>
            </a:extLst>
          </a:blip>
          <a:srcRect l="36745" r="5813" b="1972"/>
          <a:stretch/>
        </p:blipFill>
        <p:spPr>
          <a:xfrm rot="5400000">
            <a:off x="-4304144" y="4304142"/>
            <a:ext cx="9144000" cy="535713"/>
          </a:xfrm>
          <a:prstGeom prst="rect">
            <a:avLst/>
          </a:prstGeom>
        </p:spPr>
      </p:pic>
    </p:spTree>
    <p:extLst>
      <p:ext uri="{BB962C8B-B14F-4D97-AF65-F5344CB8AC3E}">
        <p14:creationId xmlns:p14="http://schemas.microsoft.com/office/powerpoint/2010/main" val="372173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B9EB48-DA46-6A5A-7A86-3634536D98C8}"/>
              </a:ext>
            </a:extLst>
          </p:cNvPr>
          <p:cNvSpPr txBox="1"/>
          <p:nvPr/>
        </p:nvSpPr>
        <p:spPr>
          <a:xfrm>
            <a:off x="4422004" y="-21373"/>
            <a:ext cx="2868128" cy="400110"/>
          </a:xfrm>
          <a:prstGeom prst="rect">
            <a:avLst/>
          </a:prstGeom>
          <a:noFill/>
        </p:spPr>
        <p:txBody>
          <a:bodyPr wrap="square" rtlCol="0">
            <a:spAutoFit/>
          </a:bodyPr>
          <a:lstStyle/>
          <a:p>
            <a:pPr algn="ctr"/>
            <a:r>
              <a:rPr lang="en-US" sz="2000" b="1" u="sng" dirty="0">
                <a:latin typeface="CordiaUPC" panose="020B0304020202020204" pitchFamily="34" charset="-34"/>
                <a:cs typeface="CordiaUPC" panose="020B0304020202020204" pitchFamily="34" charset="-34"/>
              </a:rPr>
              <a:t>NOTIFICATIONS</a:t>
            </a:r>
          </a:p>
        </p:txBody>
      </p:sp>
      <p:sp>
        <p:nvSpPr>
          <p:cNvPr id="5" name="TextBox 4">
            <a:extLst>
              <a:ext uri="{FF2B5EF4-FFF2-40B4-BE49-F238E27FC236}">
                <a16:creationId xmlns:a16="http://schemas.microsoft.com/office/drawing/2014/main" id="{E50743AB-3E42-88B1-4A24-F36CBDBD3030}"/>
              </a:ext>
            </a:extLst>
          </p:cNvPr>
          <p:cNvSpPr txBox="1"/>
          <p:nvPr/>
        </p:nvSpPr>
        <p:spPr>
          <a:xfrm>
            <a:off x="224590" y="306656"/>
            <a:ext cx="11742820" cy="2162294"/>
          </a:xfrm>
          <a:prstGeom prst="roundRect">
            <a:avLst/>
          </a:prstGeom>
          <a:solidFill>
            <a:schemeClr val="tx2">
              <a:lumMod val="10000"/>
              <a:lumOff val="90000"/>
            </a:schemeClr>
          </a:solidFill>
          <a:effectLst>
            <a:outerShdw blurRad="50800" dist="38100" dir="2700000" algn="tl" rotWithShape="0">
              <a:prstClr val="black">
                <a:alpha val="40000"/>
              </a:prstClr>
            </a:outerShdw>
          </a:effectLst>
        </p:spPr>
        <p:txBody>
          <a:bodyPr wrap="square" rtlCol="0">
            <a:spAutoFit/>
          </a:bodyPr>
          <a:lstStyle/>
          <a:p>
            <a:pPr marL="148173" indent="-148173">
              <a:buFont typeface="Arial" panose="020B0604020202020204" pitchFamily="34" charset="0"/>
              <a:buChar char="•"/>
            </a:pPr>
            <a:r>
              <a:rPr lang="en-US" sz="1100" dirty="0"/>
              <a:t>Below is a sample of the email the customer will receive during the process as showed in the process flow. There are a total of 3 emails:</a:t>
            </a:r>
          </a:p>
          <a:p>
            <a:pPr marL="666781" lvl="1" indent="-285763">
              <a:buFont typeface="+mj-lt"/>
              <a:buAutoNum type="arabicPeriod"/>
            </a:pPr>
            <a:r>
              <a:rPr lang="en-US" sz="1100" dirty="0"/>
              <a:t>Email request confirmation</a:t>
            </a:r>
          </a:p>
          <a:p>
            <a:pPr marL="666781" lvl="1" indent="-285763">
              <a:buFont typeface="+mj-lt"/>
              <a:buAutoNum type="arabicPeriod"/>
            </a:pPr>
            <a:r>
              <a:rPr lang="en-US" sz="1100" dirty="0"/>
              <a:t>Email rejecting/denying the request (has 3 versions)</a:t>
            </a:r>
          </a:p>
          <a:p>
            <a:pPr marL="1057281" lvl="2" indent="-142881">
              <a:buFont typeface="Arial" panose="020B0604020202020204" pitchFamily="34" charset="0"/>
              <a:buChar char="•"/>
            </a:pPr>
            <a:r>
              <a:rPr lang="en-US" sz="1100" dirty="0">
                <a:solidFill>
                  <a:schemeClr val="tx1"/>
                </a:solidFill>
              </a:rPr>
              <a:t>Incomplete/wrong information</a:t>
            </a:r>
          </a:p>
          <a:p>
            <a:pPr marL="1057281" lvl="2" indent="-142881">
              <a:buFont typeface="Arial" panose="020B0604020202020204" pitchFamily="34" charset="0"/>
              <a:buChar char="•"/>
            </a:pPr>
            <a:r>
              <a:rPr lang="en-US" sz="1100" dirty="0">
                <a:solidFill>
                  <a:schemeClr val="tx1"/>
                </a:solidFill>
              </a:rPr>
              <a:t>No available funds for disbursements</a:t>
            </a:r>
          </a:p>
          <a:p>
            <a:pPr marL="1057281" lvl="2" indent="-142881">
              <a:buFont typeface="Arial" panose="020B0604020202020204" pitchFamily="34" charset="0"/>
              <a:buChar char="•"/>
            </a:pPr>
            <a:r>
              <a:rPr lang="en-US" sz="1100" dirty="0">
                <a:solidFill>
                  <a:schemeClr val="tx1"/>
                </a:solidFill>
              </a:rPr>
              <a:t>Accounts with more than 15K requires Estate Release</a:t>
            </a:r>
          </a:p>
          <a:p>
            <a:pPr marL="666781" lvl="1" indent="-285763">
              <a:buFont typeface="+mj-lt"/>
              <a:buAutoNum type="arabicPeriod"/>
            </a:pPr>
            <a:r>
              <a:rPr lang="en-US" sz="1100" dirty="0"/>
              <a:t>Email approving the request (has 2 versions)</a:t>
            </a:r>
          </a:p>
          <a:p>
            <a:pPr marL="1047799" lvl="2" indent="-285763">
              <a:buFont typeface="+mj-lt"/>
              <a:buAutoNum type="alphaLcPeriod"/>
            </a:pPr>
            <a:r>
              <a:rPr lang="en-US" sz="1100" dirty="0"/>
              <a:t>Approved-Deposit</a:t>
            </a:r>
          </a:p>
          <a:p>
            <a:pPr marL="1047799" lvl="2" indent="-285763">
              <a:buFont typeface="+mj-lt"/>
              <a:buAutoNum type="alphaLcPeriod"/>
            </a:pPr>
            <a:r>
              <a:rPr lang="en-US" sz="1100" dirty="0"/>
              <a:t>Approved-Pickup check </a:t>
            </a:r>
          </a:p>
          <a:p>
            <a:pPr marL="144205" lvl="2" indent="-144205">
              <a:buFont typeface="Arial" panose="020B0604020202020204" pitchFamily="34" charset="0"/>
              <a:buChar char="•"/>
            </a:pPr>
            <a:r>
              <a:rPr lang="en-US" sz="1100" dirty="0"/>
              <a:t>Use a no-reply email</a:t>
            </a:r>
          </a:p>
          <a:p>
            <a:pPr marL="144205" lvl="2" indent="-144205">
              <a:buFont typeface="Arial" panose="020B0604020202020204" pitchFamily="34" charset="0"/>
              <a:buChar char="•"/>
            </a:pPr>
            <a:r>
              <a:rPr lang="en-US" sz="1100" dirty="0"/>
              <a:t>Each notification should be stored to its corresponding ticket in Salesforce</a:t>
            </a:r>
          </a:p>
        </p:txBody>
      </p:sp>
      <p:sp>
        <p:nvSpPr>
          <p:cNvPr id="6" name="Rectangle 5">
            <a:extLst>
              <a:ext uri="{FF2B5EF4-FFF2-40B4-BE49-F238E27FC236}">
                <a16:creationId xmlns:a16="http://schemas.microsoft.com/office/drawing/2014/main" id="{6A4333D8-BBE6-CD89-E7E1-91E8580EA25C}"/>
              </a:ext>
            </a:extLst>
          </p:cNvPr>
          <p:cNvSpPr/>
          <p:nvPr/>
        </p:nvSpPr>
        <p:spPr>
          <a:xfrm>
            <a:off x="339286" y="2922315"/>
            <a:ext cx="2939185" cy="37552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100" dirty="0">
                <a:solidFill>
                  <a:srgbClr val="0E3E84"/>
                </a:solidFill>
              </a:rPr>
              <a:t>Hi </a:t>
            </a:r>
            <a:r>
              <a:rPr lang="en-US" sz="1100" dirty="0">
                <a:solidFill>
                  <a:srgbClr val="FF0000"/>
                </a:solidFill>
              </a:rPr>
              <a:t>[Requestor First Name]:</a:t>
            </a:r>
          </a:p>
          <a:p>
            <a:endParaRPr lang="en-US" sz="500" dirty="0">
              <a:solidFill>
                <a:srgbClr val="0E3E84"/>
              </a:solidFill>
            </a:endParaRPr>
          </a:p>
          <a:p>
            <a:r>
              <a:rPr lang="en-US" sz="1100" dirty="0">
                <a:solidFill>
                  <a:srgbClr val="0E3E84"/>
                </a:solidFill>
              </a:rPr>
              <a:t>We are sorry for your loss and we are here to support you in these process. We have received your Liquidation Funds request. Your ticket number is</a:t>
            </a:r>
            <a:r>
              <a:rPr lang="en-US" sz="1100" dirty="0">
                <a:solidFill>
                  <a:srgbClr val="FF0000"/>
                </a:solidFill>
              </a:rPr>
              <a:t> [Salesforce ticket number]</a:t>
            </a:r>
            <a:r>
              <a:rPr lang="en-US" sz="1100" dirty="0">
                <a:solidFill>
                  <a:srgbClr val="0E3E84"/>
                </a:solidFill>
              </a:rPr>
              <a:t>  and you may use it as reference. We will review the submitted documentation and information and send you an email with the resolution of your request.</a:t>
            </a:r>
          </a:p>
          <a:p>
            <a:endParaRPr lang="en-US" sz="500" dirty="0">
              <a:solidFill>
                <a:srgbClr val="0E3E84"/>
              </a:solidFill>
            </a:endParaRPr>
          </a:p>
          <a:p>
            <a:r>
              <a:rPr lang="en-US" sz="1100" dirty="0">
                <a:solidFill>
                  <a:srgbClr val="0E3E84"/>
                </a:solidFill>
              </a:rPr>
              <a:t>If you have any questions, you can contact us at 787-724-3650 or visit one of our branches.</a:t>
            </a:r>
          </a:p>
          <a:p>
            <a:endParaRPr lang="en-US" sz="500" dirty="0">
              <a:solidFill>
                <a:srgbClr val="0E3E84"/>
              </a:solidFill>
            </a:endParaRPr>
          </a:p>
          <a:p>
            <a:r>
              <a:rPr lang="en-US" sz="1100" dirty="0">
                <a:solidFill>
                  <a:srgbClr val="0E3E84"/>
                </a:solidFill>
              </a:rPr>
              <a:t>We are here to serve you;</a:t>
            </a:r>
          </a:p>
          <a:p>
            <a:r>
              <a:rPr lang="en-US" sz="1100" dirty="0">
                <a:solidFill>
                  <a:srgbClr val="0E3E84"/>
                </a:solidFill>
              </a:rPr>
              <a:t>Banco Popular de Puerto Rico</a:t>
            </a:r>
          </a:p>
        </p:txBody>
      </p:sp>
      <p:sp>
        <p:nvSpPr>
          <p:cNvPr id="7" name="Rectangle 6">
            <a:extLst>
              <a:ext uri="{FF2B5EF4-FFF2-40B4-BE49-F238E27FC236}">
                <a16:creationId xmlns:a16="http://schemas.microsoft.com/office/drawing/2014/main" id="{75198680-784D-91D9-A64C-D784ABA93EF4}"/>
              </a:ext>
            </a:extLst>
          </p:cNvPr>
          <p:cNvSpPr/>
          <p:nvPr/>
        </p:nvSpPr>
        <p:spPr>
          <a:xfrm>
            <a:off x="339284" y="2548099"/>
            <a:ext cx="2939184" cy="37421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9" name="Picture 8">
            <a:extLst>
              <a:ext uri="{FF2B5EF4-FFF2-40B4-BE49-F238E27FC236}">
                <a16:creationId xmlns:a16="http://schemas.microsoft.com/office/drawing/2014/main" id="{533F1A44-C2BB-155F-94EA-B4045F0E4074}"/>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274580" y="2504981"/>
            <a:ext cx="1275261" cy="497545"/>
          </a:xfrm>
          <a:prstGeom prst="rect">
            <a:avLst/>
          </a:prstGeom>
        </p:spPr>
      </p:pic>
      <p:sp>
        <p:nvSpPr>
          <p:cNvPr id="16" name="Rectangle 15">
            <a:extLst>
              <a:ext uri="{FF2B5EF4-FFF2-40B4-BE49-F238E27FC236}">
                <a16:creationId xmlns:a16="http://schemas.microsoft.com/office/drawing/2014/main" id="{B3BB854E-7884-FB62-3A6A-E04EF8DD38AE}"/>
              </a:ext>
            </a:extLst>
          </p:cNvPr>
          <p:cNvSpPr/>
          <p:nvPr/>
        </p:nvSpPr>
        <p:spPr>
          <a:xfrm>
            <a:off x="3522366" y="2919230"/>
            <a:ext cx="4669134" cy="18689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900" dirty="0">
                <a:solidFill>
                  <a:srgbClr val="0E3E84"/>
                </a:solidFill>
              </a:rPr>
              <a:t>Hi </a:t>
            </a:r>
            <a:r>
              <a:rPr lang="en-US" sz="900" dirty="0">
                <a:solidFill>
                  <a:srgbClr val="FF0000"/>
                </a:solidFill>
              </a:rPr>
              <a:t>[Requestor First Name]:</a:t>
            </a:r>
          </a:p>
          <a:p>
            <a:endParaRPr lang="en-US" sz="500" dirty="0">
              <a:solidFill>
                <a:srgbClr val="0E3E84"/>
              </a:solidFill>
            </a:endParaRPr>
          </a:p>
          <a:p>
            <a:r>
              <a:rPr lang="en-US" sz="900" b="0" i="0" dirty="0">
                <a:solidFill>
                  <a:srgbClr val="0E3E84"/>
                </a:solidFill>
                <a:effectLst/>
              </a:rPr>
              <a:t>We understand that this is a challenging time for you, and we want to extend our sincerest condolences. Our team is committed to supporting you throughout this process. Upon reviewing your Liquidation Funds request under ticket </a:t>
            </a:r>
            <a:r>
              <a:rPr lang="en-US" sz="900" b="0" i="0" dirty="0">
                <a:solidFill>
                  <a:srgbClr val="FF0000"/>
                </a:solidFill>
                <a:effectLst/>
              </a:rPr>
              <a:t>[Salesforce ticket number], </a:t>
            </a:r>
            <a:r>
              <a:rPr lang="en-US" sz="900" b="0" i="0" dirty="0">
                <a:solidFill>
                  <a:srgbClr val="0E3E84"/>
                </a:solidFill>
                <a:effectLst/>
              </a:rPr>
              <a:t>we regret to inform you that we are unable to proceed at this time. The documentation provided is either incorrect or incomplete. </a:t>
            </a:r>
            <a:endParaRPr lang="en-US" sz="900" dirty="0">
              <a:solidFill>
                <a:srgbClr val="0E3E84"/>
              </a:solidFill>
            </a:endParaRPr>
          </a:p>
          <a:p>
            <a:endParaRPr lang="en-US" sz="500" dirty="0">
              <a:solidFill>
                <a:srgbClr val="0E3E84"/>
              </a:solidFill>
            </a:endParaRPr>
          </a:p>
          <a:p>
            <a:r>
              <a:rPr lang="en-US" sz="900" dirty="0">
                <a:solidFill>
                  <a:srgbClr val="0E3E84"/>
                </a:solidFill>
              </a:rPr>
              <a:t>Please review the information and if you wish you can submit another request.</a:t>
            </a:r>
          </a:p>
          <a:p>
            <a:endParaRPr lang="en-US" sz="500" dirty="0">
              <a:solidFill>
                <a:srgbClr val="0E3E84"/>
              </a:solidFill>
            </a:endParaRPr>
          </a:p>
          <a:p>
            <a:r>
              <a:rPr lang="en-US" sz="900" dirty="0">
                <a:solidFill>
                  <a:srgbClr val="0E3E84"/>
                </a:solidFill>
              </a:rPr>
              <a:t>If you have any questions, you can contact us  at 787-724-3650 or visit one of our branches</a:t>
            </a:r>
          </a:p>
          <a:p>
            <a:endParaRPr lang="en-US" sz="500" dirty="0">
              <a:solidFill>
                <a:srgbClr val="0E3E84"/>
              </a:solidFill>
            </a:endParaRPr>
          </a:p>
          <a:p>
            <a:r>
              <a:rPr lang="en-US" sz="900" dirty="0">
                <a:solidFill>
                  <a:srgbClr val="0E3E84"/>
                </a:solidFill>
              </a:rPr>
              <a:t>We are here to serve you;</a:t>
            </a:r>
          </a:p>
          <a:p>
            <a:r>
              <a:rPr lang="en-US" sz="900" dirty="0">
                <a:solidFill>
                  <a:srgbClr val="0E3E84"/>
                </a:solidFill>
              </a:rPr>
              <a:t>Banco Popular de Puerto Rico</a:t>
            </a:r>
          </a:p>
          <a:p>
            <a:endParaRPr lang="en-US" sz="900" dirty="0">
              <a:solidFill>
                <a:srgbClr val="0E3E84"/>
              </a:solidFill>
            </a:endParaRPr>
          </a:p>
          <a:p>
            <a:endParaRPr lang="en-US" sz="1000" dirty="0">
              <a:solidFill>
                <a:srgbClr val="0E3E84"/>
              </a:solidFill>
            </a:endParaRPr>
          </a:p>
        </p:txBody>
      </p:sp>
      <p:sp>
        <p:nvSpPr>
          <p:cNvPr id="17" name="Rectangle 16">
            <a:extLst>
              <a:ext uri="{FF2B5EF4-FFF2-40B4-BE49-F238E27FC236}">
                <a16:creationId xmlns:a16="http://schemas.microsoft.com/office/drawing/2014/main" id="{BEA73825-2D2A-AEB1-17DC-1BDFBD4D0D95}"/>
              </a:ext>
            </a:extLst>
          </p:cNvPr>
          <p:cNvSpPr/>
          <p:nvPr/>
        </p:nvSpPr>
        <p:spPr>
          <a:xfrm>
            <a:off x="3519776" y="2520459"/>
            <a:ext cx="4672584" cy="38773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18" name="Picture 17">
            <a:extLst>
              <a:ext uri="{FF2B5EF4-FFF2-40B4-BE49-F238E27FC236}">
                <a16:creationId xmlns:a16="http://schemas.microsoft.com/office/drawing/2014/main" id="{CC585189-002F-590B-FDC3-63F39E1F87F3}"/>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3465480" y="2495904"/>
            <a:ext cx="1275261" cy="497545"/>
          </a:xfrm>
          <a:prstGeom prst="rect">
            <a:avLst/>
          </a:prstGeom>
        </p:spPr>
      </p:pic>
      <p:sp>
        <p:nvSpPr>
          <p:cNvPr id="19" name="Rectangle 18">
            <a:extLst>
              <a:ext uri="{FF2B5EF4-FFF2-40B4-BE49-F238E27FC236}">
                <a16:creationId xmlns:a16="http://schemas.microsoft.com/office/drawing/2014/main" id="{5EBC75E0-94A5-16A5-B80A-936BEA0ADE5A}"/>
              </a:ext>
            </a:extLst>
          </p:cNvPr>
          <p:cNvSpPr/>
          <p:nvPr/>
        </p:nvSpPr>
        <p:spPr>
          <a:xfrm>
            <a:off x="8588152" y="2938354"/>
            <a:ext cx="3329268" cy="610404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100" dirty="0">
                <a:solidFill>
                  <a:srgbClr val="0E3E84"/>
                </a:solidFill>
              </a:rPr>
              <a:t>Hi </a:t>
            </a:r>
            <a:r>
              <a:rPr lang="en-US" sz="1100" dirty="0">
                <a:solidFill>
                  <a:srgbClr val="FF0000"/>
                </a:solidFill>
              </a:rPr>
              <a:t>[Requestor First Name]</a:t>
            </a:r>
            <a:r>
              <a:rPr lang="en-US" sz="1100" dirty="0">
                <a:solidFill>
                  <a:srgbClr val="0E3E84"/>
                </a:solidFill>
              </a:rPr>
              <a:t>:</a:t>
            </a:r>
          </a:p>
          <a:p>
            <a:endParaRPr lang="en-US" sz="500" dirty="0">
              <a:solidFill>
                <a:srgbClr val="0E3E84"/>
              </a:solidFill>
            </a:endParaRPr>
          </a:p>
          <a:p>
            <a:r>
              <a:rPr lang="en-US" sz="1100" dirty="0">
                <a:solidFill>
                  <a:srgbClr val="0E3E84"/>
                </a:solidFill>
              </a:rPr>
              <a:t>Please accept our deepest condolences for your loss. We are here to provide you with the support you need during this difficult time. We have completed the review of your Liquidation of Funds request under ticket </a:t>
            </a:r>
            <a:r>
              <a:rPr lang="en-US" sz="1100" dirty="0">
                <a:solidFill>
                  <a:srgbClr val="FF0000"/>
                </a:solidFill>
              </a:rPr>
              <a:t>[Salesforce ticket number], </a:t>
            </a:r>
            <a:r>
              <a:rPr lang="en-US" sz="1100" dirty="0">
                <a:solidFill>
                  <a:srgbClr val="0E3E84"/>
                </a:solidFill>
              </a:rPr>
              <a:t>and we are pleased to confirm that it has been approved. The amount of</a:t>
            </a:r>
            <a:r>
              <a:rPr lang="en-US" sz="1100" dirty="0">
                <a:solidFill>
                  <a:srgbClr val="FF0000"/>
                </a:solidFill>
              </a:rPr>
              <a:t> [Amount Claimed] </a:t>
            </a:r>
            <a:r>
              <a:rPr lang="en-US" sz="1100" dirty="0">
                <a:solidFill>
                  <a:srgbClr val="0E3E84"/>
                </a:solidFill>
              </a:rPr>
              <a:t>has been deposited into the account ending in</a:t>
            </a:r>
            <a:r>
              <a:rPr lang="en-US" sz="1100" dirty="0">
                <a:solidFill>
                  <a:srgbClr val="FF0000"/>
                </a:solidFill>
              </a:rPr>
              <a:t> [Account Holder Number</a:t>
            </a:r>
            <a:r>
              <a:rPr lang="en-US" sz="1100" dirty="0">
                <a:solidFill>
                  <a:srgbClr val="0E3E84"/>
                </a:solidFill>
              </a:rPr>
              <a:t>].</a:t>
            </a:r>
          </a:p>
          <a:p>
            <a:endParaRPr lang="en-US" sz="500" dirty="0">
              <a:solidFill>
                <a:srgbClr val="0E3E84"/>
              </a:solidFill>
            </a:endParaRPr>
          </a:p>
          <a:p>
            <a:r>
              <a:rPr lang="en-US" sz="1100" dirty="0">
                <a:solidFill>
                  <a:srgbClr val="0E3E84"/>
                </a:solidFill>
              </a:rPr>
              <a:t>If you have any questions, you can contact us  at 787-724-3650 or visit one of our branches</a:t>
            </a:r>
          </a:p>
          <a:p>
            <a:endParaRPr lang="en-US" sz="500" dirty="0">
              <a:solidFill>
                <a:srgbClr val="0E3E84"/>
              </a:solidFill>
            </a:endParaRPr>
          </a:p>
          <a:p>
            <a:r>
              <a:rPr lang="en-US" sz="1100" dirty="0">
                <a:solidFill>
                  <a:srgbClr val="0E3E84"/>
                </a:solidFill>
              </a:rPr>
              <a:t>We are here to serve you;</a:t>
            </a:r>
          </a:p>
          <a:p>
            <a:r>
              <a:rPr lang="en-US" sz="1100" dirty="0">
                <a:solidFill>
                  <a:srgbClr val="0E3E84"/>
                </a:solidFill>
              </a:rPr>
              <a:t>Banco Popular de Puerto Rico</a:t>
            </a:r>
          </a:p>
          <a:p>
            <a:endParaRPr lang="en-US" sz="1100" dirty="0">
              <a:solidFill>
                <a:srgbClr val="0E3E84"/>
              </a:solidFill>
            </a:endParaRPr>
          </a:p>
          <a:p>
            <a:endParaRPr lang="en-US" sz="1100" dirty="0">
              <a:solidFill>
                <a:srgbClr val="0E3E84"/>
              </a:solidFill>
            </a:endParaRPr>
          </a:p>
          <a:p>
            <a:endParaRPr lang="en-US" sz="1100" dirty="0">
              <a:solidFill>
                <a:srgbClr val="0E3E84"/>
              </a:solidFill>
            </a:endParaRPr>
          </a:p>
          <a:p>
            <a:r>
              <a:rPr lang="en-US" sz="1100" dirty="0">
                <a:solidFill>
                  <a:srgbClr val="0E3E84"/>
                </a:solidFill>
              </a:rPr>
              <a:t>Hi </a:t>
            </a:r>
            <a:r>
              <a:rPr lang="en-US" sz="1100" dirty="0">
                <a:solidFill>
                  <a:srgbClr val="FF0000"/>
                </a:solidFill>
              </a:rPr>
              <a:t>[Requestor First Name]</a:t>
            </a:r>
            <a:r>
              <a:rPr lang="en-US" sz="1100" dirty="0">
                <a:solidFill>
                  <a:srgbClr val="0E3E84"/>
                </a:solidFill>
              </a:rPr>
              <a:t>:</a:t>
            </a:r>
          </a:p>
          <a:p>
            <a:endParaRPr lang="en-US" sz="500" dirty="0">
              <a:solidFill>
                <a:srgbClr val="0E3E84"/>
              </a:solidFill>
            </a:endParaRPr>
          </a:p>
          <a:p>
            <a:pPr algn="l"/>
            <a:r>
              <a:rPr lang="en-US" sz="1100" dirty="0">
                <a:solidFill>
                  <a:srgbClr val="0E3E84"/>
                </a:solidFill>
              </a:rPr>
              <a:t>Please accept our heartfelt condolences during this difficult time. We are here to offer our full support. We have carefully reviewed your Liquidation Funds request associated with ticket </a:t>
            </a:r>
            <a:r>
              <a:rPr lang="en-US" sz="1100" dirty="0">
                <a:solidFill>
                  <a:srgbClr val="FF0000"/>
                </a:solidFill>
              </a:rPr>
              <a:t>[Salesforce ticket number]</a:t>
            </a:r>
            <a:r>
              <a:rPr lang="en-US" sz="1100" dirty="0">
                <a:solidFill>
                  <a:srgbClr val="0E3E84"/>
                </a:solidFill>
              </a:rPr>
              <a:t>, and we are pleased to inform you that it has been approved. Your check is now available for pick-up at our</a:t>
            </a:r>
            <a:r>
              <a:rPr lang="en-US" sz="1100" dirty="0">
                <a:solidFill>
                  <a:srgbClr val="FF0000"/>
                </a:solidFill>
              </a:rPr>
              <a:t> [Branch Name] </a:t>
            </a:r>
            <a:r>
              <a:rPr lang="en-US" sz="1100" dirty="0">
                <a:solidFill>
                  <a:srgbClr val="0E3E84"/>
                </a:solidFill>
              </a:rPr>
              <a:t>branch in </a:t>
            </a:r>
            <a:r>
              <a:rPr lang="en-US" sz="1100" dirty="0">
                <a:solidFill>
                  <a:srgbClr val="FF0000"/>
                </a:solidFill>
              </a:rPr>
              <a:t>[Branch Town].</a:t>
            </a:r>
          </a:p>
          <a:p>
            <a:pPr algn="l"/>
            <a:endParaRPr lang="en-US" sz="500" dirty="0">
              <a:solidFill>
                <a:srgbClr val="0E3E84"/>
              </a:solidFill>
            </a:endParaRPr>
          </a:p>
          <a:p>
            <a:pPr algn="l"/>
            <a:r>
              <a:rPr lang="en-US" sz="1100" dirty="0">
                <a:solidFill>
                  <a:srgbClr val="0E3E84"/>
                </a:solidFill>
              </a:rPr>
              <a:t>We kindly ask you to bring a valid form of identification and mention the ticket number upon arrival. If there’s anything more we can do to assist you, please don’t hesitate to reach out</a:t>
            </a:r>
          </a:p>
          <a:p>
            <a:endParaRPr lang="en-US" sz="500" dirty="0">
              <a:solidFill>
                <a:srgbClr val="0E3E84"/>
              </a:solidFill>
            </a:endParaRPr>
          </a:p>
          <a:p>
            <a:r>
              <a:rPr lang="en-US" sz="1100" dirty="0">
                <a:solidFill>
                  <a:srgbClr val="0E3E84"/>
                </a:solidFill>
              </a:rPr>
              <a:t>We are here to serve you;</a:t>
            </a:r>
          </a:p>
          <a:p>
            <a:r>
              <a:rPr lang="en-US" sz="1100" dirty="0">
                <a:solidFill>
                  <a:srgbClr val="0E3E84"/>
                </a:solidFill>
              </a:rPr>
              <a:t>Banco Popular de Puerto Rico</a:t>
            </a:r>
          </a:p>
          <a:p>
            <a:endParaRPr lang="en-US" sz="1000" dirty="0">
              <a:solidFill>
                <a:srgbClr val="0E3E84"/>
              </a:solidFill>
            </a:endParaRPr>
          </a:p>
        </p:txBody>
      </p:sp>
      <p:sp>
        <p:nvSpPr>
          <p:cNvPr id="20" name="Rectangle 19">
            <a:extLst>
              <a:ext uri="{FF2B5EF4-FFF2-40B4-BE49-F238E27FC236}">
                <a16:creationId xmlns:a16="http://schemas.microsoft.com/office/drawing/2014/main" id="{24B83085-C399-BDBA-5125-DEB330A169BB}"/>
              </a:ext>
            </a:extLst>
          </p:cNvPr>
          <p:cNvSpPr/>
          <p:nvPr/>
        </p:nvSpPr>
        <p:spPr>
          <a:xfrm>
            <a:off x="8588152" y="2564139"/>
            <a:ext cx="3328416" cy="37421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22" name="Picture 21">
            <a:extLst>
              <a:ext uri="{FF2B5EF4-FFF2-40B4-BE49-F238E27FC236}">
                <a16:creationId xmlns:a16="http://schemas.microsoft.com/office/drawing/2014/main" id="{6EFF3549-AEDD-6546-5FA9-FA0D948161BE}"/>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8510080" y="2521021"/>
            <a:ext cx="1275261" cy="497545"/>
          </a:xfrm>
          <a:prstGeom prst="rect">
            <a:avLst/>
          </a:prstGeom>
        </p:spPr>
      </p:pic>
      <p:sp>
        <p:nvSpPr>
          <p:cNvPr id="23" name="Speech Bubble: Rectangle with Corners Rounded 22">
            <a:extLst>
              <a:ext uri="{FF2B5EF4-FFF2-40B4-BE49-F238E27FC236}">
                <a16:creationId xmlns:a16="http://schemas.microsoft.com/office/drawing/2014/main" id="{88F66C55-8483-D69F-B7B1-16C9868EE4EA}"/>
              </a:ext>
            </a:extLst>
          </p:cNvPr>
          <p:cNvSpPr/>
          <p:nvPr/>
        </p:nvSpPr>
        <p:spPr>
          <a:xfrm>
            <a:off x="11047418" y="2679505"/>
            <a:ext cx="805296" cy="479450"/>
          </a:xfrm>
          <a:prstGeom prst="wedgeRoundRectCallout">
            <a:avLst>
              <a:gd name="adj1" fmla="val -74317"/>
              <a:gd name="adj2" fmla="val 4539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Approved-Deposit</a:t>
            </a:r>
          </a:p>
        </p:txBody>
      </p:sp>
      <p:sp>
        <p:nvSpPr>
          <p:cNvPr id="25" name="Rectangle 24">
            <a:extLst>
              <a:ext uri="{FF2B5EF4-FFF2-40B4-BE49-F238E27FC236}">
                <a16:creationId xmlns:a16="http://schemas.microsoft.com/office/drawing/2014/main" id="{E1494692-72C4-9232-5063-A047EB7FE2F4}"/>
              </a:ext>
            </a:extLst>
          </p:cNvPr>
          <p:cNvSpPr/>
          <p:nvPr/>
        </p:nvSpPr>
        <p:spPr>
          <a:xfrm>
            <a:off x="8588152" y="5624213"/>
            <a:ext cx="3328416" cy="37421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26" name="Picture 25">
            <a:extLst>
              <a:ext uri="{FF2B5EF4-FFF2-40B4-BE49-F238E27FC236}">
                <a16:creationId xmlns:a16="http://schemas.microsoft.com/office/drawing/2014/main" id="{C1F43821-F2CC-1E86-94B2-C0991A13B2B8}"/>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8532725" y="5562548"/>
            <a:ext cx="1275261" cy="497545"/>
          </a:xfrm>
          <a:prstGeom prst="rect">
            <a:avLst/>
          </a:prstGeom>
        </p:spPr>
      </p:pic>
      <p:pic>
        <p:nvPicPr>
          <p:cNvPr id="30" name="Graphic 29" descr="Badge 1 with solid fill">
            <a:extLst>
              <a:ext uri="{FF2B5EF4-FFF2-40B4-BE49-F238E27FC236}">
                <a16:creationId xmlns:a16="http://schemas.microsoft.com/office/drawing/2014/main" id="{7518B61F-7ED1-9423-D7E8-7AB74B4CA2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568" y="2339348"/>
            <a:ext cx="420035" cy="420035"/>
          </a:xfrm>
          <a:prstGeom prst="rect">
            <a:avLst/>
          </a:prstGeom>
        </p:spPr>
      </p:pic>
      <p:pic>
        <p:nvPicPr>
          <p:cNvPr id="32" name="Graphic 31" descr="Badge with solid fill">
            <a:extLst>
              <a:ext uri="{FF2B5EF4-FFF2-40B4-BE49-F238E27FC236}">
                <a16:creationId xmlns:a16="http://schemas.microsoft.com/office/drawing/2014/main" id="{252E5166-FF88-5442-2658-27D34606C5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78468" y="2339348"/>
            <a:ext cx="419100" cy="419100"/>
          </a:xfrm>
          <a:prstGeom prst="rect">
            <a:avLst/>
          </a:prstGeom>
        </p:spPr>
      </p:pic>
      <p:pic>
        <p:nvPicPr>
          <p:cNvPr id="34" name="Graphic 33" descr="Badge 3 with solid fill">
            <a:extLst>
              <a:ext uri="{FF2B5EF4-FFF2-40B4-BE49-F238E27FC236}">
                <a16:creationId xmlns:a16="http://schemas.microsoft.com/office/drawing/2014/main" id="{22C5A4E3-6F34-F4F6-C0AC-DCB68084E2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92008" y="2339348"/>
            <a:ext cx="419100" cy="419100"/>
          </a:xfrm>
          <a:prstGeom prst="rect">
            <a:avLst/>
          </a:prstGeom>
        </p:spPr>
      </p:pic>
      <p:sp>
        <p:nvSpPr>
          <p:cNvPr id="3" name="Rectangle 2">
            <a:extLst>
              <a:ext uri="{FF2B5EF4-FFF2-40B4-BE49-F238E27FC236}">
                <a16:creationId xmlns:a16="http://schemas.microsoft.com/office/drawing/2014/main" id="{005EACDC-0191-098F-A815-AF146C2F6BEB}"/>
              </a:ext>
            </a:extLst>
          </p:cNvPr>
          <p:cNvSpPr/>
          <p:nvPr/>
        </p:nvSpPr>
        <p:spPr>
          <a:xfrm>
            <a:off x="3517477" y="5057321"/>
            <a:ext cx="4663623" cy="162021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900" dirty="0">
                <a:solidFill>
                  <a:srgbClr val="0E3E84"/>
                </a:solidFill>
              </a:rPr>
              <a:t>Hi </a:t>
            </a:r>
            <a:r>
              <a:rPr lang="en-US" sz="900" dirty="0">
                <a:solidFill>
                  <a:srgbClr val="FF0000"/>
                </a:solidFill>
              </a:rPr>
              <a:t>[Requestor First Name]:</a:t>
            </a:r>
          </a:p>
          <a:p>
            <a:endParaRPr lang="en-US" sz="500" dirty="0">
              <a:solidFill>
                <a:srgbClr val="0E3E84"/>
              </a:solidFill>
            </a:endParaRPr>
          </a:p>
          <a:p>
            <a:r>
              <a:rPr lang="en-US" sz="900" b="0" i="0" dirty="0">
                <a:solidFill>
                  <a:srgbClr val="0E3E84"/>
                </a:solidFill>
                <a:effectLst/>
              </a:rPr>
              <a:t>We understand that this is a challenging time for you, and we want to extend our sincerest condolences. Our team is committed to supporting you throughout this process. Upon reviewing your Liquidation Funds request under ticket </a:t>
            </a:r>
            <a:r>
              <a:rPr lang="en-US" sz="900" b="0" i="0" dirty="0">
                <a:solidFill>
                  <a:srgbClr val="FF0000"/>
                </a:solidFill>
                <a:effectLst/>
              </a:rPr>
              <a:t>[Salesforce ticket number], </a:t>
            </a:r>
            <a:r>
              <a:rPr lang="en-US" sz="900" b="0" i="0" dirty="0">
                <a:solidFill>
                  <a:srgbClr val="0E3E84"/>
                </a:solidFill>
                <a:effectLst/>
              </a:rPr>
              <a:t>we regret to inform you that we are unable to proceed at this time</a:t>
            </a:r>
            <a:r>
              <a:rPr lang="en-US" sz="900" dirty="0">
                <a:solidFill>
                  <a:srgbClr val="0E3E84"/>
                </a:solidFill>
              </a:rPr>
              <a:t>, because there no funds to be disbursed.</a:t>
            </a:r>
          </a:p>
          <a:p>
            <a:endParaRPr lang="en-US" sz="500" dirty="0">
              <a:solidFill>
                <a:srgbClr val="0E3E84"/>
              </a:solidFill>
            </a:endParaRPr>
          </a:p>
          <a:p>
            <a:r>
              <a:rPr lang="en-US" sz="900" dirty="0">
                <a:solidFill>
                  <a:srgbClr val="0E3E84"/>
                </a:solidFill>
              </a:rPr>
              <a:t>If you have any questions, you can contact us  at 787-724-3650 or visit one of our branches</a:t>
            </a:r>
          </a:p>
          <a:p>
            <a:endParaRPr lang="en-US" sz="500" dirty="0">
              <a:solidFill>
                <a:srgbClr val="0E3E84"/>
              </a:solidFill>
            </a:endParaRPr>
          </a:p>
          <a:p>
            <a:r>
              <a:rPr lang="en-US" sz="900" dirty="0">
                <a:solidFill>
                  <a:srgbClr val="0E3E84"/>
                </a:solidFill>
              </a:rPr>
              <a:t>We are here to serve you;</a:t>
            </a:r>
          </a:p>
          <a:p>
            <a:r>
              <a:rPr lang="en-US" sz="900" dirty="0">
                <a:solidFill>
                  <a:srgbClr val="0E3E84"/>
                </a:solidFill>
              </a:rPr>
              <a:t>Banco Popular de Puerto Rico</a:t>
            </a:r>
          </a:p>
          <a:p>
            <a:endParaRPr lang="en-US" sz="900" dirty="0">
              <a:solidFill>
                <a:srgbClr val="0E3E84"/>
              </a:solidFill>
            </a:endParaRPr>
          </a:p>
          <a:p>
            <a:endParaRPr lang="en-US" sz="900" dirty="0">
              <a:solidFill>
                <a:srgbClr val="0E3E84"/>
              </a:solidFill>
            </a:endParaRPr>
          </a:p>
        </p:txBody>
      </p:sp>
      <p:sp>
        <p:nvSpPr>
          <p:cNvPr id="8" name="Rectangle 7">
            <a:extLst>
              <a:ext uri="{FF2B5EF4-FFF2-40B4-BE49-F238E27FC236}">
                <a16:creationId xmlns:a16="http://schemas.microsoft.com/office/drawing/2014/main" id="{CCDE9A13-7E05-E603-BA54-292FD9898989}"/>
              </a:ext>
            </a:extLst>
          </p:cNvPr>
          <p:cNvSpPr/>
          <p:nvPr/>
        </p:nvSpPr>
        <p:spPr>
          <a:xfrm>
            <a:off x="3518916" y="4702891"/>
            <a:ext cx="4672584" cy="37421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10" name="Picture 9">
            <a:extLst>
              <a:ext uri="{FF2B5EF4-FFF2-40B4-BE49-F238E27FC236}">
                <a16:creationId xmlns:a16="http://schemas.microsoft.com/office/drawing/2014/main" id="{7B03954B-5324-D1E7-48BF-606C743AB1EB}"/>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3465480" y="4669042"/>
            <a:ext cx="1275261" cy="497545"/>
          </a:xfrm>
          <a:prstGeom prst="rect">
            <a:avLst/>
          </a:prstGeom>
        </p:spPr>
      </p:pic>
      <p:sp>
        <p:nvSpPr>
          <p:cNvPr id="24" name="Speech Bubble: Rectangle with Corners Rounded 23">
            <a:extLst>
              <a:ext uri="{FF2B5EF4-FFF2-40B4-BE49-F238E27FC236}">
                <a16:creationId xmlns:a16="http://schemas.microsoft.com/office/drawing/2014/main" id="{170EB431-29B1-2423-AE5F-5EB5A046C045}"/>
              </a:ext>
            </a:extLst>
          </p:cNvPr>
          <p:cNvSpPr/>
          <p:nvPr/>
        </p:nvSpPr>
        <p:spPr>
          <a:xfrm>
            <a:off x="11111272" y="5698886"/>
            <a:ext cx="805296" cy="479450"/>
          </a:xfrm>
          <a:prstGeom prst="wedgeRoundRectCallout">
            <a:avLst>
              <a:gd name="adj1" fmla="val -83779"/>
              <a:gd name="adj2" fmla="val 2663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Approved-Pickup check</a:t>
            </a:r>
          </a:p>
        </p:txBody>
      </p:sp>
      <p:sp>
        <p:nvSpPr>
          <p:cNvPr id="15" name="Speech Bubble: Rectangle with Corners Rounded 14">
            <a:extLst>
              <a:ext uri="{FF2B5EF4-FFF2-40B4-BE49-F238E27FC236}">
                <a16:creationId xmlns:a16="http://schemas.microsoft.com/office/drawing/2014/main" id="{9CABE3BD-54EA-01B6-767D-1BF21C53AB47}"/>
              </a:ext>
            </a:extLst>
          </p:cNvPr>
          <p:cNvSpPr/>
          <p:nvPr/>
        </p:nvSpPr>
        <p:spPr>
          <a:xfrm>
            <a:off x="7098610" y="2588724"/>
            <a:ext cx="805296" cy="479450"/>
          </a:xfrm>
          <a:prstGeom prst="wedgeRoundRectCallout">
            <a:avLst>
              <a:gd name="adj1" fmla="val -72396"/>
              <a:gd name="adj2" fmla="val 4974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Denied-Incomplete Wrong Information</a:t>
            </a:r>
          </a:p>
        </p:txBody>
      </p:sp>
      <p:sp>
        <p:nvSpPr>
          <p:cNvPr id="27" name="Speech Bubble: Rectangle with Corners Rounded 26">
            <a:extLst>
              <a:ext uri="{FF2B5EF4-FFF2-40B4-BE49-F238E27FC236}">
                <a16:creationId xmlns:a16="http://schemas.microsoft.com/office/drawing/2014/main" id="{2D8D568F-C7E0-81F6-33CA-833CF470D87B}"/>
              </a:ext>
            </a:extLst>
          </p:cNvPr>
          <p:cNvSpPr/>
          <p:nvPr/>
        </p:nvSpPr>
        <p:spPr>
          <a:xfrm>
            <a:off x="7180991" y="4691056"/>
            <a:ext cx="805296" cy="479450"/>
          </a:xfrm>
          <a:prstGeom prst="wedgeRoundRectCallout">
            <a:avLst>
              <a:gd name="adj1" fmla="val -72396"/>
              <a:gd name="adj2" fmla="val 4974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Denied-No available funds</a:t>
            </a:r>
          </a:p>
        </p:txBody>
      </p:sp>
      <p:sp>
        <p:nvSpPr>
          <p:cNvPr id="2" name="Rectangle 1">
            <a:extLst>
              <a:ext uri="{FF2B5EF4-FFF2-40B4-BE49-F238E27FC236}">
                <a16:creationId xmlns:a16="http://schemas.microsoft.com/office/drawing/2014/main" id="{2E5FE6A5-7E31-2346-BBAF-6519051ACA1D}"/>
              </a:ext>
            </a:extLst>
          </p:cNvPr>
          <p:cNvSpPr/>
          <p:nvPr/>
        </p:nvSpPr>
        <p:spPr>
          <a:xfrm>
            <a:off x="3520249" y="7001308"/>
            <a:ext cx="4672584" cy="21045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900" dirty="0">
                <a:solidFill>
                  <a:srgbClr val="0E3E84"/>
                </a:solidFill>
              </a:rPr>
              <a:t>Hi </a:t>
            </a:r>
            <a:r>
              <a:rPr lang="en-US" sz="900" dirty="0">
                <a:solidFill>
                  <a:srgbClr val="FF0000"/>
                </a:solidFill>
              </a:rPr>
              <a:t>[Requestor First Name]:</a:t>
            </a:r>
          </a:p>
          <a:p>
            <a:endParaRPr lang="en-US" sz="900" dirty="0">
              <a:solidFill>
                <a:srgbClr val="0E3E84"/>
              </a:solidFill>
            </a:endParaRPr>
          </a:p>
          <a:p>
            <a:r>
              <a:rPr lang="en-US" sz="900" b="0" i="0" dirty="0">
                <a:solidFill>
                  <a:srgbClr val="0E3E84"/>
                </a:solidFill>
                <a:effectLst/>
              </a:rPr>
              <a:t>We understand that this is a challenging time for you, and we want to extend our sincerest condolences. Our team is committed to supporting you throughout this process. Upon reviewing your Liquidation Funds request under ticket </a:t>
            </a:r>
            <a:r>
              <a:rPr lang="en-US" sz="900" b="0" i="0" dirty="0">
                <a:solidFill>
                  <a:srgbClr val="FF0000"/>
                </a:solidFill>
                <a:effectLst/>
              </a:rPr>
              <a:t>[Salesforce ticket number],  </a:t>
            </a:r>
            <a:r>
              <a:rPr lang="en-US" sz="900" dirty="0">
                <a:solidFill>
                  <a:srgbClr val="0E3E84"/>
                </a:solidFill>
              </a:rPr>
              <a:t>We regret to inform  you  that we were unable to proceed because the disbursement amount is greater that $15,000 and you need to submit a Certificate of Release of Tax Lien.</a:t>
            </a:r>
          </a:p>
          <a:p>
            <a:endParaRPr lang="en-US" sz="500" dirty="0">
              <a:solidFill>
                <a:srgbClr val="0E3E84"/>
              </a:solidFill>
            </a:endParaRPr>
          </a:p>
          <a:p>
            <a:r>
              <a:rPr lang="en-US" sz="900" dirty="0">
                <a:solidFill>
                  <a:srgbClr val="0E3E84"/>
                </a:solidFill>
              </a:rPr>
              <a:t>Once you have it you can submit another request.</a:t>
            </a:r>
          </a:p>
          <a:p>
            <a:endParaRPr lang="en-US" sz="500" dirty="0">
              <a:solidFill>
                <a:srgbClr val="0E3E84"/>
              </a:solidFill>
            </a:endParaRPr>
          </a:p>
          <a:p>
            <a:r>
              <a:rPr lang="en-US" sz="900" dirty="0">
                <a:solidFill>
                  <a:srgbClr val="0E3E84"/>
                </a:solidFill>
              </a:rPr>
              <a:t>If you have any questions, you can contact us  at 787-724-3650 or visit one of our branches</a:t>
            </a:r>
          </a:p>
          <a:p>
            <a:endParaRPr lang="en-US" sz="500" dirty="0">
              <a:solidFill>
                <a:srgbClr val="0E3E84"/>
              </a:solidFill>
            </a:endParaRPr>
          </a:p>
          <a:p>
            <a:r>
              <a:rPr lang="en-US" sz="900" dirty="0">
                <a:solidFill>
                  <a:srgbClr val="0E3E84"/>
                </a:solidFill>
              </a:rPr>
              <a:t>We are here to serve you;</a:t>
            </a:r>
          </a:p>
          <a:p>
            <a:r>
              <a:rPr lang="en-US" sz="900" dirty="0">
                <a:solidFill>
                  <a:srgbClr val="0E3E84"/>
                </a:solidFill>
              </a:rPr>
              <a:t>Banco Popular de Puerto Rico</a:t>
            </a:r>
          </a:p>
          <a:p>
            <a:endParaRPr lang="en-US" sz="900" dirty="0">
              <a:solidFill>
                <a:srgbClr val="0E3E84"/>
              </a:solidFill>
            </a:endParaRPr>
          </a:p>
          <a:p>
            <a:endParaRPr lang="en-US" sz="900" dirty="0">
              <a:solidFill>
                <a:srgbClr val="0E3E84"/>
              </a:solidFill>
            </a:endParaRPr>
          </a:p>
        </p:txBody>
      </p:sp>
      <p:sp>
        <p:nvSpPr>
          <p:cNvPr id="11" name="Rectangle 10">
            <a:extLst>
              <a:ext uri="{FF2B5EF4-FFF2-40B4-BE49-F238E27FC236}">
                <a16:creationId xmlns:a16="http://schemas.microsoft.com/office/drawing/2014/main" id="{DAF473E6-6246-2886-E32F-B2295CCBAA60}"/>
              </a:ext>
            </a:extLst>
          </p:cNvPr>
          <p:cNvSpPr/>
          <p:nvPr/>
        </p:nvSpPr>
        <p:spPr>
          <a:xfrm>
            <a:off x="3517477" y="6631240"/>
            <a:ext cx="4672584" cy="374217"/>
          </a:xfrm>
          <a:prstGeom prst="rect">
            <a:avLst/>
          </a:prstGeom>
          <a:solidFill>
            <a:srgbClr val="00205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12" name="Picture 11">
            <a:extLst>
              <a:ext uri="{FF2B5EF4-FFF2-40B4-BE49-F238E27FC236}">
                <a16:creationId xmlns:a16="http://schemas.microsoft.com/office/drawing/2014/main" id="{8EE0EFE9-B174-C1A1-44C7-4A3C6171CEE9}"/>
              </a:ext>
            </a:extLst>
          </p:cNvPr>
          <p:cNvPicPr>
            <a:picLocks noChangeAspect="1"/>
          </p:cNvPicPr>
          <p:nvPr/>
        </p:nvPicPr>
        <p:blipFill>
          <a:blip r:embed="rId3">
            <a:clrChange>
              <a:clrFrom>
                <a:srgbClr val="00205C"/>
              </a:clrFrom>
              <a:clrTo>
                <a:srgbClr val="00205C">
                  <a:alpha val="0"/>
                </a:srgbClr>
              </a:clrTo>
            </a:clrChange>
          </a:blip>
          <a:stretch>
            <a:fillRect/>
          </a:stretch>
        </p:blipFill>
        <p:spPr>
          <a:xfrm>
            <a:off x="3465480" y="6596716"/>
            <a:ext cx="1275261" cy="497545"/>
          </a:xfrm>
          <a:prstGeom prst="rect">
            <a:avLst/>
          </a:prstGeom>
        </p:spPr>
      </p:pic>
      <p:sp>
        <p:nvSpPr>
          <p:cNvPr id="13" name="Speech Bubble: Rectangle with Corners Rounded 12">
            <a:extLst>
              <a:ext uri="{FF2B5EF4-FFF2-40B4-BE49-F238E27FC236}">
                <a16:creationId xmlns:a16="http://schemas.microsoft.com/office/drawing/2014/main" id="{CD27AF47-06F2-315D-1EB2-B29E48DE1813}"/>
              </a:ext>
            </a:extLst>
          </p:cNvPr>
          <p:cNvSpPr/>
          <p:nvPr/>
        </p:nvSpPr>
        <p:spPr>
          <a:xfrm>
            <a:off x="6799550" y="6669561"/>
            <a:ext cx="1275261" cy="479450"/>
          </a:xfrm>
          <a:prstGeom prst="wedgeRoundRectCallout">
            <a:avLst>
              <a:gd name="adj1" fmla="val -72396"/>
              <a:gd name="adj2" fmla="val 49742"/>
              <a:gd name="adj3" fmla="val 16667"/>
            </a:avLst>
          </a:prstGeom>
          <a:solidFill>
            <a:srgbClr val="FFFFCC"/>
          </a:solidFill>
          <a:ln w="31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50" dirty="0">
                <a:solidFill>
                  <a:schemeClr val="tx1"/>
                </a:solidFill>
              </a:rPr>
              <a:t>Denied-Funds exceed 15K and more documentation is needed</a:t>
            </a:r>
          </a:p>
        </p:txBody>
      </p:sp>
    </p:spTree>
    <p:extLst>
      <p:ext uri="{BB962C8B-B14F-4D97-AF65-F5344CB8AC3E}">
        <p14:creationId xmlns:p14="http://schemas.microsoft.com/office/powerpoint/2010/main" val="850628980"/>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A981E-5D33-5D35-1583-032A002EEEE9}"/>
              </a:ext>
            </a:extLst>
          </p:cNvPr>
          <p:cNvSpPr txBox="1"/>
          <p:nvPr/>
        </p:nvSpPr>
        <p:spPr>
          <a:xfrm>
            <a:off x="4170497" y="446971"/>
            <a:ext cx="3851001" cy="553998"/>
          </a:xfrm>
          <a:prstGeom prst="rect">
            <a:avLst/>
          </a:prstGeom>
          <a:noFill/>
        </p:spPr>
        <p:txBody>
          <a:bodyPr wrap="square" rtlCol="0">
            <a:spAutoFit/>
          </a:bodyPr>
          <a:lstStyle/>
          <a:p>
            <a:pPr algn="ctr"/>
            <a:r>
              <a:rPr lang="en-US" sz="3000" b="1" u="sng" dirty="0">
                <a:latin typeface="CordiaUPC" panose="020B0304020202020204" pitchFamily="34" charset="-34"/>
                <a:cs typeface="CordiaUPC" panose="020B0304020202020204" pitchFamily="34" charset="-34"/>
              </a:rPr>
              <a:t>NOTIFICATION TRIGGERS</a:t>
            </a:r>
          </a:p>
        </p:txBody>
      </p:sp>
      <p:sp>
        <p:nvSpPr>
          <p:cNvPr id="6" name="TextBox 5">
            <a:extLst>
              <a:ext uri="{FF2B5EF4-FFF2-40B4-BE49-F238E27FC236}">
                <a16:creationId xmlns:a16="http://schemas.microsoft.com/office/drawing/2014/main" id="{FAD1AD1F-7A5F-412D-D4A6-83D7158F36BC}"/>
              </a:ext>
            </a:extLst>
          </p:cNvPr>
          <p:cNvSpPr txBox="1"/>
          <p:nvPr/>
        </p:nvSpPr>
        <p:spPr>
          <a:xfrm>
            <a:off x="1358894" y="2214902"/>
            <a:ext cx="9474206" cy="385779"/>
          </a:xfrm>
          <a:prstGeom prst="roundRect">
            <a:avLst/>
          </a:prstGeom>
          <a:solidFill>
            <a:schemeClr val="tx2">
              <a:lumMod val="10000"/>
              <a:lumOff val="90000"/>
            </a:schemeClr>
          </a:solidFill>
          <a:effectLst>
            <a:outerShdw blurRad="50800" dist="38100" dir="2700000" algn="tl" rotWithShape="0">
              <a:prstClr val="black">
                <a:alpha val="40000"/>
              </a:prstClr>
            </a:outerShdw>
          </a:effectLst>
        </p:spPr>
        <p:txBody>
          <a:bodyPr wrap="square" rtlCol="0">
            <a:spAutoFit/>
          </a:bodyPr>
          <a:lstStyle/>
          <a:p>
            <a:r>
              <a:rPr lang="en-US" sz="1666" dirty="0"/>
              <a:t>Below are the notification triggers:</a:t>
            </a:r>
          </a:p>
        </p:txBody>
      </p:sp>
      <p:graphicFrame>
        <p:nvGraphicFramePr>
          <p:cNvPr id="3" name="Table 2">
            <a:extLst>
              <a:ext uri="{FF2B5EF4-FFF2-40B4-BE49-F238E27FC236}">
                <a16:creationId xmlns:a16="http://schemas.microsoft.com/office/drawing/2014/main" id="{79757563-6808-8704-A595-44D7D7E2AB55}"/>
              </a:ext>
            </a:extLst>
          </p:cNvPr>
          <p:cNvGraphicFramePr>
            <a:graphicFrameLocks noGrp="1"/>
          </p:cNvGraphicFramePr>
          <p:nvPr>
            <p:extLst>
              <p:ext uri="{D42A27DB-BD31-4B8C-83A1-F6EECF244321}">
                <p14:modId xmlns:p14="http://schemas.microsoft.com/office/powerpoint/2010/main" val="3674433186"/>
              </p:ext>
            </p:extLst>
          </p:nvPr>
        </p:nvGraphicFramePr>
        <p:xfrm>
          <a:off x="1582206" y="3058324"/>
          <a:ext cx="9027581" cy="3595257"/>
        </p:xfrm>
        <a:graphic>
          <a:graphicData uri="http://schemas.openxmlformats.org/drawingml/2006/table">
            <a:tbl>
              <a:tblPr firstRow="1" bandRow="1">
                <a:tableStyleId>{5940675A-B579-460E-94D1-54222C63F5DA}</a:tableStyleId>
              </a:tblPr>
              <a:tblGrid>
                <a:gridCol w="444500">
                  <a:extLst>
                    <a:ext uri="{9D8B030D-6E8A-4147-A177-3AD203B41FA5}">
                      <a16:colId xmlns:a16="http://schemas.microsoft.com/office/drawing/2014/main" val="398985324"/>
                    </a:ext>
                  </a:extLst>
                </a:gridCol>
                <a:gridCol w="3678105">
                  <a:extLst>
                    <a:ext uri="{9D8B030D-6E8A-4147-A177-3AD203B41FA5}">
                      <a16:colId xmlns:a16="http://schemas.microsoft.com/office/drawing/2014/main" val="179862062"/>
                    </a:ext>
                  </a:extLst>
                </a:gridCol>
                <a:gridCol w="4904976">
                  <a:extLst>
                    <a:ext uri="{9D8B030D-6E8A-4147-A177-3AD203B41FA5}">
                      <a16:colId xmlns:a16="http://schemas.microsoft.com/office/drawing/2014/main" val="3114468889"/>
                    </a:ext>
                  </a:extLst>
                </a:gridCol>
              </a:tblGrid>
              <a:tr h="311727">
                <a:tc>
                  <a:txBody>
                    <a:bodyPr/>
                    <a:lstStyle/>
                    <a:p>
                      <a:pPr algn="ctr"/>
                      <a:r>
                        <a:rPr lang="en-US" sz="1500" dirty="0">
                          <a:solidFill>
                            <a:schemeClr val="bg1"/>
                          </a:solidFill>
                        </a:rPr>
                        <a:t>#</a:t>
                      </a:r>
                    </a:p>
                  </a:txBody>
                  <a:tcPr marL="76200" marR="76200" marT="38100" marB="38100">
                    <a:solidFill>
                      <a:srgbClr val="00205C"/>
                    </a:solidFill>
                  </a:tcPr>
                </a:tc>
                <a:tc>
                  <a:txBody>
                    <a:bodyPr/>
                    <a:lstStyle/>
                    <a:p>
                      <a:pPr algn="ctr"/>
                      <a:r>
                        <a:rPr lang="en-US" sz="1500" dirty="0">
                          <a:solidFill>
                            <a:schemeClr val="bg1"/>
                          </a:solidFill>
                        </a:rPr>
                        <a:t>Letter</a:t>
                      </a:r>
                    </a:p>
                  </a:txBody>
                  <a:tcPr marL="76200" marR="76200" marT="38100" marB="38100">
                    <a:solidFill>
                      <a:srgbClr val="00205C"/>
                    </a:solidFill>
                  </a:tcPr>
                </a:tc>
                <a:tc>
                  <a:txBody>
                    <a:bodyPr/>
                    <a:lstStyle/>
                    <a:p>
                      <a:pPr algn="ctr"/>
                      <a:r>
                        <a:rPr lang="en-US" sz="1500" dirty="0">
                          <a:solidFill>
                            <a:schemeClr val="bg1"/>
                          </a:solidFill>
                        </a:rPr>
                        <a:t>Trigger</a:t>
                      </a:r>
                    </a:p>
                  </a:txBody>
                  <a:tcPr marL="76200" marR="76200" marT="38100" marB="38100">
                    <a:solidFill>
                      <a:srgbClr val="00205C"/>
                    </a:solidFill>
                  </a:tcPr>
                </a:tc>
                <a:extLst>
                  <a:ext uri="{0D108BD9-81ED-4DB2-BD59-A6C34878D82A}">
                    <a16:rowId xmlns:a16="http://schemas.microsoft.com/office/drawing/2014/main" val="2202540091"/>
                  </a:ext>
                </a:extLst>
              </a:tr>
              <a:tr h="547255">
                <a:tc>
                  <a:txBody>
                    <a:bodyPr/>
                    <a:lstStyle/>
                    <a:p>
                      <a:pPr algn="ctr"/>
                      <a:r>
                        <a:rPr lang="en-US" sz="1500" dirty="0"/>
                        <a:t>1</a:t>
                      </a:r>
                    </a:p>
                  </a:txBody>
                  <a:tcPr marL="76200" marR="76200" marT="38100" marB="38100"/>
                </a:tc>
                <a:tc>
                  <a:txBody>
                    <a:bodyPr/>
                    <a:lstStyle/>
                    <a:p>
                      <a:r>
                        <a:rPr lang="en-US" sz="1500" dirty="0"/>
                        <a:t>Request Confirmation</a:t>
                      </a:r>
                    </a:p>
                  </a:txBody>
                  <a:tcPr marL="76200" marR="76200" marT="38100" marB="38100"/>
                </a:tc>
                <a:tc>
                  <a:txBody>
                    <a:bodyPr/>
                    <a:lstStyle/>
                    <a:p>
                      <a:r>
                        <a:rPr lang="en-US" sz="1500" dirty="0"/>
                        <a:t>Once the ticket is created in Salesforce and a ticket number has been assigned</a:t>
                      </a:r>
                    </a:p>
                  </a:txBody>
                  <a:tcPr marL="76200" marR="76200" marT="38100" marB="38100"/>
                </a:tc>
                <a:extLst>
                  <a:ext uri="{0D108BD9-81ED-4DB2-BD59-A6C34878D82A}">
                    <a16:rowId xmlns:a16="http://schemas.microsoft.com/office/drawing/2014/main" val="883132618"/>
                  </a:ext>
                </a:extLst>
              </a:tr>
              <a:tr h="547255">
                <a:tc>
                  <a:txBody>
                    <a:bodyPr/>
                    <a:lstStyle/>
                    <a:p>
                      <a:pPr algn="ctr"/>
                      <a:r>
                        <a:rPr lang="en-US" sz="1500" dirty="0"/>
                        <a:t>2</a:t>
                      </a:r>
                    </a:p>
                  </a:txBody>
                  <a:tcPr marL="76200" marR="76200" marT="38100" marB="38100"/>
                </a:tc>
                <a:tc>
                  <a:txBody>
                    <a:bodyPr/>
                    <a:lstStyle/>
                    <a:p>
                      <a:r>
                        <a:rPr lang="en-US" sz="1500" dirty="0"/>
                        <a:t>Denied Request-Incomplete/ Wrong Information</a:t>
                      </a:r>
                    </a:p>
                  </a:txBody>
                  <a:tcPr marL="76200" marR="76200" marT="38100" marB="38100"/>
                </a:tc>
                <a:tc>
                  <a:txBody>
                    <a:bodyPr/>
                    <a:lstStyle/>
                    <a:p>
                      <a:r>
                        <a:rPr lang="en-US" sz="1500" dirty="0"/>
                        <a:t>Once Workflow Status=Closed and Resolution Status=Denied-No Funds Available</a:t>
                      </a:r>
                      <a:endParaRPr lang="en-US" dirty="0"/>
                    </a:p>
                  </a:txBody>
                  <a:tcPr marL="76200" marR="76200" marT="38100" marB="38100"/>
                </a:tc>
                <a:extLst>
                  <a:ext uri="{0D108BD9-81ED-4DB2-BD59-A6C34878D82A}">
                    <a16:rowId xmlns:a16="http://schemas.microsoft.com/office/drawing/2014/main" val="3726007045"/>
                  </a:ext>
                </a:extLst>
              </a:tr>
              <a:tr h="547255">
                <a:tc>
                  <a:txBody>
                    <a:bodyPr/>
                    <a:lstStyle/>
                    <a:p>
                      <a:pPr algn="ctr"/>
                      <a:r>
                        <a:rPr lang="en-US" sz="1500" dirty="0"/>
                        <a:t>3</a:t>
                      </a:r>
                    </a:p>
                  </a:txBody>
                  <a:tcPr marL="76200" marR="76200" marT="38100" marB="3810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500" dirty="0"/>
                        <a:t>Denied Request- No funds Available</a:t>
                      </a:r>
                    </a:p>
                  </a:txBody>
                  <a:tcPr marL="76200" marR="76200" marT="38100" marB="38100"/>
                </a:tc>
                <a:tc>
                  <a:txBody>
                    <a:bodyPr/>
                    <a:lstStyle/>
                    <a:p>
                      <a:r>
                        <a:rPr lang="en-US" sz="1500" dirty="0"/>
                        <a:t>Once Workflow Status=Closed and</a:t>
                      </a:r>
                    </a:p>
                    <a:p>
                      <a:r>
                        <a:rPr lang="en-US" sz="1500" dirty="0"/>
                        <a:t>Resolution Status=Denied</a:t>
                      </a:r>
                    </a:p>
                  </a:txBody>
                  <a:tcPr marL="76200" marR="76200" marT="38100" marB="38100"/>
                </a:tc>
                <a:extLst>
                  <a:ext uri="{0D108BD9-81ED-4DB2-BD59-A6C34878D82A}">
                    <a16:rowId xmlns:a16="http://schemas.microsoft.com/office/drawing/2014/main" val="2056200297"/>
                  </a:ext>
                </a:extLst>
              </a:tr>
              <a:tr h="547255">
                <a:tc>
                  <a:txBody>
                    <a:bodyPr/>
                    <a:lstStyle/>
                    <a:p>
                      <a:pPr algn="ctr"/>
                      <a:r>
                        <a:rPr lang="en-US" sz="1500" dirty="0"/>
                        <a:t>4</a:t>
                      </a:r>
                    </a:p>
                  </a:txBody>
                  <a:tcPr marL="76200" marR="76200" marT="38100" marB="3810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500" dirty="0"/>
                        <a:t>Denied Request- Funds Exceed $15K</a:t>
                      </a:r>
                    </a:p>
                  </a:txBody>
                  <a:tcPr marL="76200" marR="76200" marT="38100" marB="38100"/>
                </a:tc>
                <a:tc>
                  <a:txBody>
                    <a:bodyPr/>
                    <a:lstStyle/>
                    <a:p>
                      <a:r>
                        <a:rPr lang="en-US" sz="1500" dirty="0"/>
                        <a:t>Once Workflow Status=Closed and</a:t>
                      </a:r>
                    </a:p>
                    <a:p>
                      <a:r>
                        <a:rPr lang="en-US" sz="1500" dirty="0"/>
                        <a:t>Resolution Status=Denied-Funds Exceed $15K</a:t>
                      </a:r>
                    </a:p>
                  </a:txBody>
                  <a:tcPr marL="76200" marR="76200" marT="38100" marB="38100"/>
                </a:tc>
                <a:extLst>
                  <a:ext uri="{0D108BD9-81ED-4DB2-BD59-A6C34878D82A}">
                    <a16:rowId xmlns:a16="http://schemas.microsoft.com/office/drawing/2014/main" val="1864861925"/>
                  </a:ext>
                </a:extLst>
              </a:tr>
              <a:tr h="547255">
                <a:tc>
                  <a:txBody>
                    <a:bodyPr/>
                    <a:lstStyle/>
                    <a:p>
                      <a:pPr algn="ctr"/>
                      <a:r>
                        <a:rPr lang="en-US" sz="1500" dirty="0"/>
                        <a:t>5</a:t>
                      </a:r>
                    </a:p>
                  </a:txBody>
                  <a:tcPr marL="76200" marR="76200" marT="38100" marB="38100"/>
                </a:tc>
                <a:tc>
                  <a:txBody>
                    <a:bodyPr/>
                    <a:lstStyle/>
                    <a:p>
                      <a:r>
                        <a:rPr lang="en-US" sz="1500" dirty="0"/>
                        <a:t>Approved Request-Deposit</a:t>
                      </a:r>
                    </a:p>
                  </a:txBody>
                  <a:tcPr marL="76200" marR="76200" marT="38100" marB="38100"/>
                </a:tc>
                <a:tc>
                  <a:txBody>
                    <a:bodyPr/>
                    <a:lstStyle/>
                    <a:p>
                      <a:r>
                        <a:rPr lang="en-US" sz="1500" dirty="0"/>
                        <a:t>Once Workflow Status=Closed and</a:t>
                      </a:r>
                    </a:p>
                    <a:p>
                      <a:r>
                        <a:rPr lang="en-US" sz="1500" dirty="0"/>
                        <a:t>Resolution Status=Approved-Deposit</a:t>
                      </a:r>
                    </a:p>
                  </a:txBody>
                  <a:tcPr marL="76200" marR="76200" marT="38100" marB="38100"/>
                </a:tc>
                <a:extLst>
                  <a:ext uri="{0D108BD9-81ED-4DB2-BD59-A6C34878D82A}">
                    <a16:rowId xmlns:a16="http://schemas.microsoft.com/office/drawing/2014/main" val="176374206"/>
                  </a:ext>
                </a:extLst>
              </a:tr>
              <a:tr h="547255">
                <a:tc>
                  <a:txBody>
                    <a:bodyPr/>
                    <a:lstStyle/>
                    <a:p>
                      <a:pPr algn="ctr"/>
                      <a:r>
                        <a:rPr lang="en-US" sz="1500" dirty="0"/>
                        <a:t>7</a:t>
                      </a:r>
                    </a:p>
                  </a:txBody>
                  <a:tcPr marL="76200" marR="76200" marT="38100" marB="38100"/>
                </a:tc>
                <a:tc>
                  <a:txBody>
                    <a:bodyPr/>
                    <a:lstStyle/>
                    <a:p>
                      <a:pPr marL="0" marR="0" lvl="0" indent="0" algn="l" defTabSz="1097280" rtl="0" eaLnBrk="1" fontAlgn="auto" latinLnBrk="0" hangingPunct="1">
                        <a:lnSpc>
                          <a:spcPct val="100000"/>
                        </a:lnSpc>
                        <a:spcBef>
                          <a:spcPts val="0"/>
                        </a:spcBef>
                        <a:spcAft>
                          <a:spcPts val="0"/>
                        </a:spcAft>
                        <a:buClrTx/>
                        <a:buSzTx/>
                        <a:buFontTx/>
                        <a:buNone/>
                        <a:tabLst/>
                        <a:defRPr/>
                      </a:pPr>
                      <a:r>
                        <a:rPr lang="en-US" sz="1500" dirty="0"/>
                        <a:t>Approved Request-Pickup Check</a:t>
                      </a:r>
                    </a:p>
                    <a:p>
                      <a:endParaRPr lang="en-US" sz="1500" dirty="0"/>
                    </a:p>
                  </a:txBody>
                  <a:tcPr marL="76200" marR="76200" marT="38100" marB="38100"/>
                </a:tc>
                <a:tc>
                  <a:txBody>
                    <a:bodyPr/>
                    <a:lstStyle/>
                    <a:p>
                      <a:r>
                        <a:rPr lang="en-US" sz="1500" dirty="0"/>
                        <a:t>Once Workflow Status=</a:t>
                      </a:r>
                      <a:r>
                        <a:rPr lang="en-US" sz="1500" b="0" dirty="0"/>
                        <a:t>Closed </a:t>
                      </a:r>
                      <a:r>
                        <a:rPr lang="en-US" sz="1500" dirty="0"/>
                        <a:t>and</a:t>
                      </a:r>
                    </a:p>
                    <a:p>
                      <a:r>
                        <a:rPr lang="en-US" sz="1500" dirty="0"/>
                        <a:t>Resolution Status=Pickup Check</a:t>
                      </a:r>
                    </a:p>
                  </a:txBody>
                  <a:tcPr marL="76200" marR="76200" marT="38100" marB="38100"/>
                </a:tc>
                <a:extLst>
                  <a:ext uri="{0D108BD9-81ED-4DB2-BD59-A6C34878D82A}">
                    <a16:rowId xmlns:a16="http://schemas.microsoft.com/office/drawing/2014/main" val="1937274199"/>
                  </a:ext>
                </a:extLst>
              </a:tr>
            </a:tbl>
          </a:graphicData>
        </a:graphic>
      </p:graphicFrame>
      <p:pic>
        <p:nvPicPr>
          <p:cNvPr id="2" name="Picture 1" descr="A blue and pink square&#10;&#10;Description automatically generated">
            <a:extLst>
              <a:ext uri="{FF2B5EF4-FFF2-40B4-BE49-F238E27FC236}">
                <a16:creationId xmlns:a16="http://schemas.microsoft.com/office/drawing/2014/main" id="{EC39F227-F067-0BAB-C70B-E2A43640DD3E}"/>
              </a:ext>
            </a:extLst>
          </p:cNvPr>
          <p:cNvPicPr>
            <a:picLocks noChangeAspect="1"/>
          </p:cNvPicPr>
          <p:nvPr/>
        </p:nvPicPr>
        <p:blipFill rotWithShape="1">
          <a:blip r:embed="rId2">
            <a:extLst>
              <a:ext uri="{28A0092B-C50C-407E-A947-70E740481C1C}">
                <a14:useLocalDpi xmlns:a14="http://schemas.microsoft.com/office/drawing/2010/main" val="0"/>
              </a:ext>
            </a:extLst>
          </a:blip>
          <a:srcRect l="36745" r="5813" b="1972"/>
          <a:stretch/>
        </p:blipFill>
        <p:spPr>
          <a:xfrm rot="5400000">
            <a:off x="-4304144" y="4304142"/>
            <a:ext cx="9144000" cy="535713"/>
          </a:xfrm>
          <a:prstGeom prst="rect">
            <a:avLst/>
          </a:prstGeom>
        </p:spPr>
      </p:pic>
    </p:spTree>
    <p:extLst>
      <p:ext uri="{BB962C8B-B14F-4D97-AF65-F5344CB8AC3E}">
        <p14:creationId xmlns:p14="http://schemas.microsoft.com/office/powerpoint/2010/main" val="2219475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4BC4E2-C345-FBAA-F99F-AFDD03787420}"/>
              </a:ext>
            </a:extLst>
          </p:cNvPr>
          <p:cNvSpPr>
            <a:spLocks noGrp="1"/>
          </p:cNvSpPr>
          <p:nvPr>
            <p:ph idx="1"/>
          </p:nvPr>
        </p:nvSpPr>
        <p:spPr>
          <a:xfrm>
            <a:off x="1203960" y="1748365"/>
            <a:ext cx="10515600" cy="2823633"/>
          </a:xfrm>
        </p:spPr>
        <p:txBody>
          <a:bodyPr>
            <a:normAutofit/>
          </a:bodyPr>
          <a:lstStyle/>
          <a:p>
            <a:pPr marL="342900" indent="-342900">
              <a:spcBef>
                <a:spcPts val="0"/>
              </a:spcBef>
              <a:buSzPts val="1000"/>
              <a:buFont typeface="Symbol" panose="05050102010706020507" pitchFamily="18" charset="2"/>
              <a:buChar char=""/>
              <a:tabLst>
                <a:tab pos="457200" algn="l"/>
              </a:tabLst>
            </a:pPr>
            <a:r>
              <a:rPr lang="en-US" sz="2400" dirty="0">
                <a:latin typeface="Aptos" panose="020B0004020202020204" pitchFamily="34" charset="0"/>
              </a:rPr>
              <a:t>Legal and marketing approval of: process, forms and customer notifications</a:t>
            </a:r>
          </a:p>
          <a:p>
            <a:pPr marL="342900" indent="-342900">
              <a:spcBef>
                <a:spcPts val="0"/>
              </a:spcBef>
              <a:buSzPts val="1000"/>
              <a:buFont typeface="Symbol" panose="05050102010706020507" pitchFamily="18" charset="2"/>
              <a:buChar char=""/>
              <a:tabLst>
                <a:tab pos="457200" algn="l"/>
              </a:tabLst>
            </a:pPr>
            <a:endParaRPr lang="en-US" sz="1000" dirty="0">
              <a:latin typeface="Aptos" panose="020B0004020202020204" pitchFamily="34" charset="0"/>
            </a:endParaRPr>
          </a:p>
          <a:p>
            <a:pPr marL="342900" indent="-342900">
              <a:spcBef>
                <a:spcPts val="0"/>
              </a:spcBef>
              <a:buSzPts val="1000"/>
              <a:buFont typeface="Symbol" panose="05050102010706020507" pitchFamily="18" charset="2"/>
              <a:buChar char=""/>
              <a:tabLst>
                <a:tab pos="457200" algn="l"/>
              </a:tabLst>
            </a:pPr>
            <a:r>
              <a:rPr lang="en-US" sz="2400" dirty="0">
                <a:latin typeface="Aptos" panose="020B0004020202020204" pitchFamily="34" charset="0"/>
              </a:rPr>
              <a:t>Legal information that must be included on the form page</a:t>
            </a:r>
          </a:p>
          <a:p>
            <a:pPr marL="342900" indent="-342900">
              <a:spcBef>
                <a:spcPts val="0"/>
              </a:spcBef>
              <a:buSzPts val="1000"/>
              <a:buFont typeface="Symbol" panose="05050102010706020507" pitchFamily="18" charset="2"/>
              <a:buChar char=""/>
              <a:tabLst>
                <a:tab pos="457200" algn="l"/>
              </a:tabLst>
            </a:pPr>
            <a:endParaRPr lang="en-US" sz="1000" dirty="0">
              <a:latin typeface="Aptos" panose="020B0004020202020204" pitchFamily="34" charset="0"/>
            </a:endParaRPr>
          </a:p>
          <a:p>
            <a:pPr marL="342900" indent="-342900">
              <a:spcBef>
                <a:spcPts val="0"/>
              </a:spcBef>
              <a:buSzPts val="1000"/>
              <a:buFont typeface="Symbol" panose="05050102010706020507" pitchFamily="18" charset="2"/>
              <a:buChar char=""/>
              <a:tabLst>
                <a:tab pos="457200" algn="l"/>
              </a:tabLst>
            </a:pPr>
            <a:r>
              <a:rPr lang="en-US" sz="2400" dirty="0">
                <a:latin typeface="Aptos" panose="020B0004020202020204" pitchFamily="34" charset="0"/>
              </a:rPr>
              <a:t>Creation of new documents, we discussed that it is possible a new document will be created for all heirs to approve the disbursement to be deposited into a single account</a:t>
            </a:r>
          </a:p>
          <a:p>
            <a:pPr marL="342900" indent="-342900">
              <a:spcBef>
                <a:spcPts val="0"/>
              </a:spcBef>
              <a:buSzPts val="1000"/>
              <a:buFont typeface="Symbol" panose="05050102010706020507" pitchFamily="18" charset="2"/>
              <a:buChar char=""/>
              <a:tabLst>
                <a:tab pos="457200" algn="l"/>
              </a:tabLst>
            </a:pPr>
            <a:endParaRPr lang="en-US" sz="1000" dirty="0">
              <a:latin typeface="Aptos" panose="020B000402020202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ptos" panose="020B0004020202020204" pitchFamily="34" charset="0"/>
                <a:ea typeface="Aptos" panose="020B0004020202020204" pitchFamily="34" charset="0"/>
                <a:cs typeface="Aptos" panose="020B0004020202020204" pitchFamily="34" charset="0"/>
              </a:rPr>
              <a:t>Other processes related to decease requests</a:t>
            </a:r>
          </a:p>
        </p:txBody>
      </p:sp>
      <p:pic>
        <p:nvPicPr>
          <p:cNvPr id="4" name="Picture 3" descr="A blue and pink square&#10;&#10;Description automatically generated">
            <a:extLst>
              <a:ext uri="{FF2B5EF4-FFF2-40B4-BE49-F238E27FC236}">
                <a16:creationId xmlns:a16="http://schemas.microsoft.com/office/drawing/2014/main" id="{A23322FF-FAAA-2589-BD6F-BB0A330D4680}"/>
              </a:ext>
            </a:extLst>
          </p:cNvPr>
          <p:cNvPicPr>
            <a:picLocks noChangeAspect="1"/>
          </p:cNvPicPr>
          <p:nvPr/>
        </p:nvPicPr>
        <p:blipFill rotWithShape="1">
          <a:blip r:embed="rId2">
            <a:extLst>
              <a:ext uri="{28A0092B-C50C-407E-A947-70E740481C1C}">
                <a14:useLocalDpi xmlns:a14="http://schemas.microsoft.com/office/drawing/2010/main" val="0"/>
              </a:ext>
            </a:extLst>
          </a:blip>
          <a:srcRect l="36745" r="5813" b="1972"/>
          <a:stretch/>
        </p:blipFill>
        <p:spPr>
          <a:xfrm rot="5400000">
            <a:off x="-4304144" y="4304142"/>
            <a:ext cx="9144000" cy="535713"/>
          </a:xfrm>
          <a:prstGeom prst="rect">
            <a:avLst/>
          </a:prstGeom>
        </p:spPr>
      </p:pic>
      <p:sp>
        <p:nvSpPr>
          <p:cNvPr id="5" name="TextBox 4">
            <a:extLst>
              <a:ext uri="{FF2B5EF4-FFF2-40B4-BE49-F238E27FC236}">
                <a16:creationId xmlns:a16="http://schemas.microsoft.com/office/drawing/2014/main" id="{74AB99C0-E877-9BDA-2982-E475FA4F091A}"/>
              </a:ext>
            </a:extLst>
          </p:cNvPr>
          <p:cNvSpPr txBox="1"/>
          <p:nvPr/>
        </p:nvSpPr>
        <p:spPr>
          <a:xfrm>
            <a:off x="3069501" y="354051"/>
            <a:ext cx="6052998" cy="553998"/>
          </a:xfrm>
          <a:prstGeom prst="rect">
            <a:avLst/>
          </a:prstGeom>
          <a:noFill/>
        </p:spPr>
        <p:txBody>
          <a:bodyPr wrap="square" rtlCol="0">
            <a:spAutoFit/>
          </a:bodyPr>
          <a:lstStyle/>
          <a:p>
            <a:pPr algn="ctr"/>
            <a:r>
              <a:rPr lang="en-US" sz="3000" b="1" u="sng" dirty="0">
                <a:latin typeface="CordiaUPC" panose="020B0304020202020204" pitchFamily="34" charset="-34"/>
                <a:cs typeface="CordiaUPC" panose="020B0304020202020204" pitchFamily="34" charset="-34"/>
              </a:rPr>
              <a:t>PENDING ITEMS NOT INCLUDED IN THE POC</a:t>
            </a:r>
          </a:p>
        </p:txBody>
      </p:sp>
    </p:spTree>
    <p:extLst>
      <p:ext uri="{BB962C8B-B14F-4D97-AF65-F5344CB8AC3E}">
        <p14:creationId xmlns:p14="http://schemas.microsoft.com/office/powerpoint/2010/main" val="34135945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Custom 1">
      <a:dk1>
        <a:srgbClr val="000000"/>
      </a:dk1>
      <a:lt1>
        <a:srgbClr val="FFFFFF"/>
      </a:lt1>
      <a:dk2>
        <a:srgbClr val="091C5A"/>
      </a:dk2>
      <a:lt2>
        <a:srgbClr val="E7E6E6"/>
      </a:lt2>
      <a:accent1>
        <a:srgbClr val="A4D7F4"/>
      </a:accent1>
      <a:accent2>
        <a:srgbClr val="32AFE1"/>
      </a:accent2>
      <a:accent3>
        <a:srgbClr val="005596"/>
      </a:accent3>
      <a:accent4>
        <a:srgbClr val="A8A8A8"/>
      </a:accent4>
      <a:accent5>
        <a:srgbClr val="FF6371"/>
      </a:accent5>
      <a:accent6>
        <a:srgbClr val="EB3146"/>
      </a:accent6>
      <a:hlink>
        <a:srgbClr val="0432FF"/>
      </a:hlink>
      <a:folHlink>
        <a:srgbClr val="9437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4331</TotalTime>
  <Words>4716</Words>
  <Application>Microsoft Office PowerPoint</Application>
  <PresentationFormat>Custom</PresentationFormat>
  <Paragraphs>483</Paragraphs>
  <Slides>15</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Aptos</vt:lpstr>
      <vt:lpstr>Aptos Display</vt:lpstr>
      <vt:lpstr>Arial</vt:lpstr>
      <vt:lpstr>Calibri</vt:lpstr>
      <vt:lpstr>Calibri Light</vt:lpstr>
      <vt:lpstr>CordiaUPC</vt:lpstr>
      <vt:lpstr>Open Sans</vt:lpstr>
      <vt:lpstr>Symbol</vt:lpstr>
      <vt:lpstr>Wingdings</vt:lpstr>
      <vt:lpstr>Office Theme</vt:lpstr>
      <vt:lpstr>1_Office Theme</vt:lpstr>
      <vt:lpstr>FUNDS LIQUIDATION DUE TO ACCOUNT HOLDER’S DEATH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Lorraine Rivera Torres</dc:creator>
  <cp:lastModifiedBy>Lorraine Rivera Torres</cp:lastModifiedBy>
  <cp:revision>6</cp:revision>
  <dcterms:created xsi:type="dcterms:W3CDTF">2024-07-26T18:59:50Z</dcterms:created>
  <dcterms:modified xsi:type="dcterms:W3CDTF">2024-08-28T20:57:38Z</dcterms:modified>
</cp:coreProperties>
</file>