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62" r:id="rId3"/>
    <p:sldId id="258" r:id="rId4"/>
    <p:sldId id="270" r:id="rId5"/>
    <p:sldId id="268" r:id="rId6"/>
    <p:sldId id="259" r:id="rId7"/>
    <p:sldId id="260" r:id="rId8"/>
    <p:sldId id="261" r:id="rId9"/>
    <p:sldId id="265" r:id="rId10"/>
    <p:sldId id="296" r:id="rId11"/>
  </p:sldIdLst>
  <p:sldSz cx="9144000" cy="5143500" type="screen16x9"/>
  <p:notesSz cx="6858000" cy="9144000"/>
  <p:embeddedFontLst>
    <p:embeddedFont>
      <p:font typeface="Atkinson Hyperlegible" panose="020B0604020202020204" charset="0"/>
      <p:regular r:id="rId13"/>
      <p:bold r:id="rId14"/>
      <p:italic r:id="rId15"/>
      <p:boldItalic r:id="rId16"/>
    </p:embeddedFont>
    <p:embeddedFont>
      <p:font typeface="Nunito Light" pitchFamily="2" charset="0"/>
      <p:regular r:id="rId17"/>
      <p: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8275D8-1EBD-4E77-8599-952A950B9073}">
  <a:tblStyle styleId="{9F8275D8-1EBD-4E77-8599-952A950B90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1323-FB99-4BF5-8F44-67428F9EE2C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2" autoAdjust="0"/>
    <p:restoredTop sz="94745" autoAdjust="0"/>
  </p:normalViewPr>
  <p:slideViewPr>
    <p:cSldViewPr snapToGrid="0">
      <p:cViewPr>
        <p:scale>
          <a:sx n="75" d="100"/>
          <a:sy n="75" d="100"/>
        </p:scale>
        <p:origin x="1860"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8680c384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8680c384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26800"/>
            <a:ext cx="3657600" cy="3108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atin typeface="Atkinson Hyperlegible"/>
                <a:ea typeface="Atkinson Hyperlegible"/>
                <a:cs typeface="Atkinson Hyperlegible"/>
                <a:sym typeface="Atkinson Hyperlegibl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59500"/>
            <a:ext cx="3657600" cy="45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8"/>
        <p:cNvGrpSpPr/>
        <p:nvPr/>
      </p:nvGrpSpPr>
      <p:grpSpPr>
        <a:xfrm>
          <a:off x="0" y="0"/>
          <a:ext cx="0" cy="0"/>
          <a:chOff x="0" y="0"/>
          <a:chExt cx="0" cy="0"/>
        </a:xfrm>
      </p:grpSpPr>
      <p:sp>
        <p:nvSpPr>
          <p:cNvPr id="99" name="Google Shape;99;p13"/>
          <p:cNvSpPr/>
          <p:nvPr/>
        </p:nvSpPr>
        <p:spPr>
          <a:xfrm rot="10800000">
            <a:off x="-114631" y="3203656"/>
            <a:ext cx="2181182" cy="1860893"/>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3"/>
          <p:cNvSpPr/>
          <p:nvPr/>
        </p:nvSpPr>
        <p:spPr>
          <a:xfrm>
            <a:off x="-555527" y="2942301"/>
            <a:ext cx="2899647" cy="2353986"/>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3"/>
          <p:cNvSpPr/>
          <p:nvPr/>
        </p:nvSpPr>
        <p:spPr>
          <a:xfrm>
            <a:off x="141546" y="3203638"/>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3"/>
          <p:cNvSpPr/>
          <p:nvPr/>
        </p:nvSpPr>
        <p:spPr>
          <a:xfrm>
            <a:off x="1031048" y="39827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3164525" y="1557083"/>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3164525" y="2990491"/>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5863800" y="1557083"/>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5863800" y="2990491"/>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3164525" y="2027059"/>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9" name="Google Shape;109;p13"/>
          <p:cNvSpPr txBox="1">
            <a:spLocks noGrp="1"/>
          </p:cNvSpPr>
          <p:nvPr>
            <p:ph type="subTitle" idx="6"/>
          </p:nvPr>
        </p:nvSpPr>
        <p:spPr>
          <a:xfrm>
            <a:off x="5863775" y="2027038"/>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13"/>
          <p:cNvSpPr txBox="1">
            <a:spLocks noGrp="1"/>
          </p:cNvSpPr>
          <p:nvPr>
            <p:ph type="subTitle" idx="7"/>
          </p:nvPr>
        </p:nvSpPr>
        <p:spPr>
          <a:xfrm>
            <a:off x="3164525" y="3460425"/>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3"/>
          <p:cNvSpPr txBox="1">
            <a:spLocks noGrp="1"/>
          </p:cNvSpPr>
          <p:nvPr>
            <p:ph type="subTitle" idx="8"/>
          </p:nvPr>
        </p:nvSpPr>
        <p:spPr>
          <a:xfrm>
            <a:off x="5863803" y="3460425"/>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2" name="Google Shape;112;p13"/>
          <p:cNvSpPr/>
          <p:nvPr/>
        </p:nvSpPr>
        <p:spPr>
          <a:xfrm>
            <a:off x="7930629" y="-1105726"/>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5" name="Google Shape;115;p14"/>
          <p:cNvSpPr/>
          <p:nvPr/>
        </p:nvSpPr>
        <p:spPr>
          <a:xfrm rot="10800000">
            <a:off x="-1100000" y="-1587576"/>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rot="10800000" flipH="1">
            <a:off x="8302192" y="4399648"/>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4"/>
          <p:cNvSpPr/>
          <p:nvPr/>
        </p:nvSpPr>
        <p:spPr>
          <a:xfrm flipH="1">
            <a:off x="8128489" y="4790433"/>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4"/>
          <p:cNvSpPr/>
          <p:nvPr/>
        </p:nvSpPr>
        <p:spPr>
          <a:xfrm flipH="1">
            <a:off x="8733070" y="405857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15"/>
          <p:cNvSpPr/>
          <p:nvPr/>
        </p:nvSpPr>
        <p:spPr>
          <a:xfrm rot="10800000">
            <a:off x="7792079" y="-1194526"/>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5"/>
          <p:cNvSpPr/>
          <p:nvPr/>
        </p:nvSpPr>
        <p:spPr>
          <a:xfrm rot="10800000">
            <a:off x="-731700" y="4342498"/>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5"/>
          <p:cNvSpPr/>
          <p:nvPr/>
        </p:nvSpPr>
        <p:spPr>
          <a:xfrm>
            <a:off x="580298" y="4719383"/>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5"/>
          <p:cNvSpPr/>
          <p:nvPr/>
        </p:nvSpPr>
        <p:spPr>
          <a:xfrm>
            <a:off x="140963" y="483327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7"/>
          <p:cNvSpPr txBox="1">
            <a:spLocks noGrp="1"/>
          </p:cNvSpPr>
          <p:nvPr>
            <p:ph type="subTitle" idx="1"/>
          </p:nvPr>
        </p:nvSpPr>
        <p:spPr>
          <a:xfrm>
            <a:off x="720000" y="2808423"/>
            <a:ext cx="23343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7"/>
          <p:cNvSpPr txBox="1">
            <a:spLocks noGrp="1"/>
          </p:cNvSpPr>
          <p:nvPr>
            <p:ph type="subTitle" idx="2"/>
          </p:nvPr>
        </p:nvSpPr>
        <p:spPr>
          <a:xfrm>
            <a:off x="3404848" y="2808423"/>
            <a:ext cx="23343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7"/>
          <p:cNvSpPr txBox="1">
            <a:spLocks noGrp="1"/>
          </p:cNvSpPr>
          <p:nvPr>
            <p:ph type="subTitle" idx="3"/>
          </p:nvPr>
        </p:nvSpPr>
        <p:spPr>
          <a:xfrm>
            <a:off x="6089711" y="2808423"/>
            <a:ext cx="23343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4"/>
          </p:nvPr>
        </p:nvSpPr>
        <p:spPr>
          <a:xfrm>
            <a:off x="720000" y="2518925"/>
            <a:ext cx="23343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9" name="Google Shape;139;p17"/>
          <p:cNvSpPr txBox="1">
            <a:spLocks noGrp="1"/>
          </p:cNvSpPr>
          <p:nvPr>
            <p:ph type="subTitle" idx="5"/>
          </p:nvPr>
        </p:nvSpPr>
        <p:spPr>
          <a:xfrm>
            <a:off x="3404852" y="2518925"/>
            <a:ext cx="23343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0" name="Google Shape;140;p17"/>
          <p:cNvSpPr txBox="1">
            <a:spLocks noGrp="1"/>
          </p:cNvSpPr>
          <p:nvPr>
            <p:ph type="subTitle" idx="6"/>
          </p:nvPr>
        </p:nvSpPr>
        <p:spPr>
          <a:xfrm>
            <a:off x="6089711" y="2518925"/>
            <a:ext cx="23343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7"/>
          <p:cNvSpPr/>
          <p:nvPr/>
        </p:nvSpPr>
        <p:spPr>
          <a:xfrm rot="10800000">
            <a:off x="7792079" y="-1194526"/>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7"/>
          <p:cNvSpPr/>
          <p:nvPr/>
        </p:nvSpPr>
        <p:spPr>
          <a:xfrm rot="10800000">
            <a:off x="-579300" y="4342498"/>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7"/>
          <p:cNvSpPr/>
          <p:nvPr/>
        </p:nvSpPr>
        <p:spPr>
          <a:xfrm>
            <a:off x="656498" y="4566983"/>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7"/>
          <p:cNvSpPr/>
          <p:nvPr/>
        </p:nvSpPr>
        <p:spPr>
          <a:xfrm>
            <a:off x="217163" y="483327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sp>
        <p:nvSpPr>
          <p:cNvPr id="188" name="Google Shape;188;p21"/>
          <p:cNvSpPr/>
          <p:nvPr/>
        </p:nvSpPr>
        <p:spPr>
          <a:xfrm rot="10800000" flipH="1">
            <a:off x="-577221" y="-293002"/>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1"/>
          <p:cNvSpPr/>
          <p:nvPr/>
        </p:nvSpPr>
        <p:spPr>
          <a:xfrm flipH="1">
            <a:off x="-242911" y="8834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1"/>
          <p:cNvSpPr/>
          <p:nvPr/>
        </p:nvSpPr>
        <p:spPr>
          <a:xfrm flipH="1">
            <a:off x="418269" y="1869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1"/>
          <p:cNvSpPr/>
          <p:nvPr/>
        </p:nvSpPr>
        <p:spPr>
          <a:xfrm rot="10800000" flipH="1">
            <a:off x="7762487" y="3942624"/>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2"/>
        <p:cNvGrpSpPr/>
        <p:nvPr/>
      </p:nvGrpSpPr>
      <p:grpSpPr>
        <a:xfrm>
          <a:off x="0" y="0"/>
          <a:ext cx="0" cy="0"/>
          <a:chOff x="0" y="0"/>
          <a:chExt cx="0" cy="0"/>
        </a:xfrm>
      </p:grpSpPr>
      <p:sp>
        <p:nvSpPr>
          <p:cNvPr id="193" name="Google Shape;193;p22"/>
          <p:cNvSpPr/>
          <p:nvPr/>
        </p:nvSpPr>
        <p:spPr>
          <a:xfrm flipH="1">
            <a:off x="-697871" y="3929409"/>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22"/>
          <p:cNvSpPr/>
          <p:nvPr/>
        </p:nvSpPr>
        <p:spPr>
          <a:xfrm rot="10800000" flipH="1">
            <a:off x="671477" y="4847214"/>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22"/>
          <p:cNvSpPr/>
          <p:nvPr/>
        </p:nvSpPr>
        <p:spPr>
          <a:xfrm rot="10800000" flipH="1">
            <a:off x="193842" y="4286567"/>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2"/>
          <p:cNvSpPr/>
          <p:nvPr/>
        </p:nvSpPr>
        <p:spPr>
          <a:xfrm>
            <a:off x="8200637" y="-1080402"/>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10800000">
            <a:off x="162325" y="1167150"/>
            <a:ext cx="4863357" cy="4149213"/>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3"/>
          <p:cNvSpPr/>
          <p:nvPr/>
        </p:nvSpPr>
        <p:spPr>
          <a:xfrm>
            <a:off x="7917201" y="-177800"/>
            <a:ext cx="1530888" cy="1676575"/>
          </a:xfrm>
          <a:custGeom>
            <a:avLst/>
            <a:gdLst/>
            <a:ahLst/>
            <a:cxnLst/>
            <a:rect l="l" t="t" r="r" b="b"/>
            <a:pathLst>
              <a:path w="518067" h="567369" extrusionOk="0">
                <a:moveTo>
                  <a:pt x="196048" y="533555"/>
                </a:moveTo>
                <a:cubicBezTo>
                  <a:pt x="221070" y="541117"/>
                  <a:pt x="277529" y="556680"/>
                  <a:pt x="311636" y="566014"/>
                </a:cubicBezTo>
                <a:cubicBezTo>
                  <a:pt x="328096" y="570518"/>
                  <a:pt x="345454" y="563540"/>
                  <a:pt x="354320" y="548953"/>
                </a:cubicBezTo>
                <a:lnTo>
                  <a:pt x="509603" y="282696"/>
                </a:lnTo>
                <a:cubicBezTo>
                  <a:pt x="517064" y="270427"/>
                  <a:pt x="519452" y="257010"/>
                  <a:pt x="517321" y="235024"/>
                </a:cubicBezTo>
                <a:lnTo>
                  <a:pt x="448242" y="31782"/>
                </a:lnTo>
                <a:cubicBezTo>
                  <a:pt x="443668" y="1812"/>
                  <a:pt x="406190" y="-10980"/>
                  <a:pt x="385523" y="11201"/>
                </a:cubicBezTo>
                <a:cubicBezTo>
                  <a:pt x="384891" y="11880"/>
                  <a:pt x="384282" y="12582"/>
                  <a:pt x="383689" y="13316"/>
                </a:cubicBezTo>
                <a:lnTo>
                  <a:pt x="256964" y="169309"/>
                </a:lnTo>
                <a:cubicBezTo>
                  <a:pt x="242549" y="187150"/>
                  <a:pt x="223037" y="200169"/>
                  <a:pt x="201020" y="206615"/>
                </a:cubicBezTo>
                <a:lnTo>
                  <a:pt x="27521" y="257439"/>
                </a:lnTo>
                <a:cubicBezTo>
                  <a:pt x="1048" y="265190"/>
                  <a:pt x="-8763" y="297571"/>
                  <a:pt x="8954" y="318722"/>
                </a:cubicBezTo>
                <a:lnTo>
                  <a:pt x="177949" y="521551"/>
                </a:lnTo>
                <a:cubicBezTo>
                  <a:pt x="182733" y="527264"/>
                  <a:pt x="188922" y="531408"/>
                  <a:pt x="196056" y="53356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p:nvPr/>
        </p:nvSpPr>
        <p:spPr>
          <a:xfrm>
            <a:off x="8790246" y="644588"/>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3"/>
          <p:cNvSpPr/>
          <p:nvPr/>
        </p:nvSpPr>
        <p:spPr>
          <a:xfrm flipH="1">
            <a:off x="3291827" y="701728"/>
            <a:ext cx="1813235" cy="1985792"/>
          </a:xfrm>
          <a:custGeom>
            <a:avLst/>
            <a:gdLst/>
            <a:ahLst/>
            <a:cxnLst/>
            <a:rect l="l" t="t" r="r" b="b"/>
            <a:pathLst>
              <a:path w="518067" h="567369" extrusionOk="0">
                <a:moveTo>
                  <a:pt x="196048" y="533555"/>
                </a:moveTo>
                <a:cubicBezTo>
                  <a:pt x="221070" y="541117"/>
                  <a:pt x="277529" y="556680"/>
                  <a:pt x="311636" y="566014"/>
                </a:cubicBezTo>
                <a:cubicBezTo>
                  <a:pt x="328096" y="570518"/>
                  <a:pt x="345454" y="563540"/>
                  <a:pt x="354320" y="548953"/>
                </a:cubicBezTo>
                <a:lnTo>
                  <a:pt x="509603" y="282696"/>
                </a:lnTo>
                <a:cubicBezTo>
                  <a:pt x="517064" y="270427"/>
                  <a:pt x="519452" y="257010"/>
                  <a:pt x="517321" y="235024"/>
                </a:cubicBezTo>
                <a:lnTo>
                  <a:pt x="448242" y="31782"/>
                </a:lnTo>
                <a:cubicBezTo>
                  <a:pt x="443668" y="1812"/>
                  <a:pt x="406190" y="-10980"/>
                  <a:pt x="385523" y="11201"/>
                </a:cubicBezTo>
                <a:cubicBezTo>
                  <a:pt x="384891" y="11880"/>
                  <a:pt x="384282" y="12582"/>
                  <a:pt x="383689" y="13316"/>
                </a:cubicBezTo>
                <a:lnTo>
                  <a:pt x="256964" y="169309"/>
                </a:lnTo>
                <a:cubicBezTo>
                  <a:pt x="242549" y="187150"/>
                  <a:pt x="223037" y="200169"/>
                  <a:pt x="201020" y="206615"/>
                </a:cubicBezTo>
                <a:lnTo>
                  <a:pt x="27521" y="257439"/>
                </a:lnTo>
                <a:cubicBezTo>
                  <a:pt x="1048" y="265190"/>
                  <a:pt x="-8763" y="297571"/>
                  <a:pt x="8954" y="318722"/>
                </a:cubicBezTo>
                <a:lnTo>
                  <a:pt x="177949" y="521551"/>
                </a:lnTo>
                <a:cubicBezTo>
                  <a:pt x="182733" y="527264"/>
                  <a:pt x="188922" y="531408"/>
                  <a:pt x="196056" y="53356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txBox="1">
            <a:spLocks noGrp="1"/>
          </p:cNvSpPr>
          <p:nvPr>
            <p:ph type="title"/>
          </p:nvPr>
        </p:nvSpPr>
        <p:spPr>
          <a:xfrm>
            <a:off x="5230375" y="2228850"/>
            <a:ext cx="3200400" cy="1645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230375" y="1192650"/>
            <a:ext cx="1463100" cy="1188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5896" y="25"/>
            <a:ext cx="45921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5504058" y="2457699"/>
            <a:ext cx="25464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716063" y="2457699"/>
            <a:ext cx="25464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716063" y="2076690"/>
            <a:ext cx="25464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5504059" y="2076690"/>
            <a:ext cx="25464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p:nvPr/>
        </p:nvSpPr>
        <p:spPr>
          <a:xfrm rot="10800000">
            <a:off x="7751900" y="-293002"/>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8568798" y="8834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8349350" y="1869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rot="10800000">
            <a:off x="-1796421" y="3942624"/>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6"/>
          <p:cNvSpPr/>
          <p:nvPr/>
        </p:nvSpPr>
        <p:spPr>
          <a:xfrm rot="10800000">
            <a:off x="7751900" y="-293002"/>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 name="Google Shape;38;p6"/>
          <p:cNvGrpSpPr/>
          <p:nvPr/>
        </p:nvGrpSpPr>
        <p:grpSpPr>
          <a:xfrm>
            <a:off x="7866261" y="381507"/>
            <a:ext cx="597969" cy="640072"/>
            <a:chOff x="7361503" y="2222384"/>
            <a:chExt cx="523111" cy="564587"/>
          </a:xfrm>
        </p:grpSpPr>
        <p:sp>
          <p:nvSpPr>
            <p:cNvPr id="39" name="Google Shape;39;p6"/>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6"/>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6"/>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6"/>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6"/>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6"/>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6"/>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6"/>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6"/>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6"/>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6"/>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6"/>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6"/>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6"/>
          <p:cNvSpPr/>
          <p:nvPr/>
        </p:nvSpPr>
        <p:spPr>
          <a:xfrm>
            <a:off x="8568798" y="8834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8349350" y="1869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rot="10800000">
            <a:off x="-1796421" y="3942624"/>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3956050" y="1531050"/>
            <a:ext cx="4863357" cy="4149213"/>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7"/>
          <p:cNvSpPr/>
          <p:nvPr/>
        </p:nvSpPr>
        <p:spPr>
          <a:xfrm>
            <a:off x="-433049" y="-330200"/>
            <a:ext cx="1530888" cy="1676575"/>
          </a:xfrm>
          <a:custGeom>
            <a:avLst/>
            <a:gdLst/>
            <a:ahLst/>
            <a:cxnLst/>
            <a:rect l="l" t="t" r="r" b="b"/>
            <a:pathLst>
              <a:path w="518067" h="567369" extrusionOk="0">
                <a:moveTo>
                  <a:pt x="196048" y="533555"/>
                </a:moveTo>
                <a:cubicBezTo>
                  <a:pt x="221070" y="541117"/>
                  <a:pt x="277529" y="556680"/>
                  <a:pt x="311636" y="566014"/>
                </a:cubicBezTo>
                <a:cubicBezTo>
                  <a:pt x="328096" y="570518"/>
                  <a:pt x="345454" y="563540"/>
                  <a:pt x="354320" y="548953"/>
                </a:cubicBezTo>
                <a:lnTo>
                  <a:pt x="509603" y="282696"/>
                </a:lnTo>
                <a:cubicBezTo>
                  <a:pt x="517064" y="270427"/>
                  <a:pt x="519452" y="257010"/>
                  <a:pt x="517321" y="235024"/>
                </a:cubicBezTo>
                <a:lnTo>
                  <a:pt x="448242" y="31782"/>
                </a:lnTo>
                <a:cubicBezTo>
                  <a:pt x="443668" y="1812"/>
                  <a:pt x="406190" y="-10980"/>
                  <a:pt x="385523" y="11201"/>
                </a:cubicBezTo>
                <a:cubicBezTo>
                  <a:pt x="384891" y="11880"/>
                  <a:pt x="384282" y="12582"/>
                  <a:pt x="383689" y="13316"/>
                </a:cubicBezTo>
                <a:lnTo>
                  <a:pt x="256964" y="169309"/>
                </a:lnTo>
                <a:cubicBezTo>
                  <a:pt x="242549" y="187150"/>
                  <a:pt x="223037" y="200169"/>
                  <a:pt x="201020" y="206615"/>
                </a:cubicBezTo>
                <a:lnTo>
                  <a:pt x="27521" y="257439"/>
                </a:lnTo>
                <a:cubicBezTo>
                  <a:pt x="1048" y="265190"/>
                  <a:pt x="-8763" y="297571"/>
                  <a:pt x="8954" y="318722"/>
                </a:cubicBezTo>
                <a:lnTo>
                  <a:pt x="177949" y="521551"/>
                </a:lnTo>
                <a:cubicBezTo>
                  <a:pt x="182733" y="527264"/>
                  <a:pt x="188922" y="531408"/>
                  <a:pt x="196056" y="53356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7"/>
          <p:cNvSpPr/>
          <p:nvPr/>
        </p:nvSpPr>
        <p:spPr>
          <a:xfrm>
            <a:off x="427296" y="511238"/>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7"/>
          <p:cNvSpPr/>
          <p:nvPr/>
        </p:nvSpPr>
        <p:spPr>
          <a:xfrm flipH="1">
            <a:off x="3648539" y="3892427"/>
            <a:ext cx="1278302" cy="1017746"/>
          </a:xfrm>
          <a:custGeom>
            <a:avLst/>
            <a:gdLst/>
            <a:ahLst/>
            <a:cxnLst/>
            <a:rect l="l" t="t" r="r" b="b"/>
            <a:pathLst>
              <a:path w="500314" h="398335" extrusionOk="0">
                <a:moveTo>
                  <a:pt x="2756" y="280634"/>
                </a:moveTo>
                <a:cubicBezTo>
                  <a:pt x="12028" y="302136"/>
                  <a:pt x="33983" y="349792"/>
                  <a:pt x="47290" y="378544"/>
                </a:cubicBezTo>
                <a:cubicBezTo>
                  <a:pt x="53713" y="392421"/>
                  <a:pt x="68519" y="400273"/>
                  <a:pt x="83621" y="397923"/>
                </a:cubicBezTo>
                <a:lnTo>
                  <a:pt x="355654" y="350494"/>
                </a:lnTo>
                <a:cubicBezTo>
                  <a:pt x="368360" y="348520"/>
                  <a:pt x="378928" y="342408"/>
                  <a:pt x="392757" y="328251"/>
                </a:cubicBezTo>
                <a:lnTo>
                  <a:pt x="492057" y="163556"/>
                </a:lnTo>
                <a:cubicBezTo>
                  <a:pt x="509937" y="143115"/>
                  <a:pt x="497060" y="110062"/>
                  <a:pt x="469931" y="108712"/>
                </a:cubicBezTo>
                <a:cubicBezTo>
                  <a:pt x="469103" y="108673"/>
                  <a:pt x="468268" y="108657"/>
                  <a:pt x="467425" y="108673"/>
                </a:cubicBezTo>
                <a:lnTo>
                  <a:pt x="287402" y="111974"/>
                </a:lnTo>
                <a:cubicBezTo>
                  <a:pt x="266860" y="112411"/>
                  <a:pt x="246669" y="106558"/>
                  <a:pt x="229538" y="95210"/>
                </a:cubicBezTo>
                <a:lnTo>
                  <a:pt x="94524" y="5737"/>
                </a:lnTo>
                <a:cubicBezTo>
                  <a:pt x="73919" y="-7922"/>
                  <a:pt x="46080" y="4066"/>
                  <a:pt x="41827" y="28409"/>
                </a:cubicBezTo>
                <a:lnTo>
                  <a:pt x="524" y="261294"/>
                </a:lnTo>
                <a:cubicBezTo>
                  <a:pt x="-623" y="267873"/>
                  <a:pt x="110" y="274500"/>
                  <a:pt x="2756" y="280634"/>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7"/>
          <p:cNvSpPr txBox="1">
            <a:spLocks noGrp="1"/>
          </p:cNvSpPr>
          <p:nvPr>
            <p:ph type="title"/>
          </p:nvPr>
        </p:nvSpPr>
        <p:spPr>
          <a:xfrm>
            <a:off x="713225" y="1416750"/>
            <a:ext cx="3200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7"/>
          <p:cNvSpPr txBox="1">
            <a:spLocks noGrp="1"/>
          </p:cNvSpPr>
          <p:nvPr>
            <p:ph type="subTitle" idx="1"/>
          </p:nvPr>
        </p:nvSpPr>
        <p:spPr>
          <a:xfrm>
            <a:off x="713225" y="1989450"/>
            <a:ext cx="3200400" cy="17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5" name="Google Shape;75;p7"/>
          <p:cNvSpPr>
            <a:spLocks noGrp="1"/>
          </p:cNvSpPr>
          <p:nvPr>
            <p:ph type="pic" idx="2"/>
          </p:nvPr>
        </p:nvSpPr>
        <p:spPr>
          <a:xfrm>
            <a:off x="4540250" y="-6581"/>
            <a:ext cx="4603800" cy="51567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0" name="Google Shape;8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rot="10800000" flipH="1">
            <a:off x="3555325" y="-1431990"/>
            <a:ext cx="3062843" cy="2613090"/>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5181583" y="4088476"/>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8681509" y="647647"/>
            <a:ext cx="162842" cy="162842"/>
          </a:xfrm>
          <a:custGeom>
            <a:avLst/>
            <a:gdLst/>
            <a:ahLst/>
            <a:cxnLst/>
            <a:rect l="l" t="t" r="r" b="b"/>
            <a:pathLst>
              <a:path w="48178" h="48178" extrusionOk="0">
                <a:moveTo>
                  <a:pt x="48178" y="24093"/>
                </a:moveTo>
                <a:lnTo>
                  <a:pt x="31734" y="31734"/>
                </a:lnTo>
                <a:lnTo>
                  <a:pt x="24085" y="48178"/>
                </a:lnTo>
                <a:lnTo>
                  <a:pt x="16444" y="31734"/>
                </a:lnTo>
                <a:lnTo>
                  <a:pt x="0" y="24093"/>
                </a:lnTo>
                <a:lnTo>
                  <a:pt x="16444" y="16452"/>
                </a:lnTo>
                <a:lnTo>
                  <a:pt x="24085" y="0"/>
                </a:lnTo>
                <a:lnTo>
                  <a:pt x="31734" y="16452"/>
                </a:lnTo>
                <a:lnTo>
                  <a:pt x="48178" y="24093"/>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3844517" y="4195564"/>
            <a:ext cx="2096438" cy="1856010"/>
          </a:xfrm>
          <a:custGeom>
            <a:avLst/>
            <a:gdLst/>
            <a:ahLst/>
            <a:cxnLst/>
            <a:rect l="l" t="t" r="r" b="b"/>
            <a:pathLst>
              <a:path w="363965" h="322224" extrusionOk="0">
                <a:moveTo>
                  <a:pt x="43896" y="257165"/>
                </a:moveTo>
                <a:cubicBezTo>
                  <a:pt x="56649" y="269996"/>
                  <a:pt x="85925" y="298038"/>
                  <a:pt x="103626" y="314935"/>
                </a:cubicBezTo>
                <a:cubicBezTo>
                  <a:pt x="112172" y="323091"/>
                  <a:pt x="125034" y="324543"/>
                  <a:pt x="135227" y="318580"/>
                </a:cubicBezTo>
                <a:lnTo>
                  <a:pt x="317326" y="207465"/>
                </a:lnTo>
                <a:cubicBezTo>
                  <a:pt x="325904" y="202446"/>
                  <a:pt x="331765" y="195063"/>
                  <a:pt x="337697" y="180968"/>
                </a:cubicBezTo>
                <a:lnTo>
                  <a:pt x="362438" y="34473"/>
                </a:lnTo>
                <a:cubicBezTo>
                  <a:pt x="369501" y="14719"/>
                  <a:pt x="350887" y="-5393"/>
                  <a:pt x="331000" y="1319"/>
                </a:cubicBezTo>
                <a:cubicBezTo>
                  <a:pt x="330392" y="1522"/>
                  <a:pt x="329791" y="1748"/>
                  <a:pt x="329190" y="2005"/>
                </a:cubicBezTo>
                <a:lnTo>
                  <a:pt x="200724" y="55351"/>
                </a:lnTo>
                <a:cubicBezTo>
                  <a:pt x="186083" y="61477"/>
                  <a:pt x="169911" y="62991"/>
                  <a:pt x="154388" y="59682"/>
                </a:cubicBezTo>
                <a:lnTo>
                  <a:pt x="32010" y="33599"/>
                </a:lnTo>
                <a:cubicBezTo>
                  <a:pt x="13333" y="29619"/>
                  <a:pt x="-3283" y="46110"/>
                  <a:pt x="557" y="64818"/>
                </a:cubicBezTo>
                <a:lnTo>
                  <a:pt x="36810" y="243905"/>
                </a:lnTo>
                <a:cubicBezTo>
                  <a:pt x="37848" y="248954"/>
                  <a:pt x="40252" y="253520"/>
                  <a:pt x="43889" y="257173"/>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538931" y="148792"/>
            <a:ext cx="2191513" cy="1661305"/>
          </a:xfrm>
          <a:custGeom>
            <a:avLst/>
            <a:gdLst/>
            <a:ahLst/>
            <a:cxnLst/>
            <a:rect l="l" t="t" r="r" b="b"/>
            <a:pathLst>
              <a:path w="376387" h="285325" extrusionOk="0">
                <a:moveTo>
                  <a:pt x="374067" y="36778"/>
                </a:moveTo>
                <a:cubicBezTo>
                  <a:pt x="373950" y="29231"/>
                  <a:pt x="368799" y="22706"/>
                  <a:pt x="361486" y="20841"/>
                </a:cubicBezTo>
                <a:lnTo>
                  <a:pt x="220595" y="517"/>
                </a:lnTo>
                <a:cubicBezTo>
                  <a:pt x="215483" y="-786"/>
                  <a:pt x="210051" y="408"/>
                  <a:pt x="205954" y="3725"/>
                </a:cubicBezTo>
                <a:lnTo>
                  <a:pt x="6192" y="165665"/>
                </a:lnTo>
                <a:cubicBezTo>
                  <a:pt x="-4399" y="174250"/>
                  <a:pt x="-793" y="191225"/>
                  <a:pt x="12365" y="194768"/>
                </a:cubicBezTo>
                <a:lnTo>
                  <a:pt x="56166" y="206554"/>
                </a:lnTo>
                <a:cubicBezTo>
                  <a:pt x="64587" y="208817"/>
                  <a:pt x="69839" y="217176"/>
                  <a:pt x="68247" y="225745"/>
                </a:cubicBezTo>
                <a:lnTo>
                  <a:pt x="60817" y="265542"/>
                </a:lnTo>
                <a:cubicBezTo>
                  <a:pt x="58538" y="277733"/>
                  <a:pt x="69878" y="288066"/>
                  <a:pt x="81804" y="284671"/>
                </a:cubicBezTo>
                <a:lnTo>
                  <a:pt x="364257" y="208177"/>
                </a:lnTo>
                <a:cubicBezTo>
                  <a:pt x="371523" y="206109"/>
                  <a:pt x="376502" y="199420"/>
                  <a:pt x="376385" y="191857"/>
                </a:cubicBezTo>
                <a:lnTo>
                  <a:pt x="374059" y="36762"/>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955245" y="675850"/>
            <a:ext cx="2285993" cy="1855810"/>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3638598" y="4894758"/>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188100" y="1522335"/>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1"/>
          <p:cNvSpPr/>
          <p:nvPr/>
        </p:nvSpPr>
        <p:spPr>
          <a:xfrm>
            <a:off x="7716322" y="1452918"/>
            <a:ext cx="742329" cy="90878"/>
          </a:xfrm>
          <a:custGeom>
            <a:avLst/>
            <a:gdLst/>
            <a:ahLst/>
            <a:cxnLst/>
            <a:rect l="l" t="t" r="r" b="b"/>
            <a:pathLst>
              <a:path w="219624" h="26887" extrusionOk="0">
                <a:moveTo>
                  <a:pt x="0" y="26887"/>
                </a:moveTo>
                <a:cubicBezTo>
                  <a:pt x="27449" y="26887"/>
                  <a:pt x="29924" y="0"/>
                  <a:pt x="54899" y="0"/>
                </a:cubicBezTo>
                <a:cubicBezTo>
                  <a:pt x="79874" y="0"/>
                  <a:pt x="82340" y="26887"/>
                  <a:pt x="109781" y="26887"/>
                </a:cubicBezTo>
                <a:cubicBezTo>
                  <a:pt x="137223" y="26887"/>
                  <a:pt x="140579" y="0"/>
                  <a:pt x="164703" y="0"/>
                </a:cubicBezTo>
                <a:cubicBezTo>
                  <a:pt x="188828" y="0"/>
                  <a:pt x="192160" y="26887"/>
                  <a:pt x="219625" y="2688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1"/>
          <p:cNvSpPr/>
          <p:nvPr/>
        </p:nvSpPr>
        <p:spPr>
          <a:xfrm rot="10800000" flipH="1">
            <a:off x="-654725" y="4195586"/>
            <a:ext cx="3062843" cy="2613090"/>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1"/>
          <p:cNvSpPr txBox="1">
            <a:spLocks noGrp="1"/>
          </p:cNvSpPr>
          <p:nvPr>
            <p:ph type="title" hasCustomPrompt="1"/>
          </p:nvPr>
        </p:nvSpPr>
        <p:spPr>
          <a:xfrm>
            <a:off x="1284000" y="1878269"/>
            <a:ext cx="6576000" cy="1005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a:spLocks noGrp="1"/>
          </p:cNvSpPr>
          <p:nvPr>
            <p:ph type="subTitle" idx="1"/>
          </p:nvPr>
        </p:nvSpPr>
        <p:spPr>
          <a:xfrm>
            <a:off x="1284000" y="2768131"/>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1pPr>
            <a:lvl2pPr lvl="1"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2pPr>
            <a:lvl3pPr lvl="2"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3pPr>
            <a:lvl4pPr lvl="3"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4pPr>
            <a:lvl5pPr lvl="4"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5pPr>
            <a:lvl6pPr lvl="5"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6pPr>
            <a:lvl7pPr lvl="6"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7pPr>
            <a:lvl8pPr lvl="7"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8pPr>
            <a:lvl9pPr lvl="8"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1pPr>
            <a:lvl2pPr marL="914400" lvl="1"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2pPr>
            <a:lvl3pPr marL="1371600" lvl="2"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3pPr>
            <a:lvl4pPr marL="1828800" lvl="3"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4pPr>
            <a:lvl5pPr marL="2286000" lvl="4"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5pPr>
            <a:lvl6pPr marL="2743200" lvl="5"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6pPr>
            <a:lvl7pPr marL="3200400" lvl="6"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7pPr>
            <a:lvl8pPr marL="3657600" lvl="7"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8pPr>
            <a:lvl9pPr marL="4114800" lvl="8"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3" r:id="rId13"/>
    <p:sldLayoutId id="2147483667" r:id="rId14"/>
    <p:sldLayoutId id="214748366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www.enago.com/academy/statistics-in-research-data-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unning-shark-9oabw1-dev-ed.trailblaze.lightning.force.com/lightning/o/Account/list?filterName=__Rece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ctrTitle"/>
          </p:nvPr>
        </p:nvSpPr>
        <p:spPr>
          <a:xfrm>
            <a:off x="713225" y="826800"/>
            <a:ext cx="3657600" cy="310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Banking and Loan Experience</a:t>
            </a:r>
            <a:endParaRPr dirty="0"/>
          </a:p>
        </p:txBody>
      </p:sp>
      <p:sp>
        <p:nvSpPr>
          <p:cNvPr id="208" name="Google Shape;208;p26"/>
          <p:cNvSpPr txBox="1">
            <a:spLocks noGrp="1"/>
          </p:cNvSpPr>
          <p:nvPr>
            <p:ph type="subTitle" idx="1"/>
          </p:nvPr>
        </p:nvSpPr>
        <p:spPr>
          <a:xfrm>
            <a:off x="713225" y="3859499"/>
            <a:ext cx="3657600" cy="87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Giovanni Cortes</a:t>
            </a:r>
          </a:p>
          <a:p>
            <a:pPr marL="0" lvl="0" indent="0" algn="l" rtl="0">
              <a:spcBef>
                <a:spcPts val="0"/>
              </a:spcBef>
              <a:spcAft>
                <a:spcPts val="0"/>
              </a:spcAft>
              <a:buNone/>
            </a:pPr>
            <a:r>
              <a:rPr lang="en-US" dirty="0"/>
              <a:t>       Alexander Torres</a:t>
            </a:r>
          </a:p>
          <a:p>
            <a:pPr marL="0" lvl="0" indent="0" algn="l" rtl="0">
              <a:spcBef>
                <a:spcPts val="0"/>
              </a:spcBef>
              <a:spcAft>
                <a:spcPts val="0"/>
              </a:spcAft>
              <a:buNone/>
            </a:pPr>
            <a:r>
              <a:rPr lang="en-US" dirty="0"/>
              <a:t>       Darren Perez</a:t>
            </a:r>
          </a:p>
          <a:p>
            <a:pPr marL="0" lvl="0" indent="0" algn="l" rtl="0">
              <a:spcBef>
                <a:spcPts val="0"/>
              </a:spcBef>
              <a:spcAft>
                <a:spcPts val="0"/>
              </a:spcAft>
              <a:buNone/>
            </a:pPr>
            <a:endParaRPr dirty="0"/>
          </a:p>
        </p:txBody>
      </p:sp>
      <p:sp>
        <p:nvSpPr>
          <p:cNvPr id="209" name="Google Shape;209;p26"/>
          <p:cNvSpPr/>
          <p:nvPr/>
        </p:nvSpPr>
        <p:spPr>
          <a:xfrm>
            <a:off x="4624992" y="1071392"/>
            <a:ext cx="3482890" cy="2971456"/>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0" name="Google Shape;210;p26"/>
          <p:cNvGrpSpPr/>
          <p:nvPr/>
        </p:nvGrpSpPr>
        <p:grpSpPr>
          <a:xfrm>
            <a:off x="7470122" y="2150901"/>
            <a:ext cx="812433" cy="812433"/>
            <a:chOff x="8264723" y="1282331"/>
            <a:chExt cx="657947" cy="657947"/>
          </a:xfrm>
        </p:grpSpPr>
        <p:sp>
          <p:nvSpPr>
            <p:cNvPr id="211" name="Google Shape;211;p26"/>
            <p:cNvSpPr/>
            <p:nvPr/>
          </p:nvSpPr>
          <p:spPr>
            <a:xfrm>
              <a:off x="8264723" y="1282331"/>
              <a:ext cx="657947" cy="657947"/>
            </a:xfrm>
            <a:custGeom>
              <a:avLst/>
              <a:gdLst/>
              <a:ahLst/>
              <a:cxnLst/>
              <a:rect l="l" t="t" r="r" b="b"/>
              <a:pathLst>
                <a:path w="240346" h="240346" extrusionOk="0">
                  <a:moveTo>
                    <a:pt x="0" y="0"/>
                  </a:moveTo>
                  <a:lnTo>
                    <a:pt x="240346" y="0"/>
                  </a:lnTo>
                  <a:lnTo>
                    <a:pt x="240346" y="240346"/>
                  </a:lnTo>
                  <a:lnTo>
                    <a:pt x="0" y="2403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6"/>
            <p:cNvSpPr/>
            <p:nvPr/>
          </p:nvSpPr>
          <p:spPr>
            <a:xfrm>
              <a:off x="8333848" y="1566477"/>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6"/>
            <p:cNvSpPr/>
            <p:nvPr/>
          </p:nvSpPr>
          <p:spPr>
            <a:xfrm>
              <a:off x="8333848" y="1646417"/>
              <a:ext cx="58520" cy="224486"/>
            </a:xfrm>
            <a:custGeom>
              <a:avLst/>
              <a:gdLst/>
              <a:ahLst/>
              <a:cxnLst/>
              <a:rect l="l" t="t" r="r" b="b"/>
              <a:pathLst>
                <a:path w="21377" h="82004" extrusionOk="0">
                  <a:moveTo>
                    <a:pt x="0" y="0"/>
                  </a:moveTo>
                  <a:lnTo>
                    <a:pt x="21377" y="0"/>
                  </a:lnTo>
                  <a:lnTo>
                    <a:pt x="21377" y="82004"/>
                  </a:lnTo>
                  <a:lnTo>
                    <a:pt x="0" y="8200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6"/>
            <p:cNvSpPr/>
            <p:nvPr/>
          </p:nvSpPr>
          <p:spPr>
            <a:xfrm>
              <a:off x="8448946" y="1450459"/>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6"/>
            <p:cNvSpPr/>
            <p:nvPr/>
          </p:nvSpPr>
          <p:spPr>
            <a:xfrm>
              <a:off x="8448946" y="1530377"/>
              <a:ext cx="58520" cy="340477"/>
            </a:xfrm>
            <a:custGeom>
              <a:avLst/>
              <a:gdLst/>
              <a:ahLst/>
              <a:cxnLst/>
              <a:rect l="l" t="t" r="r" b="b"/>
              <a:pathLst>
                <a:path w="21377" h="124375" extrusionOk="0">
                  <a:moveTo>
                    <a:pt x="0" y="0"/>
                  </a:moveTo>
                  <a:lnTo>
                    <a:pt x="21377" y="0"/>
                  </a:lnTo>
                  <a:lnTo>
                    <a:pt x="21377" y="124376"/>
                  </a:lnTo>
                  <a:lnTo>
                    <a:pt x="0" y="12437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6"/>
            <p:cNvSpPr/>
            <p:nvPr/>
          </p:nvSpPr>
          <p:spPr>
            <a:xfrm>
              <a:off x="8677904" y="135126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6"/>
            <p:cNvSpPr/>
            <p:nvPr/>
          </p:nvSpPr>
          <p:spPr>
            <a:xfrm>
              <a:off x="8677904" y="1431201"/>
              <a:ext cx="58520" cy="440253"/>
            </a:xfrm>
            <a:custGeom>
              <a:avLst/>
              <a:gdLst/>
              <a:ahLst/>
              <a:cxnLst/>
              <a:rect l="l" t="t" r="r" b="b"/>
              <a:pathLst>
                <a:path w="21377" h="160823" extrusionOk="0">
                  <a:moveTo>
                    <a:pt x="0" y="0"/>
                  </a:moveTo>
                  <a:lnTo>
                    <a:pt x="21377" y="0"/>
                  </a:lnTo>
                  <a:lnTo>
                    <a:pt x="21377" y="160824"/>
                  </a:lnTo>
                  <a:lnTo>
                    <a:pt x="0" y="16082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6"/>
            <p:cNvSpPr/>
            <p:nvPr/>
          </p:nvSpPr>
          <p:spPr>
            <a:xfrm>
              <a:off x="8563127" y="152219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6"/>
            <p:cNvSpPr/>
            <p:nvPr/>
          </p:nvSpPr>
          <p:spPr>
            <a:xfrm>
              <a:off x="8563127" y="1602128"/>
              <a:ext cx="58520" cy="268135"/>
            </a:xfrm>
            <a:custGeom>
              <a:avLst/>
              <a:gdLst/>
              <a:ahLst/>
              <a:cxnLst/>
              <a:rect l="l" t="t" r="r" b="b"/>
              <a:pathLst>
                <a:path w="21377" h="97949" extrusionOk="0">
                  <a:moveTo>
                    <a:pt x="0" y="0"/>
                  </a:moveTo>
                  <a:lnTo>
                    <a:pt x="21377" y="0"/>
                  </a:lnTo>
                  <a:lnTo>
                    <a:pt x="21377" y="97949"/>
                  </a:lnTo>
                  <a:lnTo>
                    <a:pt x="0" y="979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6"/>
            <p:cNvSpPr/>
            <p:nvPr/>
          </p:nvSpPr>
          <p:spPr>
            <a:xfrm>
              <a:off x="8792684" y="1487885"/>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6"/>
            <p:cNvSpPr/>
            <p:nvPr/>
          </p:nvSpPr>
          <p:spPr>
            <a:xfrm>
              <a:off x="8792684" y="1567824"/>
              <a:ext cx="58520" cy="302447"/>
            </a:xfrm>
            <a:custGeom>
              <a:avLst/>
              <a:gdLst/>
              <a:ahLst/>
              <a:cxnLst/>
              <a:rect l="l" t="t" r="r" b="b"/>
              <a:pathLst>
                <a:path w="21377" h="110483" extrusionOk="0">
                  <a:moveTo>
                    <a:pt x="0" y="0"/>
                  </a:moveTo>
                  <a:lnTo>
                    <a:pt x="21377" y="0"/>
                  </a:lnTo>
                  <a:lnTo>
                    <a:pt x="21377" y="110484"/>
                  </a:lnTo>
                  <a:lnTo>
                    <a:pt x="0" y="11048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6"/>
            <p:cNvSpPr/>
            <p:nvPr/>
          </p:nvSpPr>
          <p:spPr>
            <a:xfrm>
              <a:off x="8309373" y="1870993"/>
              <a:ext cx="566843" cy="2135"/>
            </a:xfrm>
            <a:custGeom>
              <a:avLst/>
              <a:gdLst/>
              <a:ahLst/>
              <a:cxnLst/>
              <a:rect l="l" t="t" r="r" b="b"/>
              <a:pathLst>
                <a:path w="207066" h="780" extrusionOk="0">
                  <a:moveTo>
                    <a:pt x="0" y="0"/>
                  </a:moveTo>
                  <a:lnTo>
                    <a:pt x="20706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6"/>
            <p:cNvSpPr/>
            <p:nvPr/>
          </p:nvSpPr>
          <p:spPr>
            <a:xfrm>
              <a:off x="8323653" y="1435561"/>
              <a:ext cx="551844" cy="427477"/>
            </a:xfrm>
            <a:custGeom>
              <a:avLst/>
              <a:gdLst/>
              <a:ahLst/>
              <a:cxnLst/>
              <a:rect l="l" t="t" r="r" b="b"/>
              <a:pathLst>
                <a:path w="201587" h="156156" extrusionOk="0">
                  <a:moveTo>
                    <a:pt x="0" y="156157"/>
                  </a:moveTo>
                  <a:lnTo>
                    <a:pt x="35816" y="88615"/>
                  </a:lnTo>
                  <a:lnTo>
                    <a:pt x="74254" y="149062"/>
                  </a:lnTo>
                  <a:lnTo>
                    <a:pt x="107463" y="42348"/>
                  </a:lnTo>
                  <a:lnTo>
                    <a:pt x="141789" y="107026"/>
                  </a:lnTo>
                  <a:lnTo>
                    <a:pt x="201588"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6"/>
            <p:cNvSpPr/>
            <p:nvPr/>
          </p:nvSpPr>
          <p:spPr>
            <a:xfrm>
              <a:off x="8840796" y="1401320"/>
              <a:ext cx="54033" cy="63540"/>
            </a:xfrm>
            <a:custGeom>
              <a:avLst/>
              <a:gdLst/>
              <a:ahLst/>
              <a:cxnLst/>
              <a:rect l="l" t="t" r="r" b="b"/>
              <a:pathLst>
                <a:path w="19738" h="23211" extrusionOk="0">
                  <a:moveTo>
                    <a:pt x="19738" y="8"/>
                  </a:moveTo>
                  <a:cubicBezTo>
                    <a:pt x="18638" y="7110"/>
                    <a:pt x="18279" y="16484"/>
                    <a:pt x="19699" y="23211"/>
                  </a:cubicBezTo>
                  <a:lnTo>
                    <a:pt x="11840" y="14142"/>
                  </a:lnTo>
                  <a:lnTo>
                    <a:pt x="0" y="12199"/>
                  </a:lnTo>
                  <a:cubicBezTo>
                    <a:pt x="6470" y="9881"/>
                    <a:pt x="14275" y="4659"/>
                    <a:pt x="1973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6"/>
            <p:cNvSpPr/>
            <p:nvPr/>
          </p:nvSpPr>
          <p:spPr>
            <a:xfrm>
              <a:off x="8882176" y="1304965"/>
              <a:ext cx="31298" cy="34312"/>
            </a:xfrm>
            <a:custGeom>
              <a:avLst/>
              <a:gdLst/>
              <a:ahLst/>
              <a:cxnLst/>
              <a:rect l="l" t="t" r="r" b="b"/>
              <a:pathLst>
                <a:path w="11433" h="12534" extrusionOk="0">
                  <a:moveTo>
                    <a:pt x="11434" y="0"/>
                  </a:moveTo>
                  <a:lnTo>
                    <a:pt x="0" y="12534"/>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 name="Google Shape;226;p26"/>
          <p:cNvGrpSpPr/>
          <p:nvPr/>
        </p:nvGrpSpPr>
        <p:grpSpPr>
          <a:xfrm>
            <a:off x="4832467" y="3593199"/>
            <a:ext cx="640056" cy="324421"/>
            <a:chOff x="6580515" y="3436687"/>
            <a:chExt cx="538768" cy="273657"/>
          </a:xfrm>
        </p:grpSpPr>
        <p:sp>
          <p:nvSpPr>
            <p:cNvPr id="227" name="Google Shape;227;p26"/>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6"/>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6"/>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6"/>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6"/>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6"/>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6"/>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6"/>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6"/>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6"/>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6"/>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6"/>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6"/>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6"/>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6"/>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6"/>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6"/>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6"/>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6"/>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6"/>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6"/>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6"/>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6"/>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6"/>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6"/>
          <p:cNvSpPr/>
          <p:nvPr/>
        </p:nvSpPr>
        <p:spPr>
          <a:xfrm>
            <a:off x="5148446" y="2885651"/>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6"/>
          <p:cNvSpPr/>
          <p:nvPr/>
        </p:nvSpPr>
        <p:spPr>
          <a:xfrm>
            <a:off x="7002534" y="1903622"/>
            <a:ext cx="162842" cy="162842"/>
          </a:xfrm>
          <a:custGeom>
            <a:avLst/>
            <a:gdLst/>
            <a:ahLst/>
            <a:cxnLst/>
            <a:rect l="l" t="t" r="r" b="b"/>
            <a:pathLst>
              <a:path w="48178" h="48178" extrusionOk="0">
                <a:moveTo>
                  <a:pt x="48178" y="24093"/>
                </a:moveTo>
                <a:lnTo>
                  <a:pt x="31734" y="31734"/>
                </a:lnTo>
                <a:lnTo>
                  <a:pt x="24085" y="48178"/>
                </a:lnTo>
                <a:lnTo>
                  <a:pt x="16444" y="31734"/>
                </a:lnTo>
                <a:lnTo>
                  <a:pt x="0" y="24093"/>
                </a:lnTo>
                <a:lnTo>
                  <a:pt x="16444" y="16452"/>
                </a:lnTo>
                <a:lnTo>
                  <a:pt x="24085" y="0"/>
                </a:lnTo>
                <a:lnTo>
                  <a:pt x="31734" y="16452"/>
                </a:lnTo>
                <a:lnTo>
                  <a:pt x="48178" y="24093"/>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6"/>
          <p:cNvSpPr/>
          <p:nvPr/>
        </p:nvSpPr>
        <p:spPr>
          <a:xfrm>
            <a:off x="7457476" y="3158705"/>
            <a:ext cx="1196535" cy="1059311"/>
          </a:xfrm>
          <a:custGeom>
            <a:avLst/>
            <a:gdLst/>
            <a:ahLst/>
            <a:cxnLst/>
            <a:rect l="l" t="t" r="r" b="b"/>
            <a:pathLst>
              <a:path w="363965" h="322224" extrusionOk="0">
                <a:moveTo>
                  <a:pt x="43896" y="257165"/>
                </a:moveTo>
                <a:cubicBezTo>
                  <a:pt x="56649" y="269996"/>
                  <a:pt x="85925" y="298038"/>
                  <a:pt x="103626" y="314935"/>
                </a:cubicBezTo>
                <a:cubicBezTo>
                  <a:pt x="112172" y="323091"/>
                  <a:pt x="125034" y="324543"/>
                  <a:pt x="135227" y="318580"/>
                </a:cubicBezTo>
                <a:lnTo>
                  <a:pt x="317326" y="207465"/>
                </a:lnTo>
                <a:cubicBezTo>
                  <a:pt x="325904" y="202446"/>
                  <a:pt x="331765" y="195063"/>
                  <a:pt x="337697" y="180968"/>
                </a:cubicBezTo>
                <a:lnTo>
                  <a:pt x="362438" y="34473"/>
                </a:lnTo>
                <a:cubicBezTo>
                  <a:pt x="369501" y="14719"/>
                  <a:pt x="350887" y="-5393"/>
                  <a:pt x="331000" y="1319"/>
                </a:cubicBezTo>
                <a:cubicBezTo>
                  <a:pt x="330392" y="1522"/>
                  <a:pt x="329791" y="1748"/>
                  <a:pt x="329190" y="2005"/>
                </a:cubicBezTo>
                <a:lnTo>
                  <a:pt x="200724" y="55351"/>
                </a:lnTo>
                <a:cubicBezTo>
                  <a:pt x="186083" y="61477"/>
                  <a:pt x="169911" y="62991"/>
                  <a:pt x="154388" y="59682"/>
                </a:cubicBezTo>
                <a:lnTo>
                  <a:pt x="32010" y="33599"/>
                </a:lnTo>
                <a:cubicBezTo>
                  <a:pt x="13333" y="29619"/>
                  <a:pt x="-3283" y="46110"/>
                  <a:pt x="557" y="64818"/>
                </a:cubicBezTo>
                <a:lnTo>
                  <a:pt x="36810" y="243905"/>
                </a:lnTo>
                <a:cubicBezTo>
                  <a:pt x="37848" y="248954"/>
                  <a:pt x="40252" y="253520"/>
                  <a:pt x="43889" y="257173"/>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6"/>
          <p:cNvSpPr/>
          <p:nvPr/>
        </p:nvSpPr>
        <p:spPr>
          <a:xfrm>
            <a:off x="7100768" y="723179"/>
            <a:ext cx="1237372" cy="938006"/>
          </a:xfrm>
          <a:custGeom>
            <a:avLst/>
            <a:gdLst/>
            <a:ahLst/>
            <a:cxnLst/>
            <a:rect l="l" t="t" r="r" b="b"/>
            <a:pathLst>
              <a:path w="376387" h="285325" extrusionOk="0">
                <a:moveTo>
                  <a:pt x="374067" y="36778"/>
                </a:moveTo>
                <a:cubicBezTo>
                  <a:pt x="373950" y="29231"/>
                  <a:pt x="368799" y="22706"/>
                  <a:pt x="361486" y="20841"/>
                </a:cubicBezTo>
                <a:lnTo>
                  <a:pt x="220595" y="517"/>
                </a:lnTo>
                <a:cubicBezTo>
                  <a:pt x="215483" y="-786"/>
                  <a:pt x="210051" y="408"/>
                  <a:pt x="205954" y="3725"/>
                </a:cubicBezTo>
                <a:lnTo>
                  <a:pt x="6192" y="165665"/>
                </a:lnTo>
                <a:cubicBezTo>
                  <a:pt x="-4399" y="174250"/>
                  <a:pt x="-793" y="191225"/>
                  <a:pt x="12365" y="194768"/>
                </a:cubicBezTo>
                <a:lnTo>
                  <a:pt x="56166" y="206554"/>
                </a:lnTo>
                <a:cubicBezTo>
                  <a:pt x="64587" y="208817"/>
                  <a:pt x="69839" y="217176"/>
                  <a:pt x="68247" y="225745"/>
                </a:cubicBezTo>
                <a:lnTo>
                  <a:pt x="60817" y="265542"/>
                </a:lnTo>
                <a:cubicBezTo>
                  <a:pt x="58538" y="277733"/>
                  <a:pt x="69878" y="288066"/>
                  <a:pt x="81804" y="284671"/>
                </a:cubicBezTo>
                <a:lnTo>
                  <a:pt x="364257" y="208177"/>
                </a:lnTo>
                <a:cubicBezTo>
                  <a:pt x="371523" y="206109"/>
                  <a:pt x="376502" y="199420"/>
                  <a:pt x="376385" y="191857"/>
                </a:cubicBezTo>
                <a:lnTo>
                  <a:pt x="374059" y="36762"/>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5" name="Google Shape;255;p26"/>
          <p:cNvGrpSpPr/>
          <p:nvPr/>
        </p:nvGrpSpPr>
        <p:grpSpPr>
          <a:xfrm>
            <a:off x="7470876" y="1256208"/>
            <a:ext cx="597969" cy="640072"/>
            <a:chOff x="7361503" y="2222384"/>
            <a:chExt cx="523111" cy="564587"/>
          </a:xfrm>
        </p:grpSpPr>
        <p:sp>
          <p:nvSpPr>
            <p:cNvPr id="256" name="Google Shape;256;p26"/>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6"/>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6"/>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6"/>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6"/>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6"/>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6"/>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6"/>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6"/>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6"/>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6"/>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6"/>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6"/>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6"/>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6"/>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6"/>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6"/>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6"/>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6"/>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6"/>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6"/>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6"/>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6"/>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6"/>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6"/>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6"/>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2" name="Google Shape;282;p26"/>
          <p:cNvSpPr/>
          <p:nvPr/>
        </p:nvSpPr>
        <p:spPr>
          <a:xfrm>
            <a:off x="4493055" y="650450"/>
            <a:ext cx="2285993" cy="1855810"/>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6"/>
          <p:cNvSpPr/>
          <p:nvPr/>
        </p:nvSpPr>
        <p:spPr>
          <a:xfrm>
            <a:off x="5433511" y="1256208"/>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4" name="Google Shape;284;p26"/>
          <p:cNvGrpSpPr/>
          <p:nvPr/>
        </p:nvGrpSpPr>
        <p:grpSpPr>
          <a:xfrm rot="-5400000">
            <a:off x="4420219" y="2775208"/>
            <a:ext cx="686880" cy="769588"/>
            <a:chOff x="6225377" y="921581"/>
            <a:chExt cx="556268" cy="623249"/>
          </a:xfrm>
        </p:grpSpPr>
        <p:sp>
          <p:nvSpPr>
            <p:cNvPr id="285" name="Google Shape;285;p26"/>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6"/>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6"/>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6"/>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6"/>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6"/>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6"/>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6"/>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6"/>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4" name="Google Shape;294;p26"/>
          <p:cNvSpPr/>
          <p:nvPr/>
        </p:nvSpPr>
        <p:spPr>
          <a:xfrm>
            <a:off x="5654363" y="19036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6"/>
          <p:cNvSpPr/>
          <p:nvPr/>
        </p:nvSpPr>
        <p:spPr>
          <a:xfrm>
            <a:off x="7684572" y="3542068"/>
            <a:ext cx="742329" cy="90878"/>
          </a:xfrm>
          <a:custGeom>
            <a:avLst/>
            <a:gdLst/>
            <a:ahLst/>
            <a:cxnLst/>
            <a:rect l="l" t="t" r="r" b="b"/>
            <a:pathLst>
              <a:path w="219624" h="26887" extrusionOk="0">
                <a:moveTo>
                  <a:pt x="0" y="26887"/>
                </a:moveTo>
                <a:cubicBezTo>
                  <a:pt x="27449" y="26887"/>
                  <a:pt x="29924" y="0"/>
                  <a:pt x="54899" y="0"/>
                </a:cubicBezTo>
                <a:cubicBezTo>
                  <a:pt x="79874" y="0"/>
                  <a:pt x="82340" y="26887"/>
                  <a:pt x="109781" y="26887"/>
                </a:cubicBezTo>
                <a:cubicBezTo>
                  <a:pt x="137223" y="26887"/>
                  <a:pt x="140579" y="0"/>
                  <a:pt x="164703" y="0"/>
                </a:cubicBezTo>
                <a:cubicBezTo>
                  <a:pt x="188828" y="0"/>
                  <a:pt x="192160" y="26887"/>
                  <a:pt x="219625" y="2688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6" name="Google Shape;296;p26"/>
          <p:cNvGrpSpPr/>
          <p:nvPr/>
        </p:nvGrpSpPr>
        <p:grpSpPr>
          <a:xfrm>
            <a:off x="4493039" y="1108218"/>
            <a:ext cx="686880" cy="769588"/>
            <a:chOff x="6225377" y="921581"/>
            <a:chExt cx="556268" cy="623249"/>
          </a:xfrm>
        </p:grpSpPr>
        <p:sp>
          <p:nvSpPr>
            <p:cNvPr id="297" name="Google Shape;297;p26"/>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6"/>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6"/>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6"/>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6"/>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6"/>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6"/>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6"/>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6"/>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 name="Google Shape;306;p26"/>
          <p:cNvGrpSpPr/>
          <p:nvPr/>
        </p:nvGrpSpPr>
        <p:grpSpPr>
          <a:xfrm>
            <a:off x="5551732" y="2017924"/>
            <a:ext cx="1826531" cy="1689588"/>
            <a:chOff x="6116826" y="3852632"/>
            <a:chExt cx="1155740" cy="1069089"/>
          </a:xfrm>
        </p:grpSpPr>
        <p:sp>
          <p:nvSpPr>
            <p:cNvPr id="307" name="Google Shape;307;p26"/>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6"/>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6"/>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6"/>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6"/>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6"/>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6"/>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6"/>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6"/>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6"/>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6"/>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6"/>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6"/>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6"/>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6"/>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6"/>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6"/>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6"/>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6"/>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6"/>
          <p:cNvGrpSpPr/>
          <p:nvPr/>
        </p:nvGrpSpPr>
        <p:grpSpPr>
          <a:xfrm flipH="1">
            <a:off x="6185634" y="3427241"/>
            <a:ext cx="1116440" cy="715797"/>
            <a:chOff x="6054827" y="2081751"/>
            <a:chExt cx="904147" cy="579687"/>
          </a:xfrm>
        </p:grpSpPr>
        <p:sp>
          <p:nvSpPr>
            <p:cNvPr id="346" name="Google Shape;346;p26"/>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6"/>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6"/>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6"/>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6"/>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6"/>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6"/>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6"/>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6"/>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6"/>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6"/>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6"/>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4" name="Google Shape;1229;p45">
            <a:extLst>
              <a:ext uri="{FF2B5EF4-FFF2-40B4-BE49-F238E27FC236}">
                <a16:creationId xmlns:a16="http://schemas.microsoft.com/office/drawing/2014/main" id="{37329587-60BE-FC13-A012-6C05F6D76142}"/>
              </a:ext>
            </a:extLst>
          </p:cNvPr>
          <p:cNvSpPr txBox="1">
            <a:spLocks noGrp="1"/>
          </p:cNvSpPr>
          <p:nvPr>
            <p:ph type="title"/>
          </p:nvPr>
        </p:nvSpPr>
        <p:spPr>
          <a:xfrm>
            <a:off x="2347698" y="1902620"/>
            <a:ext cx="4448100" cy="100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Thanks!</a:t>
            </a:r>
            <a:endParaRPr sz="6600" dirty="0"/>
          </a:p>
        </p:txBody>
      </p:sp>
      <p:grpSp>
        <p:nvGrpSpPr>
          <p:cNvPr id="5" name="Google Shape;1251;p45">
            <a:extLst>
              <a:ext uri="{FF2B5EF4-FFF2-40B4-BE49-F238E27FC236}">
                <a16:creationId xmlns:a16="http://schemas.microsoft.com/office/drawing/2014/main" id="{6991EE80-BC3C-5517-0860-118276EB8661}"/>
              </a:ext>
            </a:extLst>
          </p:cNvPr>
          <p:cNvGrpSpPr/>
          <p:nvPr/>
        </p:nvGrpSpPr>
        <p:grpSpPr>
          <a:xfrm>
            <a:off x="7734417" y="3142349"/>
            <a:ext cx="640056" cy="324421"/>
            <a:chOff x="6580515" y="3436687"/>
            <a:chExt cx="538768" cy="273657"/>
          </a:xfrm>
        </p:grpSpPr>
        <p:sp>
          <p:nvSpPr>
            <p:cNvPr id="6" name="Google Shape;1252;p45">
              <a:extLst>
                <a:ext uri="{FF2B5EF4-FFF2-40B4-BE49-F238E27FC236}">
                  <a16:creationId xmlns:a16="http://schemas.microsoft.com/office/drawing/2014/main" id="{B9C892F5-EB41-3197-1DAC-01ACFD174203}"/>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253;p45">
              <a:extLst>
                <a:ext uri="{FF2B5EF4-FFF2-40B4-BE49-F238E27FC236}">
                  <a16:creationId xmlns:a16="http://schemas.microsoft.com/office/drawing/2014/main" id="{67ACF6B1-8CC6-7EE6-8D81-E29199EF1CFC}"/>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54;p45">
              <a:extLst>
                <a:ext uri="{FF2B5EF4-FFF2-40B4-BE49-F238E27FC236}">
                  <a16:creationId xmlns:a16="http://schemas.microsoft.com/office/drawing/2014/main" id="{ADEAE020-A383-4342-644F-68782870183C}"/>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255;p45">
              <a:extLst>
                <a:ext uri="{FF2B5EF4-FFF2-40B4-BE49-F238E27FC236}">
                  <a16:creationId xmlns:a16="http://schemas.microsoft.com/office/drawing/2014/main" id="{198DEAF3-D467-06E0-1A22-7CE155D3C9B1}"/>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256;p45">
              <a:extLst>
                <a:ext uri="{FF2B5EF4-FFF2-40B4-BE49-F238E27FC236}">
                  <a16:creationId xmlns:a16="http://schemas.microsoft.com/office/drawing/2014/main" id="{464618BA-8FB3-4E47-181A-CCA400F4C66E}"/>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257;p45">
              <a:extLst>
                <a:ext uri="{FF2B5EF4-FFF2-40B4-BE49-F238E27FC236}">
                  <a16:creationId xmlns:a16="http://schemas.microsoft.com/office/drawing/2014/main" id="{99BBB84A-FEC1-F860-E93E-DC994785AE11}"/>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58;p45">
              <a:extLst>
                <a:ext uri="{FF2B5EF4-FFF2-40B4-BE49-F238E27FC236}">
                  <a16:creationId xmlns:a16="http://schemas.microsoft.com/office/drawing/2014/main" id="{C122B77E-C902-332A-E70D-4D2B57FCDB7E}"/>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259;p45">
              <a:extLst>
                <a:ext uri="{FF2B5EF4-FFF2-40B4-BE49-F238E27FC236}">
                  <a16:creationId xmlns:a16="http://schemas.microsoft.com/office/drawing/2014/main" id="{5D75B49B-7084-6179-C426-A60E3F09D162}"/>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260;p45">
              <a:extLst>
                <a:ext uri="{FF2B5EF4-FFF2-40B4-BE49-F238E27FC236}">
                  <a16:creationId xmlns:a16="http://schemas.microsoft.com/office/drawing/2014/main" id="{9DAC7F44-8B86-32DD-1916-01CC1AE82C93}"/>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261;p45">
              <a:extLst>
                <a:ext uri="{FF2B5EF4-FFF2-40B4-BE49-F238E27FC236}">
                  <a16:creationId xmlns:a16="http://schemas.microsoft.com/office/drawing/2014/main" id="{667D9094-5947-554E-646C-72B17E33680A}"/>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262;p45">
              <a:extLst>
                <a:ext uri="{FF2B5EF4-FFF2-40B4-BE49-F238E27FC236}">
                  <a16:creationId xmlns:a16="http://schemas.microsoft.com/office/drawing/2014/main" id="{4825AD04-1046-FED9-FDDF-8FC301D48EF4}"/>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263;p45">
              <a:extLst>
                <a:ext uri="{FF2B5EF4-FFF2-40B4-BE49-F238E27FC236}">
                  <a16:creationId xmlns:a16="http://schemas.microsoft.com/office/drawing/2014/main" id="{6D2B1F14-98FE-DE05-B009-F26D67081D1D}"/>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264;p45">
              <a:extLst>
                <a:ext uri="{FF2B5EF4-FFF2-40B4-BE49-F238E27FC236}">
                  <a16:creationId xmlns:a16="http://schemas.microsoft.com/office/drawing/2014/main" id="{647691EA-9815-3F07-CC61-5582F4DC6C53}"/>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265;p45">
              <a:extLst>
                <a:ext uri="{FF2B5EF4-FFF2-40B4-BE49-F238E27FC236}">
                  <a16:creationId xmlns:a16="http://schemas.microsoft.com/office/drawing/2014/main" id="{FBEC4950-F5B4-B511-D467-79A20120D5C0}"/>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266;p45">
              <a:extLst>
                <a:ext uri="{FF2B5EF4-FFF2-40B4-BE49-F238E27FC236}">
                  <a16:creationId xmlns:a16="http://schemas.microsoft.com/office/drawing/2014/main" id="{80EF00C2-59D2-EB0A-B354-D9CD63A0E915}"/>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267;p45">
              <a:extLst>
                <a:ext uri="{FF2B5EF4-FFF2-40B4-BE49-F238E27FC236}">
                  <a16:creationId xmlns:a16="http://schemas.microsoft.com/office/drawing/2014/main" id="{3DBC11E0-633F-CFA1-AD65-F145DB9B81DE}"/>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268;p45">
              <a:extLst>
                <a:ext uri="{FF2B5EF4-FFF2-40B4-BE49-F238E27FC236}">
                  <a16:creationId xmlns:a16="http://schemas.microsoft.com/office/drawing/2014/main" id="{0FB20344-B991-7A92-0BB3-32BFC6C0B298}"/>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269;p45">
              <a:extLst>
                <a:ext uri="{FF2B5EF4-FFF2-40B4-BE49-F238E27FC236}">
                  <a16:creationId xmlns:a16="http://schemas.microsoft.com/office/drawing/2014/main" id="{BC07D5DE-FC71-A4E1-E933-0B4A8CFF29D3}"/>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270;p45">
              <a:extLst>
                <a:ext uri="{FF2B5EF4-FFF2-40B4-BE49-F238E27FC236}">
                  <a16:creationId xmlns:a16="http://schemas.microsoft.com/office/drawing/2014/main" id="{5E80C5FF-5B35-D7E5-0358-98277CD4C5D3}"/>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271;p45">
              <a:extLst>
                <a:ext uri="{FF2B5EF4-FFF2-40B4-BE49-F238E27FC236}">
                  <a16:creationId xmlns:a16="http://schemas.microsoft.com/office/drawing/2014/main" id="{75C814DA-7675-49D5-0D79-A20405A22E2C}"/>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272;p45">
              <a:extLst>
                <a:ext uri="{FF2B5EF4-FFF2-40B4-BE49-F238E27FC236}">
                  <a16:creationId xmlns:a16="http://schemas.microsoft.com/office/drawing/2014/main" id="{E5305A73-D217-394E-2561-B61CBDF81347}"/>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273;p45">
              <a:extLst>
                <a:ext uri="{FF2B5EF4-FFF2-40B4-BE49-F238E27FC236}">
                  <a16:creationId xmlns:a16="http://schemas.microsoft.com/office/drawing/2014/main" id="{B2DC95D5-5C0A-BAE1-570E-B5267B1C743C}"/>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274;p45">
              <a:extLst>
                <a:ext uri="{FF2B5EF4-FFF2-40B4-BE49-F238E27FC236}">
                  <a16:creationId xmlns:a16="http://schemas.microsoft.com/office/drawing/2014/main" id="{E979CA05-077B-0179-3783-904EC9CA5A18}"/>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275;p45">
              <a:extLst>
                <a:ext uri="{FF2B5EF4-FFF2-40B4-BE49-F238E27FC236}">
                  <a16:creationId xmlns:a16="http://schemas.microsoft.com/office/drawing/2014/main" id="{2452BD8A-56DD-B82B-DF99-DA53E4D5923F}"/>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1276;p45">
            <a:extLst>
              <a:ext uri="{FF2B5EF4-FFF2-40B4-BE49-F238E27FC236}">
                <a16:creationId xmlns:a16="http://schemas.microsoft.com/office/drawing/2014/main" id="{05D91193-2C27-EBCA-DEA7-E87E7C69E9FC}"/>
              </a:ext>
            </a:extLst>
          </p:cNvPr>
          <p:cNvGrpSpPr/>
          <p:nvPr/>
        </p:nvGrpSpPr>
        <p:grpSpPr>
          <a:xfrm>
            <a:off x="924961" y="3823720"/>
            <a:ext cx="597969" cy="640072"/>
            <a:chOff x="7361503" y="2222384"/>
            <a:chExt cx="523111" cy="564587"/>
          </a:xfrm>
        </p:grpSpPr>
        <p:sp>
          <p:nvSpPr>
            <p:cNvPr id="31" name="Google Shape;1277;p45">
              <a:extLst>
                <a:ext uri="{FF2B5EF4-FFF2-40B4-BE49-F238E27FC236}">
                  <a16:creationId xmlns:a16="http://schemas.microsoft.com/office/drawing/2014/main" id="{91212ED9-15A8-C1A6-0BDD-E087B390A08A}"/>
                </a:ext>
              </a:extLst>
            </p:cNvPr>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278;p45">
              <a:extLst>
                <a:ext uri="{FF2B5EF4-FFF2-40B4-BE49-F238E27FC236}">
                  <a16:creationId xmlns:a16="http://schemas.microsoft.com/office/drawing/2014/main" id="{7870438A-FF36-F18E-7DBE-D4C8468979B8}"/>
                </a:ext>
              </a:extLst>
            </p:cNvPr>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79;p45">
              <a:extLst>
                <a:ext uri="{FF2B5EF4-FFF2-40B4-BE49-F238E27FC236}">
                  <a16:creationId xmlns:a16="http://schemas.microsoft.com/office/drawing/2014/main" id="{BCCB6248-A94F-8AC8-5301-55E74390AFEC}"/>
                </a:ext>
              </a:extLst>
            </p:cNvPr>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280;p45">
              <a:extLst>
                <a:ext uri="{FF2B5EF4-FFF2-40B4-BE49-F238E27FC236}">
                  <a16:creationId xmlns:a16="http://schemas.microsoft.com/office/drawing/2014/main" id="{D7F25268-C41A-B7C6-1047-95A941B65264}"/>
                </a:ext>
              </a:extLst>
            </p:cNvPr>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281;p45">
              <a:extLst>
                <a:ext uri="{FF2B5EF4-FFF2-40B4-BE49-F238E27FC236}">
                  <a16:creationId xmlns:a16="http://schemas.microsoft.com/office/drawing/2014/main" id="{CECD6661-B4E3-DDFD-6561-E02648F3F1D4}"/>
                </a:ext>
              </a:extLst>
            </p:cNvPr>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282;p45">
              <a:extLst>
                <a:ext uri="{FF2B5EF4-FFF2-40B4-BE49-F238E27FC236}">
                  <a16:creationId xmlns:a16="http://schemas.microsoft.com/office/drawing/2014/main" id="{08C0A548-8541-F0B4-84D7-938021DF6930}"/>
                </a:ext>
              </a:extLst>
            </p:cNvPr>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83;p45">
              <a:extLst>
                <a:ext uri="{FF2B5EF4-FFF2-40B4-BE49-F238E27FC236}">
                  <a16:creationId xmlns:a16="http://schemas.microsoft.com/office/drawing/2014/main" id="{6D125163-246C-5DA6-17A9-933CCD00B444}"/>
                </a:ext>
              </a:extLst>
            </p:cNvPr>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284;p45">
              <a:extLst>
                <a:ext uri="{FF2B5EF4-FFF2-40B4-BE49-F238E27FC236}">
                  <a16:creationId xmlns:a16="http://schemas.microsoft.com/office/drawing/2014/main" id="{2454A4AD-1B68-3EEC-FC53-4234F221282B}"/>
                </a:ext>
              </a:extLst>
            </p:cNvPr>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285;p45">
              <a:extLst>
                <a:ext uri="{FF2B5EF4-FFF2-40B4-BE49-F238E27FC236}">
                  <a16:creationId xmlns:a16="http://schemas.microsoft.com/office/drawing/2014/main" id="{F35F63D5-D4FA-AD8D-2832-0D56A30DEAD9}"/>
                </a:ext>
              </a:extLst>
            </p:cNvPr>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286;p45">
              <a:extLst>
                <a:ext uri="{FF2B5EF4-FFF2-40B4-BE49-F238E27FC236}">
                  <a16:creationId xmlns:a16="http://schemas.microsoft.com/office/drawing/2014/main" id="{0E99C920-6A45-FB7F-C622-0886DBD448AD}"/>
                </a:ext>
              </a:extLst>
            </p:cNvPr>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287;p45">
              <a:extLst>
                <a:ext uri="{FF2B5EF4-FFF2-40B4-BE49-F238E27FC236}">
                  <a16:creationId xmlns:a16="http://schemas.microsoft.com/office/drawing/2014/main" id="{5BA1640F-9CCA-1ADF-0464-82DD37450FDE}"/>
                </a:ext>
              </a:extLst>
            </p:cNvPr>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288;p45">
              <a:extLst>
                <a:ext uri="{FF2B5EF4-FFF2-40B4-BE49-F238E27FC236}">
                  <a16:creationId xmlns:a16="http://schemas.microsoft.com/office/drawing/2014/main" id="{A6EC00AD-258C-3118-F358-03BDCE9B7A5D}"/>
                </a:ext>
              </a:extLst>
            </p:cNvPr>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289;p45">
              <a:extLst>
                <a:ext uri="{FF2B5EF4-FFF2-40B4-BE49-F238E27FC236}">
                  <a16:creationId xmlns:a16="http://schemas.microsoft.com/office/drawing/2014/main" id="{98087020-5637-B8B0-F9C1-7045A9BE3B32}"/>
                </a:ext>
              </a:extLst>
            </p:cNvPr>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290;p45">
              <a:extLst>
                <a:ext uri="{FF2B5EF4-FFF2-40B4-BE49-F238E27FC236}">
                  <a16:creationId xmlns:a16="http://schemas.microsoft.com/office/drawing/2014/main" id="{BD85A1EE-05C0-B696-5422-0BD89BD847CB}"/>
                </a:ext>
              </a:extLst>
            </p:cNvPr>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291;p45">
              <a:extLst>
                <a:ext uri="{FF2B5EF4-FFF2-40B4-BE49-F238E27FC236}">
                  <a16:creationId xmlns:a16="http://schemas.microsoft.com/office/drawing/2014/main" id="{7D718043-7C50-261D-2D7C-1E8CAB06A193}"/>
                </a:ext>
              </a:extLst>
            </p:cNvPr>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292;p45">
              <a:extLst>
                <a:ext uri="{FF2B5EF4-FFF2-40B4-BE49-F238E27FC236}">
                  <a16:creationId xmlns:a16="http://schemas.microsoft.com/office/drawing/2014/main" id="{0A87BEB7-261B-99DF-7D76-7FD68D72B1E2}"/>
                </a:ext>
              </a:extLst>
            </p:cNvPr>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293;p45">
              <a:extLst>
                <a:ext uri="{FF2B5EF4-FFF2-40B4-BE49-F238E27FC236}">
                  <a16:creationId xmlns:a16="http://schemas.microsoft.com/office/drawing/2014/main" id="{492EECA3-0CF3-422F-7E6C-F5390888A1E6}"/>
                </a:ext>
              </a:extLst>
            </p:cNvPr>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294;p45">
              <a:extLst>
                <a:ext uri="{FF2B5EF4-FFF2-40B4-BE49-F238E27FC236}">
                  <a16:creationId xmlns:a16="http://schemas.microsoft.com/office/drawing/2014/main" id="{AA07B498-45AC-1F2C-CDCE-87D0875A983A}"/>
                </a:ext>
              </a:extLst>
            </p:cNvPr>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295;p45">
              <a:extLst>
                <a:ext uri="{FF2B5EF4-FFF2-40B4-BE49-F238E27FC236}">
                  <a16:creationId xmlns:a16="http://schemas.microsoft.com/office/drawing/2014/main" id="{64D9D1A6-5FE2-3911-641D-C1FF5D53244D}"/>
                </a:ext>
              </a:extLst>
            </p:cNvPr>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296;p45">
              <a:extLst>
                <a:ext uri="{FF2B5EF4-FFF2-40B4-BE49-F238E27FC236}">
                  <a16:creationId xmlns:a16="http://schemas.microsoft.com/office/drawing/2014/main" id="{A97270FA-0D86-EABB-09E5-EB1BCDD52629}"/>
                </a:ext>
              </a:extLst>
            </p:cNvPr>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297;p45">
              <a:extLst>
                <a:ext uri="{FF2B5EF4-FFF2-40B4-BE49-F238E27FC236}">
                  <a16:creationId xmlns:a16="http://schemas.microsoft.com/office/drawing/2014/main" id="{A855116A-3A00-F17D-C059-652AC8B80D9F}"/>
                </a:ext>
              </a:extLst>
            </p:cNvPr>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298;p45">
              <a:extLst>
                <a:ext uri="{FF2B5EF4-FFF2-40B4-BE49-F238E27FC236}">
                  <a16:creationId xmlns:a16="http://schemas.microsoft.com/office/drawing/2014/main" id="{B951E071-7B86-19AA-83A6-8A7B5E76E36B}"/>
                </a:ext>
              </a:extLst>
            </p:cNvPr>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299;p45">
              <a:extLst>
                <a:ext uri="{FF2B5EF4-FFF2-40B4-BE49-F238E27FC236}">
                  <a16:creationId xmlns:a16="http://schemas.microsoft.com/office/drawing/2014/main" id="{2269CFEA-9055-58BD-7E75-2BCAAFD8F9E2}"/>
                </a:ext>
              </a:extLst>
            </p:cNvPr>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300;p45">
              <a:extLst>
                <a:ext uri="{FF2B5EF4-FFF2-40B4-BE49-F238E27FC236}">
                  <a16:creationId xmlns:a16="http://schemas.microsoft.com/office/drawing/2014/main" id="{6A30A81A-5381-6D8F-A641-337D9DDFE090}"/>
                </a:ext>
              </a:extLst>
            </p:cNvPr>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301;p45">
              <a:extLst>
                <a:ext uri="{FF2B5EF4-FFF2-40B4-BE49-F238E27FC236}">
                  <a16:creationId xmlns:a16="http://schemas.microsoft.com/office/drawing/2014/main" id="{76902158-2698-86CE-AC39-DB721170B885}"/>
                </a:ext>
              </a:extLst>
            </p:cNvPr>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302;p45">
              <a:extLst>
                <a:ext uri="{FF2B5EF4-FFF2-40B4-BE49-F238E27FC236}">
                  <a16:creationId xmlns:a16="http://schemas.microsoft.com/office/drawing/2014/main" id="{D975E1A5-5C00-8C13-BF95-E6E4E1E8EF49}"/>
                </a:ext>
              </a:extLst>
            </p:cNvPr>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1303;p45">
            <a:extLst>
              <a:ext uri="{FF2B5EF4-FFF2-40B4-BE49-F238E27FC236}">
                <a16:creationId xmlns:a16="http://schemas.microsoft.com/office/drawing/2014/main" id="{B54EB43B-C5D3-4C02-89F4-D19021818BC2}"/>
              </a:ext>
            </a:extLst>
          </p:cNvPr>
          <p:cNvGrpSpPr/>
          <p:nvPr/>
        </p:nvGrpSpPr>
        <p:grpSpPr>
          <a:xfrm rot="-5400000">
            <a:off x="7260869" y="817658"/>
            <a:ext cx="686880" cy="769588"/>
            <a:chOff x="6225377" y="921581"/>
            <a:chExt cx="556268" cy="623249"/>
          </a:xfrm>
        </p:grpSpPr>
        <p:sp>
          <p:nvSpPr>
            <p:cNvPr id="58" name="Google Shape;1304;p45">
              <a:extLst>
                <a:ext uri="{FF2B5EF4-FFF2-40B4-BE49-F238E27FC236}">
                  <a16:creationId xmlns:a16="http://schemas.microsoft.com/office/drawing/2014/main" id="{41F0ED10-5C6F-B04F-B4E3-E364BBA18C8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305;p45">
              <a:extLst>
                <a:ext uri="{FF2B5EF4-FFF2-40B4-BE49-F238E27FC236}">
                  <a16:creationId xmlns:a16="http://schemas.microsoft.com/office/drawing/2014/main" id="{22423F92-4052-659C-5486-7558E3E5B76B}"/>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306;p45">
              <a:extLst>
                <a:ext uri="{FF2B5EF4-FFF2-40B4-BE49-F238E27FC236}">
                  <a16:creationId xmlns:a16="http://schemas.microsoft.com/office/drawing/2014/main" id="{6E8F19F3-B814-4F01-E326-F8D37C4AD1E7}"/>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307;p45">
              <a:extLst>
                <a:ext uri="{FF2B5EF4-FFF2-40B4-BE49-F238E27FC236}">
                  <a16:creationId xmlns:a16="http://schemas.microsoft.com/office/drawing/2014/main" id="{F9D932DD-BA56-6BB5-2675-DD03E25BEBE9}"/>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308;p45">
              <a:extLst>
                <a:ext uri="{FF2B5EF4-FFF2-40B4-BE49-F238E27FC236}">
                  <a16:creationId xmlns:a16="http://schemas.microsoft.com/office/drawing/2014/main" id="{03017169-ABD8-396C-0A6C-4FC2A88E2511}"/>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309;p45">
              <a:extLst>
                <a:ext uri="{FF2B5EF4-FFF2-40B4-BE49-F238E27FC236}">
                  <a16:creationId xmlns:a16="http://schemas.microsoft.com/office/drawing/2014/main" id="{DB2F4C71-4FA8-6522-022A-92757187A279}"/>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310;p45">
              <a:extLst>
                <a:ext uri="{FF2B5EF4-FFF2-40B4-BE49-F238E27FC236}">
                  <a16:creationId xmlns:a16="http://schemas.microsoft.com/office/drawing/2014/main" id="{FEB3F801-FA85-6A7E-A660-7867E86D2C8F}"/>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311;p45">
              <a:extLst>
                <a:ext uri="{FF2B5EF4-FFF2-40B4-BE49-F238E27FC236}">
                  <a16:creationId xmlns:a16="http://schemas.microsoft.com/office/drawing/2014/main" id="{E957257A-91B1-0DB0-1E74-066D9049CBD1}"/>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312;p45">
              <a:extLst>
                <a:ext uri="{FF2B5EF4-FFF2-40B4-BE49-F238E27FC236}">
                  <a16:creationId xmlns:a16="http://schemas.microsoft.com/office/drawing/2014/main" id="{F86CFA05-303D-6224-0ECB-C120D780AABD}"/>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1" name="Google Shape;1313;p45">
            <a:extLst>
              <a:ext uri="{FF2B5EF4-FFF2-40B4-BE49-F238E27FC236}">
                <a16:creationId xmlns:a16="http://schemas.microsoft.com/office/drawing/2014/main" id="{464D6A3A-9632-5EA5-56A6-FDE9527886A9}"/>
              </a:ext>
            </a:extLst>
          </p:cNvPr>
          <p:cNvGrpSpPr/>
          <p:nvPr/>
        </p:nvGrpSpPr>
        <p:grpSpPr>
          <a:xfrm>
            <a:off x="321089" y="2865043"/>
            <a:ext cx="686880" cy="769588"/>
            <a:chOff x="6225377" y="921581"/>
            <a:chExt cx="556268" cy="623249"/>
          </a:xfrm>
        </p:grpSpPr>
        <p:sp>
          <p:nvSpPr>
            <p:cNvPr id="1092" name="Google Shape;1314;p45">
              <a:extLst>
                <a:ext uri="{FF2B5EF4-FFF2-40B4-BE49-F238E27FC236}">
                  <a16:creationId xmlns:a16="http://schemas.microsoft.com/office/drawing/2014/main" id="{1630C9F5-9312-0942-3912-9C6CB66A14C9}"/>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315;p45">
              <a:extLst>
                <a:ext uri="{FF2B5EF4-FFF2-40B4-BE49-F238E27FC236}">
                  <a16:creationId xmlns:a16="http://schemas.microsoft.com/office/drawing/2014/main" id="{EBD8CA6C-3F4F-3BC2-F902-54E33E2F1882}"/>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316;p45">
              <a:extLst>
                <a:ext uri="{FF2B5EF4-FFF2-40B4-BE49-F238E27FC236}">
                  <a16:creationId xmlns:a16="http://schemas.microsoft.com/office/drawing/2014/main" id="{0F4ED578-9D94-A54C-02EA-0D6849602D76}"/>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317;p45">
              <a:extLst>
                <a:ext uri="{FF2B5EF4-FFF2-40B4-BE49-F238E27FC236}">
                  <a16:creationId xmlns:a16="http://schemas.microsoft.com/office/drawing/2014/main" id="{AB66AABF-6D95-174E-E38D-8F246B5C28F1}"/>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318;p45">
              <a:extLst>
                <a:ext uri="{FF2B5EF4-FFF2-40B4-BE49-F238E27FC236}">
                  <a16:creationId xmlns:a16="http://schemas.microsoft.com/office/drawing/2014/main" id="{F59BA27F-4E62-F5D0-3ED5-E1FFFDAD6E6A}"/>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319;p45">
              <a:extLst>
                <a:ext uri="{FF2B5EF4-FFF2-40B4-BE49-F238E27FC236}">
                  <a16:creationId xmlns:a16="http://schemas.microsoft.com/office/drawing/2014/main" id="{7AA5635B-C8B6-1DE6-8E7F-7F021A3F3318}"/>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320;p45">
              <a:extLst>
                <a:ext uri="{FF2B5EF4-FFF2-40B4-BE49-F238E27FC236}">
                  <a16:creationId xmlns:a16="http://schemas.microsoft.com/office/drawing/2014/main" id="{CF3305D4-F30D-2DDD-301A-C06B699BBA4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321;p45">
              <a:extLst>
                <a:ext uri="{FF2B5EF4-FFF2-40B4-BE49-F238E27FC236}">
                  <a16:creationId xmlns:a16="http://schemas.microsoft.com/office/drawing/2014/main" id="{756E8A03-1540-F747-4E87-630A5A2002B5}"/>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322;p45">
              <a:extLst>
                <a:ext uri="{FF2B5EF4-FFF2-40B4-BE49-F238E27FC236}">
                  <a16:creationId xmlns:a16="http://schemas.microsoft.com/office/drawing/2014/main" id="{758E51F7-8B50-F654-FFC3-13E09EF4A0BF}"/>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1" name="Google Shape;1323;p45">
            <a:extLst>
              <a:ext uri="{FF2B5EF4-FFF2-40B4-BE49-F238E27FC236}">
                <a16:creationId xmlns:a16="http://schemas.microsoft.com/office/drawing/2014/main" id="{ECC9B61A-6ECB-2922-CC10-5EF2663406B5}"/>
              </a:ext>
            </a:extLst>
          </p:cNvPr>
          <p:cNvGrpSpPr/>
          <p:nvPr/>
        </p:nvGrpSpPr>
        <p:grpSpPr>
          <a:xfrm>
            <a:off x="247632" y="539999"/>
            <a:ext cx="1826531" cy="1689588"/>
            <a:chOff x="6116826" y="3852632"/>
            <a:chExt cx="1155740" cy="1069089"/>
          </a:xfrm>
        </p:grpSpPr>
        <p:sp>
          <p:nvSpPr>
            <p:cNvPr id="1102" name="Google Shape;1324;p45">
              <a:extLst>
                <a:ext uri="{FF2B5EF4-FFF2-40B4-BE49-F238E27FC236}">
                  <a16:creationId xmlns:a16="http://schemas.microsoft.com/office/drawing/2014/main" id="{F38DB10F-6C0C-9500-5B32-5E5962ED4841}"/>
                </a:ext>
              </a:extLst>
            </p:cNvPr>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325;p45">
              <a:extLst>
                <a:ext uri="{FF2B5EF4-FFF2-40B4-BE49-F238E27FC236}">
                  <a16:creationId xmlns:a16="http://schemas.microsoft.com/office/drawing/2014/main" id="{F441701E-B680-4FC8-0684-5173F4BDE32C}"/>
                </a:ext>
              </a:extLst>
            </p:cNvPr>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326;p45">
              <a:extLst>
                <a:ext uri="{FF2B5EF4-FFF2-40B4-BE49-F238E27FC236}">
                  <a16:creationId xmlns:a16="http://schemas.microsoft.com/office/drawing/2014/main" id="{17E1E577-6D5C-4ABA-483F-F21FBFBF978E}"/>
                </a:ext>
              </a:extLst>
            </p:cNvPr>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327;p45">
              <a:extLst>
                <a:ext uri="{FF2B5EF4-FFF2-40B4-BE49-F238E27FC236}">
                  <a16:creationId xmlns:a16="http://schemas.microsoft.com/office/drawing/2014/main" id="{45FD9A45-FF54-42EF-8D8E-09919AA6F783}"/>
                </a:ext>
              </a:extLst>
            </p:cNvPr>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328;p45">
              <a:extLst>
                <a:ext uri="{FF2B5EF4-FFF2-40B4-BE49-F238E27FC236}">
                  <a16:creationId xmlns:a16="http://schemas.microsoft.com/office/drawing/2014/main" id="{718F67AD-6A84-69A4-5EE1-D77E10F52CC9}"/>
                </a:ext>
              </a:extLst>
            </p:cNvPr>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329;p45">
              <a:extLst>
                <a:ext uri="{FF2B5EF4-FFF2-40B4-BE49-F238E27FC236}">
                  <a16:creationId xmlns:a16="http://schemas.microsoft.com/office/drawing/2014/main" id="{E2FF9FA4-51BA-7182-19B0-7FA9D539F379}"/>
                </a:ext>
              </a:extLst>
            </p:cNvPr>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330;p45">
              <a:extLst>
                <a:ext uri="{FF2B5EF4-FFF2-40B4-BE49-F238E27FC236}">
                  <a16:creationId xmlns:a16="http://schemas.microsoft.com/office/drawing/2014/main" id="{6379F0D4-41DA-A2CB-057F-70B7BC440154}"/>
                </a:ext>
              </a:extLst>
            </p:cNvPr>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331;p45">
              <a:extLst>
                <a:ext uri="{FF2B5EF4-FFF2-40B4-BE49-F238E27FC236}">
                  <a16:creationId xmlns:a16="http://schemas.microsoft.com/office/drawing/2014/main" id="{9864DAC0-BD99-D703-E070-663AB6E3006C}"/>
                </a:ext>
              </a:extLst>
            </p:cNvPr>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332;p45">
              <a:extLst>
                <a:ext uri="{FF2B5EF4-FFF2-40B4-BE49-F238E27FC236}">
                  <a16:creationId xmlns:a16="http://schemas.microsoft.com/office/drawing/2014/main" id="{4E9FB6B6-CEF2-8B59-0D1B-C15937781EEA}"/>
                </a:ext>
              </a:extLst>
            </p:cNvPr>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333;p45">
              <a:extLst>
                <a:ext uri="{FF2B5EF4-FFF2-40B4-BE49-F238E27FC236}">
                  <a16:creationId xmlns:a16="http://schemas.microsoft.com/office/drawing/2014/main" id="{727448E2-11D0-C515-2438-543EB8D550A7}"/>
                </a:ext>
              </a:extLst>
            </p:cNvPr>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334;p45">
              <a:extLst>
                <a:ext uri="{FF2B5EF4-FFF2-40B4-BE49-F238E27FC236}">
                  <a16:creationId xmlns:a16="http://schemas.microsoft.com/office/drawing/2014/main" id="{3C06A877-AF10-D27E-BB51-195D77A63929}"/>
                </a:ext>
              </a:extLst>
            </p:cNvPr>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335;p45">
              <a:extLst>
                <a:ext uri="{FF2B5EF4-FFF2-40B4-BE49-F238E27FC236}">
                  <a16:creationId xmlns:a16="http://schemas.microsoft.com/office/drawing/2014/main" id="{07C0882E-BC28-61D1-22B3-04C7A355B0D5}"/>
                </a:ext>
              </a:extLst>
            </p:cNvPr>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336;p45">
              <a:extLst>
                <a:ext uri="{FF2B5EF4-FFF2-40B4-BE49-F238E27FC236}">
                  <a16:creationId xmlns:a16="http://schemas.microsoft.com/office/drawing/2014/main" id="{80AB5E65-9F90-3E92-78A5-6EDF450DC985}"/>
                </a:ext>
              </a:extLst>
            </p:cNvPr>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337;p45">
              <a:extLst>
                <a:ext uri="{FF2B5EF4-FFF2-40B4-BE49-F238E27FC236}">
                  <a16:creationId xmlns:a16="http://schemas.microsoft.com/office/drawing/2014/main" id="{80435197-87FF-5086-FF0B-A2B1535F2431}"/>
                </a:ext>
              </a:extLst>
            </p:cNvPr>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338;p45">
              <a:extLst>
                <a:ext uri="{FF2B5EF4-FFF2-40B4-BE49-F238E27FC236}">
                  <a16:creationId xmlns:a16="http://schemas.microsoft.com/office/drawing/2014/main" id="{3EB1FC4E-722C-2A34-F19C-B120A9E5A7F9}"/>
                </a:ext>
              </a:extLst>
            </p:cNvPr>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339;p45">
              <a:extLst>
                <a:ext uri="{FF2B5EF4-FFF2-40B4-BE49-F238E27FC236}">
                  <a16:creationId xmlns:a16="http://schemas.microsoft.com/office/drawing/2014/main" id="{7B051705-0C19-1F18-9F0A-1A5045720E3A}"/>
                </a:ext>
              </a:extLst>
            </p:cNvPr>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340;p45">
              <a:extLst>
                <a:ext uri="{FF2B5EF4-FFF2-40B4-BE49-F238E27FC236}">
                  <a16:creationId xmlns:a16="http://schemas.microsoft.com/office/drawing/2014/main" id="{D2C390C8-87DB-4317-CFEB-59D76809FFAF}"/>
                </a:ext>
              </a:extLst>
            </p:cNvPr>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341;p45">
              <a:extLst>
                <a:ext uri="{FF2B5EF4-FFF2-40B4-BE49-F238E27FC236}">
                  <a16:creationId xmlns:a16="http://schemas.microsoft.com/office/drawing/2014/main" id="{7275BA33-3ED3-873E-4098-604D8541A17B}"/>
                </a:ext>
              </a:extLst>
            </p:cNvPr>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342;p45">
              <a:extLst>
                <a:ext uri="{FF2B5EF4-FFF2-40B4-BE49-F238E27FC236}">
                  <a16:creationId xmlns:a16="http://schemas.microsoft.com/office/drawing/2014/main" id="{0A0FC44E-5E01-FEE2-7CE3-21E28E5DF615}"/>
                </a:ext>
              </a:extLst>
            </p:cNvPr>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343;p45">
              <a:extLst>
                <a:ext uri="{FF2B5EF4-FFF2-40B4-BE49-F238E27FC236}">
                  <a16:creationId xmlns:a16="http://schemas.microsoft.com/office/drawing/2014/main" id="{F3283705-3A52-9F38-060D-4E75557713E6}"/>
                </a:ext>
              </a:extLst>
            </p:cNvPr>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344;p45">
              <a:extLst>
                <a:ext uri="{FF2B5EF4-FFF2-40B4-BE49-F238E27FC236}">
                  <a16:creationId xmlns:a16="http://schemas.microsoft.com/office/drawing/2014/main" id="{A92087C1-66ED-3595-F413-F7D7011685F1}"/>
                </a:ext>
              </a:extLst>
            </p:cNvPr>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345;p45">
              <a:extLst>
                <a:ext uri="{FF2B5EF4-FFF2-40B4-BE49-F238E27FC236}">
                  <a16:creationId xmlns:a16="http://schemas.microsoft.com/office/drawing/2014/main" id="{CF7F7C9B-6843-EA5B-1110-8892107AA63F}"/>
                </a:ext>
              </a:extLst>
            </p:cNvPr>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346;p45">
              <a:extLst>
                <a:ext uri="{FF2B5EF4-FFF2-40B4-BE49-F238E27FC236}">
                  <a16:creationId xmlns:a16="http://schemas.microsoft.com/office/drawing/2014/main" id="{33DB781F-9193-7A06-64B6-E11A2D87188D}"/>
                </a:ext>
              </a:extLst>
            </p:cNvPr>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347;p45">
              <a:extLst>
                <a:ext uri="{FF2B5EF4-FFF2-40B4-BE49-F238E27FC236}">
                  <a16:creationId xmlns:a16="http://schemas.microsoft.com/office/drawing/2014/main" id="{36392F8F-B7A6-946F-017D-710E868F1DF6}"/>
                </a:ext>
              </a:extLst>
            </p:cNvPr>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348;p45">
              <a:extLst>
                <a:ext uri="{FF2B5EF4-FFF2-40B4-BE49-F238E27FC236}">
                  <a16:creationId xmlns:a16="http://schemas.microsoft.com/office/drawing/2014/main" id="{C9FCE76C-9F8C-3303-45C5-C7D2DA177B7B}"/>
                </a:ext>
              </a:extLst>
            </p:cNvPr>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349;p45">
              <a:extLst>
                <a:ext uri="{FF2B5EF4-FFF2-40B4-BE49-F238E27FC236}">
                  <a16:creationId xmlns:a16="http://schemas.microsoft.com/office/drawing/2014/main" id="{6482CDEF-947E-5821-9B7F-86493BA2086B}"/>
                </a:ext>
              </a:extLst>
            </p:cNvPr>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350;p45">
              <a:extLst>
                <a:ext uri="{FF2B5EF4-FFF2-40B4-BE49-F238E27FC236}">
                  <a16:creationId xmlns:a16="http://schemas.microsoft.com/office/drawing/2014/main" id="{16ED948D-F4F8-147F-1400-8CFDBE0F3F42}"/>
                </a:ext>
              </a:extLst>
            </p:cNvPr>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351;p45">
              <a:extLst>
                <a:ext uri="{FF2B5EF4-FFF2-40B4-BE49-F238E27FC236}">
                  <a16:creationId xmlns:a16="http://schemas.microsoft.com/office/drawing/2014/main" id="{F9E90E69-7962-F78A-0E81-ED843D46B4FB}"/>
                </a:ext>
              </a:extLst>
            </p:cNvPr>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352;p45">
              <a:extLst>
                <a:ext uri="{FF2B5EF4-FFF2-40B4-BE49-F238E27FC236}">
                  <a16:creationId xmlns:a16="http://schemas.microsoft.com/office/drawing/2014/main" id="{48F8C587-E3C7-0826-76F1-5F3928AE874D}"/>
                </a:ext>
              </a:extLst>
            </p:cNvPr>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353;p45">
              <a:extLst>
                <a:ext uri="{FF2B5EF4-FFF2-40B4-BE49-F238E27FC236}">
                  <a16:creationId xmlns:a16="http://schemas.microsoft.com/office/drawing/2014/main" id="{FE9E11E6-724F-BD41-7699-BB4EA81E120C}"/>
                </a:ext>
              </a:extLst>
            </p:cNvPr>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354;p45">
              <a:extLst>
                <a:ext uri="{FF2B5EF4-FFF2-40B4-BE49-F238E27FC236}">
                  <a16:creationId xmlns:a16="http://schemas.microsoft.com/office/drawing/2014/main" id="{E1A58CE4-226D-617B-CA32-39DBD279FEE1}"/>
                </a:ext>
              </a:extLst>
            </p:cNvPr>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355;p45">
              <a:extLst>
                <a:ext uri="{FF2B5EF4-FFF2-40B4-BE49-F238E27FC236}">
                  <a16:creationId xmlns:a16="http://schemas.microsoft.com/office/drawing/2014/main" id="{9493C08F-5F24-D1EF-A1E5-81E85F5C01AB}"/>
                </a:ext>
              </a:extLst>
            </p:cNvPr>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356;p45">
              <a:extLst>
                <a:ext uri="{FF2B5EF4-FFF2-40B4-BE49-F238E27FC236}">
                  <a16:creationId xmlns:a16="http://schemas.microsoft.com/office/drawing/2014/main" id="{1A57BFAD-16E1-0926-3716-684ABA631D33}"/>
                </a:ext>
              </a:extLst>
            </p:cNvPr>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357;p45">
              <a:extLst>
                <a:ext uri="{FF2B5EF4-FFF2-40B4-BE49-F238E27FC236}">
                  <a16:creationId xmlns:a16="http://schemas.microsoft.com/office/drawing/2014/main" id="{FAA50183-9AA0-3264-B94C-BE4242671B42}"/>
                </a:ext>
              </a:extLst>
            </p:cNvPr>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358;p45">
              <a:extLst>
                <a:ext uri="{FF2B5EF4-FFF2-40B4-BE49-F238E27FC236}">
                  <a16:creationId xmlns:a16="http://schemas.microsoft.com/office/drawing/2014/main" id="{262FA947-BA1F-E985-C882-1019B6C1F854}"/>
                </a:ext>
              </a:extLst>
            </p:cNvPr>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359;p45">
              <a:extLst>
                <a:ext uri="{FF2B5EF4-FFF2-40B4-BE49-F238E27FC236}">
                  <a16:creationId xmlns:a16="http://schemas.microsoft.com/office/drawing/2014/main" id="{8DABEDD9-658F-1B9F-CA33-672B2253D958}"/>
                </a:ext>
              </a:extLst>
            </p:cNvPr>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360;p45">
              <a:extLst>
                <a:ext uri="{FF2B5EF4-FFF2-40B4-BE49-F238E27FC236}">
                  <a16:creationId xmlns:a16="http://schemas.microsoft.com/office/drawing/2014/main" id="{45334EB0-35CE-C924-9261-3EAC8A0575DE}"/>
                </a:ext>
              </a:extLst>
            </p:cNvPr>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361;p45">
              <a:extLst>
                <a:ext uri="{FF2B5EF4-FFF2-40B4-BE49-F238E27FC236}">
                  <a16:creationId xmlns:a16="http://schemas.microsoft.com/office/drawing/2014/main" id="{5368CBA4-703E-FA36-464D-148F4202A0AB}"/>
                </a:ext>
              </a:extLst>
            </p:cNvPr>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362;p45">
            <a:extLst>
              <a:ext uri="{FF2B5EF4-FFF2-40B4-BE49-F238E27FC236}">
                <a16:creationId xmlns:a16="http://schemas.microsoft.com/office/drawing/2014/main" id="{CA13B354-957D-3872-4C1B-54B569F50D94}"/>
              </a:ext>
            </a:extLst>
          </p:cNvPr>
          <p:cNvGrpSpPr/>
          <p:nvPr/>
        </p:nvGrpSpPr>
        <p:grpSpPr>
          <a:xfrm flipH="1">
            <a:off x="7798959" y="4199091"/>
            <a:ext cx="1116440" cy="715797"/>
            <a:chOff x="6054827" y="2081751"/>
            <a:chExt cx="904147" cy="579687"/>
          </a:xfrm>
        </p:grpSpPr>
        <p:sp>
          <p:nvSpPr>
            <p:cNvPr id="1165" name="Google Shape;1363;p45">
              <a:extLst>
                <a:ext uri="{FF2B5EF4-FFF2-40B4-BE49-F238E27FC236}">
                  <a16:creationId xmlns:a16="http://schemas.microsoft.com/office/drawing/2014/main" id="{C8D95910-9A20-8F11-4F60-AA2364D724AA}"/>
                </a:ext>
              </a:extLst>
            </p:cNvPr>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364;p45">
              <a:extLst>
                <a:ext uri="{FF2B5EF4-FFF2-40B4-BE49-F238E27FC236}">
                  <a16:creationId xmlns:a16="http://schemas.microsoft.com/office/drawing/2014/main" id="{9C9C85AF-1D93-3E35-C26C-8830B0FFD42B}"/>
                </a:ext>
              </a:extLst>
            </p:cNvPr>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365;p45">
              <a:extLst>
                <a:ext uri="{FF2B5EF4-FFF2-40B4-BE49-F238E27FC236}">
                  <a16:creationId xmlns:a16="http://schemas.microsoft.com/office/drawing/2014/main" id="{819ABE0C-5DD3-CCA7-808D-D1F29D8116E6}"/>
                </a:ext>
              </a:extLst>
            </p:cNvPr>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366;p45">
              <a:extLst>
                <a:ext uri="{FF2B5EF4-FFF2-40B4-BE49-F238E27FC236}">
                  <a16:creationId xmlns:a16="http://schemas.microsoft.com/office/drawing/2014/main" id="{B0DDE8A6-7EC7-933F-2213-3DF422D46B6E}"/>
                </a:ext>
              </a:extLst>
            </p:cNvPr>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367;p45">
              <a:extLst>
                <a:ext uri="{FF2B5EF4-FFF2-40B4-BE49-F238E27FC236}">
                  <a16:creationId xmlns:a16="http://schemas.microsoft.com/office/drawing/2014/main" id="{6CB3C551-1DAD-F1A4-DABB-D1AA37113490}"/>
                </a:ext>
              </a:extLst>
            </p:cNvPr>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368;p45">
              <a:extLst>
                <a:ext uri="{FF2B5EF4-FFF2-40B4-BE49-F238E27FC236}">
                  <a16:creationId xmlns:a16="http://schemas.microsoft.com/office/drawing/2014/main" id="{0117E79E-BA17-BE6D-9518-79FA50E235FA}"/>
                </a:ext>
              </a:extLst>
            </p:cNvPr>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369;p45">
              <a:extLst>
                <a:ext uri="{FF2B5EF4-FFF2-40B4-BE49-F238E27FC236}">
                  <a16:creationId xmlns:a16="http://schemas.microsoft.com/office/drawing/2014/main" id="{9B2C86E8-524F-4AAD-87F7-EA48683F7ED5}"/>
                </a:ext>
              </a:extLst>
            </p:cNvPr>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370;p45">
              <a:extLst>
                <a:ext uri="{FF2B5EF4-FFF2-40B4-BE49-F238E27FC236}">
                  <a16:creationId xmlns:a16="http://schemas.microsoft.com/office/drawing/2014/main" id="{CB3C8757-7698-946B-00B6-F001D1F16F8B}"/>
                </a:ext>
              </a:extLst>
            </p:cNvPr>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371;p45">
              <a:extLst>
                <a:ext uri="{FF2B5EF4-FFF2-40B4-BE49-F238E27FC236}">
                  <a16:creationId xmlns:a16="http://schemas.microsoft.com/office/drawing/2014/main" id="{CB5B0059-7A8A-9EAF-2545-4471348A0F15}"/>
                </a:ext>
              </a:extLst>
            </p:cNvPr>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372;p45">
              <a:extLst>
                <a:ext uri="{FF2B5EF4-FFF2-40B4-BE49-F238E27FC236}">
                  <a16:creationId xmlns:a16="http://schemas.microsoft.com/office/drawing/2014/main" id="{C2743A04-9F2C-757B-7CA0-C64A6C8A191D}"/>
                </a:ext>
              </a:extLst>
            </p:cNvPr>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373;p45">
              <a:extLst>
                <a:ext uri="{FF2B5EF4-FFF2-40B4-BE49-F238E27FC236}">
                  <a16:creationId xmlns:a16="http://schemas.microsoft.com/office/drawing/2014/main" id="{0FFD6D60-FF06-AC6C-29A2-88F274E62647}"/>
                </a:ext>
              </a:extLst>
            </p:cNvPr>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374;p45">
              <a:extLst>
                <a:ext uri="{FF2B5EF4-FFF2-40B4-BE49-F238E27FC236}">
                  <a16:creationId xmlns:a16="http://schemas.microsoft.com/office/drawing/2014/main" id="{8F05DE8E-92F0-5B2A-D42C-A101ECA734B3}"/>
                </a:ext>
              </a:extLst>
            </p:cNvPr>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375;p45">
              <a:extLst>
                <a:ext uri="{FF2B5EF4-FFF2-40B4-BE49-F238E27FC236}">
                  <a16:creationId xmlns:a16="http://schemas.microsoft.com/office/drawing/2014/main" id="{B7D74652-4231-49D8-C2CC-2DEFD1472A05}"/>
                </a:ext>
              </a:extLst>
            </p:cNvPr>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376;p45">
              <a:extLst>
                <a:ext uri="{FF2B5EF4-FFF2-40B4-BE49-F238E27FC236}">
                  <a16:creationId xmlns:a16="http://schemas.microsoft.com/office/drawing/2014/main" id="{B2866DCD-C7A6-2A9C-82B4-556D46C1CB51}"/>
                </a:ext>
              </a:extLst>
            </p:cNvPr>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377;p45">
              <a:extLst>
                <a:ext uri="{FF2B5EF4-FFF2-40B4-BE49-F238E27FC236}">
                  <a16:creationId xmlns:a16="http://schemas.microsoft.com/office/drawing/2014/main" id="{2E042686-E15D-A865-FBCC-EAB3FBAAA73E}"/>
                </a:ext>
              </a:extLst>
            </p:cNvPr>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378;p45">
              <a:extLst>
                <a:ext uri="{FF2B5EF4-FFF2-40B4-BE49-F238E27FC236}">
                  <a16:creationId xmlns:a16="http://schemas.microsoft.com/office/drawing/2014/main" id="{B8F1030E-1A41-A05D-F800-5ECD4E7BAB67}"/>
                </a:ext>
              </a:extLst>
            </p:cNvPr>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379;p45">
              <a:extLst>
                <a:ext uri="{FF2B5EF4-FFF2-40B4-BE49-F238E27FC236}">
                  <a16:creationId xmlns:a16="http://schemas.microsoft.com/office/drawing/2014/main" id="{EC3E7C3D-3D50-1D33-6144-1FD73FC0E963}"/>
                </a:ext>
              </a:extLst>
            </p:cNvPr>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380;p45">
              <a:extLst>
                <a:ext uri="{FF2B5EF4-FFF2-40B4-BE49-F238E27FC236}">
                  <a16:creationId xmlns:a16="http://schemas.microsoft.com/office/drawing/2014/main" id="{DF2E0ECE-FC5B-8153-077A-25C4B22A132D}"/>
                </a:ext>
              </a:extLst>
            </p:cNvPr>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381;p45">
              <a:extLst>
                <a:ext uri="{FF2B5EF4-FFF2-40B4-BE49-F238E27FC236}">
                  <a16:creationId xmlns:a16="http://schemas.microsoft.com/office/drawing/2014/main" id="{015A921D-C03E-A83C-39C8-0AAE72ECF3E6}"/>
                </a:ext>
              </a:extLst>
            </p:cNvPr>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382;p45">
              <a:extLst>
                <a:ext uri="{FF2B5EF4-FFF2-40B4-BE49-F238E27FC236}">
                  <a16:creationId xmlns:a16="http://schemas.microsoft.com/office/drawing/2014/main" id="{C61C1662-83F3-3C70-56ED-AA12A03AF655}"/>
                </a:ext>
              </a:extLst>
            </p:cNvPr>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5" name="Google Shape;1383;p45">
            <a:extLst>
              <a:ext uri="{FF2B5EF4-FFF2-40B4-BE49-F238E27FC236}">
                <a16:creationId xmlns:a16="http://schemas.microsoft.com/office/drawing/2014/main" id="{9E1F02A1-23BC-43ED-3F17-89744AB2774C}"/>
              </a:ext>
            </a:extLst>
          </p:cNvPr>
          <p:cNvSpPr/>
          <p:nvPr/>
        </p:nvSpPr>
        <p:spPr>
          <a:xfrm>
            <a:off x="8271961" y="2865058"/>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384;p45">
            <a:extLst>
              <a:ext uri="{FF2B5EF4-FFF2-40B4-BE49-F238E27FC236}">
                <a16:creationId xmlns:a16="http://schemas.microsoft.com/office/drawing/2014/main" id="{6AEAA794-67BF-44F2-7F72-57189DA9B420}"/>
              </a:ext>
            </a:extLst>
          </p:cNvPr>
          <p:cNvSpPr/>
          <p:nvPr/>
        </p:nvSpPr>
        <p:spPr>
          <a:xfrm>
            <a:off x="247613" y="2465885"/>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385;p45">
            <a:extLst>
              <a:ext uri="{FF2B5EF4-FFF2-40B4-BE49-F238E27FC236}">
                <a16:creationId xmlns:a16="http://schemas.microsoft.com/office/drawing/2014/main" id="{4374E101-A4C3-66EE-8C4F-17CC28493138}"/>
              </a:ext>
            </a:extLst>
          </p:cNvPr>
          <p:cNvSpPr/>
          <p:nvPr/>
        </p:nvSpPr>
        <p:spPr>
          <a:xfrm>
            <a:off x="7766013" y="256085"/>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386;p45">
            <a:extLst>
              <a:ext uri="{FF2B5EF4-FFF2-40B4-BE49-F238E27FC236}">
                <a16:creationId xmlns:a16="http://schemas.microsoft.com/office/drawing/2014/main" id="{6EBA1253-4669-69A3-842C-4A2720035BE6}"/>
              </a:ext>
            </a:extLst>
          </p:cNvPr>
          <p:cNvSpPr/>
          <p:nvPr/>
        </p:nvSpPr>
        <p:spPr>
          <a:xfrm>
            <a:off x="8789888" y="3945435"/>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387;p45">
            <a:extLst>
              <a:ext uri="{FF2B5EF4-FFF2-40B4-BE49-F238E27FC236}">
                <a16:creationId xmlns:a16="http://schemas.microsoft.com/office/drawing/2014/main" id="{692AF459-CFF6-B0E1-8706-8ED02873E2CD}"/>
              </a:ext>
            </a:extLst>
          </p:cNvPr>
          <p:cNvSpPr/>
          <p:nvPr/>
        </p:nvSpPr>
        <p:spPr>
          <a:xfrm>
            <a:off x="1109161" y="3466783"/>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Title 1">
            <a:extLst>
              <a:ext uri="{FF2B5EF4-FFF2-40B4-BE49-F238E27FC236}">
                <a16:creationId xmlns:a16="http://schemas.microsoft.com/office/drawing/2014/main" id="{AAC36CFC-1B83-3CD6-40FB-115F7AF183AA}"/>
              </a:ext>
            </a:extLst>
          </p:cNvPr>
          <p:cNvSpPr txBox="1">
            <a:spLocks/>
          </p:cNvSpPr>
          <p:nvPr/>
        </p:nvSpPr>
        <p:spPr>
          <a:xfrm>
            <a:off x="1697071" y="192625"/>
            <a:ext cx="5970375" cy="8727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3000"/>
              <a:buFont typeface="Atkinson Hyperlegible"/>
              <a:buNone/>
              <a:defRPr sz="7000" b="1" i="0" u="none" strike="noStrike" cap="none">
                <a:solidFill>
                  <a:schemeClr val="accent4"/>
                </a:solidFill>
                <a:latin typeface="Atkinson Hyperlegible"/>
                <a:ea typeface="Atkinson Hyperlegible"/>
                <a:cs typeface="Atkinson Hyperlegible"/>
                <a:sym typeface="Atkinson Hyperlegible"/>
              </a:defRPr>
            </a:lvl1pPr>
            <a:lvl2pPr marR="0" lvl="1"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2pPr>
            <a:lvl3pPr marR="0" lvl="2"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3pPr>
            <a:lvl4pPr marR="0" lvl="3"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4pPr>
            <a:lvl5pPr marR="0" lvl="4"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5pPr>
            <a:lvl6pPr marR="0" lvl="5"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6pPr>
            <a:lvl7pPr marR="0" lvl="6"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7pPr>
            <a:lvl8pPr marR="0" lvl="7"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8pPr>
            <a:lvl9pPr marR="0" lvl="8"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9pPr>
          </a:lstStyle>
          <a:p>
            <a:r>
              <a:rPr lang="en-US" sz="3200" dirty="0"/>
              <a:t>Banking and Loan Experience</a:t>
            </a:r>
          </a:p>
        </p:txBody>
      </p:sp>
      <p:sp>
        <p:nvSpPr>
          <p:cNvPr id="1193" name="Google Shape;1229;p45">
            <a:extLst>
              <a:ext uri="{FF2B5EF4-FFF2-40B4-BE49-F238E27FC236}">
                <a16:creationId xmlns:a16="http://schemas.microsoft.com/office/drawing/2014/main" id="{16800181-0515-A1CB-4DD8-325386142685}"/>
              </a:ext>
            </a:extLst>
          </p:cNvPr>
          <p:cNvSpPr txBox="1">
            <a:spLocks/>
          </p:cNvSpPr>
          <p:nvPr/>
        </p:nvSpPr>
        <p:spPr>
          <a:xfrm>
            <a:off x="2757982" y="3159278"/>
            <a:ext cx="2742932" cy="1668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1pPr>
            <a:lvl2pPr marR="0" lvl="1"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2pPr>
            <a:lvl3pPr marR="0" lvl="2"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3pPr>
            <a:lvl4pPr marR="0" lvl="3"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4pPr>
            <a:lvl5pPr marR="0" lvl="4"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5pPr>
            <a:lvl6pPr marR="0" lvl="5"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6pPr>
            <a:lvl7pPr marR="0" lvl="6"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7pPr>
            <a:lvl8pPr marR="0" lvl="7"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8pPr>
            <a:lvl9pPr marR="0" lvl="8" algn="l" rtl="0">
              <a:lnSpc>
                <a:spcPct val="100000"/>
              </a:lnSpc>
              <a:spcBef>
                <a:spcPts val="0"/>
              </a:spcBef>
              <a:spcAft>
                <a:spcPts val="0"/>
              </a:spcAft>
              <a:buClr>
                <a:schemeClr val="accent4"/>
              </a:buClr>
              <a:buSzPts val="3000"/>
              <a:buFont typeface="Atkinson Hyperlegible"/>
              <a:buNone/>
              <a:defRPr sz="3000" b="1" i="0" u="none" strike="noStrike" cap="none">
                <a:solidFill>
                  <a:schemeClr val="accent4"/>
                </a:solidFill>
                <a:latin typeface="Atkinson Hyperlegible"/>
                <a:ea typeface="Atkinson Hyperlegible"/>
                <a:cs typeface="Atkinson Hyperlegible"/>
                <a:sym typeface="Atkinson Hyperlegible"/>
              </a:defRPr>
            </a:lvl9pPr>
          </a:lstStyle>
          <a:p>
            <a:r>
              <a:rPr lang="en-US" sz="2000" dirty="0"/>
              <a:t>From: 	</a:t>
            </a:r>
          </a:p>
          <a:p>
            <a:r>
              <a:rPr lang="en-US" sz="2000" dirty="0"/>
              <a:t>Giovanni Cortes</a:t>
            </a:r>
          </a:p>
          <a:p>
            <a:r>
              <a:rPr lang="en-US" sz="2000" dirty="0"/>
              <a:t>Alexander Torres</a:t>
            </a:r>
          </a:p>
          <a:p>
            <a:r>
              <a:rPr lang="en-US" sz="2000" dirty="0"/>
              <a:t>Darren Perez</a:t>
            </a:r>
          </a:p>
          <a:p>
            <a:r>
              <a:rPr lang="en-US" sz="2000"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3">
                                            <p:txEl>
                                              <p:pRg st="0" end="0"/>
                                            </p:txEl>
                                          </p:spTgt>
                                        </p:tgtEl>
                                        <p:attrNameLst>
                                          <p:attrName>style.visibility</p:attrName>
                                        </p:attrNameLst>
                                      </p:cBhvr>
                                      <p:to>
                                        <p:strVal val="visible"/>
                                      </p:to>
                                    </p:set>
                                    <p:anim calcmode="lin" valueType="num">
                                      <p:cBhvr additive="base">
                                        <p:cTn id="13" dur="500" fill="hold"/>
                                        <p:tgtEl>
                                          <p:spTgt spid="119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93">
                                            <p:txEl>
                                              <p:pRg st="1" end="1"/>
                                            </p:txEl>
                                          </p:spTgt>
                                        </p:tgtEl>
                                        <p:attrNameLst>
                                          <p:attrName>style.visibility</p:attrName>
                                        </p:attrNameLst>
                                      </p:cBhvr>
                                      <p:to>
                                        <p:strVal val="visible"/>
                                      </p:to>
                                    </p:set>
                                    <p:anim calcmode="lin" valueType="num">
                                      <p:cBhvr additive="base">
                                        <p:cTn id="17" dur="500" fill="hold"/>
                                        <p:tgtEl>
                                          <p:spTgt spid="119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9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93">
                                            <p:txEl>
                                              <p:pRg st="2" end="2"/>
                                            </p:txEl>
                                          </p:spTgt>
                                        </p:tgtEl>
                                        <p:attrNameLst>
                                          <p:attrName>style.visibility</p:attrName>
                                        </p:attrNameLst>
                                      </p:cBhvr>
                                      <p:to>
                                        <p:strVal val="visible"/>
                                      </p:to>
                                    </p:set>
                                    <p:anim calcmode="lin" valueType="num">
                                      <p:cBhvr additive="base">
                                        <p:cTn id="21" dur="500" fill="hold"/>
                                        <p:tgtEl>
                                          <p:spTgt spid="119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9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93">
                                            <p:txEl>
                                              <p:pRg st="3" end="3"/>
                                            </p:txEl>
                                          </p:spTgt>
                                        </p:tgtEl>
                                        <p:attrNameLst>
                                          <p:attrName>style.visibility</p:attrName>
                                        </p:attrNameLst>
                                      </p:cBhvr>
                                      <p:to>
                                        <p:strVal val="visible"/>
                                      </p:to>
                                    </p:set>
                                    <p:anim calcmode="lin" valueType="num">
                                      <p:cBhvr additive="base">
                                        <p:cTn id="25" dur="500" fill="hold"/>
                                        <p:tgtEl>
                                          <p:spTgt spid="119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93">
                                            <p:txEl>
                                              <p:pRg st="4" end="4"/>
                                            </p:txEl>
                                          </p:spTgt>
                                        </p:tgtEl>
                                        <p:attrNameLst>
                                          <p:attrName>style.visibility</p:attrName>
                                        </p:attrNameLst>
                                      </p:cBhvr>
                                      <p:to>
                                        <p:strVal val="visible"/>
                                      </p:to>
                                    </p:set>
                                    <p:anim calcmode="lin" valueType="num">
                                      <p:cBhvr additive="base">
                                        <p:cTn id="29" dur="500" fill="hold"/>
                                        <p:tgtEl>
                                          <p:spTgt spid="119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9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Us</a:t>
            </a:r>
            <a:endParaRPr dirty="0"/>
          </a:p>
        </p:txBody>
      </p:sp>
      <p:sp>
        <p:nvSpPr>
          <p:cNvPr id="648" name="Google Shape;648;p32"/>
          <p:cNvSpPr txBox="1">
            <a:spLocks noGrp="1"/>
          </p:cNvSpPr>
          <p:nvPr>
            <p:ph type="subTitle" idx="4"/>
          </p:nvPr>
        </p:nvSpPr>
        <p:spPr>
          <a:xfrm>
            <a:off x="925334" y="2539469"/>
            <a:ext cx="19470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Darren Perez</a:t>
            </a:r>
            <a:endParaRPr dirty="0">
              <a:solidFill>
                <a:schemeClr val="accent4"/>
              </a:solidFill>
            </a:endParaRPr>
          </a:p>
        </p:txBody>
      </p:sp>
      <p:sp>
        <p:nvSpPr>
          <p:cNvPr id="649" name="Google Shape;649;p32"/>
          <p:cNvSpPr txBox="1">
            <a:spLocks noGrp="1"/>
          </p:cNvSpPr>
          <p:nvPr>
            <p:ph type="subTitle" idx="5"/>
          </p:nvPr>
        </p:nvSpPr>
        <p:spPr>
          <a:xfrm>
            <a:off x="3644242" y="2518925"/>
            <a:ext cx="23343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Giovanni Cortes</a:t>
            </a:r>
            <a:endParaRPr dirty="0">
              <a:solidFill>
                <a:schemeClr val="accent4"/>
              </a:solidFill>
            </a:endParaRPr>
          </a:p>
        </p:txBody>
      </p:sp>
      <p:sp>
        <p:nvSpPr>
          <p:cNvPr id="650" name="Google Shape;650;p32"/>
          <p:cNvSpPr txBox="1">
            <a:spLocks noGrp="1"/>
          </p:cNvSpPr>
          <p:nvPr>
            <p:ph type="subTitle" idx="1"/>
          </p:nvPr>
        </p:nvSpPr>
        <p:spPr>
          <a:xfrm>
            <a:off x="772181" y="3643494"/>
            <a:ext cx="2334300" cy="58173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Volleyball Lover</a:t>
            </a:r>
          </a:p>
        </p:txBody>
      </p:sp>
      <p:sp>
        <p:nvSpPr>
          <p:cNvPr id="651" name="Google Shape;651;p32"/>
          <p:cNvSpPr txBox="1">
            <a:spLocks noGrp="1"/>
          </p:cNvSpPr>
          <p:nvPr>
            <p:ph type="subTitle" idx="2"/>
          </p:nvPr>
        </p:nvSpPr>
        <p:spPr>
          <a:xfrm>
            <a:off x="3644242" y="3694792"/>
            <a:ext cx="2334300" cy="58173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Basketball Enthusiast</a:t>
            </a:r>
          </a:p>
        </p:txBody>
      </p:sp>
      <p:sp>
        <p:nvSpPr>
          <p:cNvPr id="652" name="Google Shape;652;p32"/>
          <p:cNvSpPr txBox="1">
            <a:spLocks noGrp="1"/>
          </p:cNvSpPr>
          <p:nvPr>
            <p:ph type="subTitle" idx="3"/>
          </p:nvPr>
        </p:nvSpPr>
        <p:spPr>
          <a:xfrm>
            <a:off x="6396578" y="3695920"/>
            <a:ext cx="2334300" cy="58060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Videogame Lover</a:t>
            </a:r>
            <a:endParaRPr dirty="0"/>
          </a:p>
        </p:txBody>
      </p:sp>
      <p:sp>
        <p:nvSpPr>
          <p:cNvPr id="653" name="Google Shape;653;p32"/>
          <p:cNvSpPr txBox="1">
            <a:spLocks noGrp="1"/>
          </p:cNvSpPr>
          <p:nvPr>
            <p:ph type="subTitle" idx="6"/>
          </p:nvPr>
        </p:nvSpPr>
        <p:spPr>
          <a:xfrm>
            <a:off x="6220339" y="2518925"/>
            <a:ext cx="23343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Alexander Torres</a:t>
            </a:r>
            <a:endParaRPr dirty="0">
              <a:solidFill>
                <a:schemeClr val="accent4"/>
              </a:solidFill>
            </a:endParaRPr>
          </a:p>
        </p:txBody>
      </p:sp>
      <p:pic>
        <p:nvPicPr>
          <p:cNvPr id="2" name="Google Shape;5175;p108">
            <a:extLst>
              <a:ext uri="{FF2B5EF4-FFF2-40B4-BE49-F238E27FC236}">
                <a16:creationId xmlns:a16="http://schemas.microsoft.com/office/drawing/2014/main" id="{BD95DFB9-AB02-4BCA-7C94-F5EF95B01174}"/>
              </a:ext>
            </a:extLst>
          </p:cNvPr>
          <p:cNvPicPr preferRelativeResize="0"/>
          <p:nvPr/>
        </p:nvPicPr>
        <p:blipFill>
          <a:blip r:embed="rId3"/>
          <a:srcRect t="5435" b="5435"/>
          <a:stretch/>
        </p:blipFill>
        <p:spPr>
          <a:xfrm flipH="1">
            <a:off x="1051063" y="1102948"/>
            <a:ext cx="1259550" cy="1296918"/>
          </a:xfrm>
          <a:prstGeom prst="ellipse">
            <a:avLst/>
          </a:prstGeom>
          <a:noFill/>
          <a:ln>
            <a:noFill/>
          </a:ln>
        </p:spPr>
      </p:pic>
      <p:pic>
        <p:nvPicPr>
          <p:cNvPr id="3" name="Google Shape;5175;p108">
            <a:extLst>
              <a:ext uri="{FF2B5EF4-FFF2-40B4-BE49-F238E27FC236}">
                <a16:creationId xmlns:a16="http://schemas.microsoft.com/office/drawing/2014/main" id="{DC581B1E-1BD4-2C2C-EB78-C2F0090B0D84}"/>
              </a:ext>
            </a:extLst>
          </p:cNvPr>
          <p:cNvPicPr preferRelativeResize="0"/>
          <p:nvPr/>
        </p:nvPicPr>
        <p:blipFill>
          <a:blip r:embed="rId4"/>
          <a:srcRect l="1441" r="1441"/>
          <a:stretch/>
        </p:blipFill>
        <p:spPr>
          <a:xfrm flipH="1">
            <a:off x="3833227" y="1102948"/>
            <a:ext cx="1259550" cy="1296918"/>
          </a:xfrm>
          <a:prstGeom prst="ellipse">
            <a:avLst/>
          </a:prstGeom>
          <a:noFill/>
          <a:ln>
            <a:noFill/>
          </a:ln>
        </p:spPr>
      </p:pic>
      <p:pic>
        <p:nvPicPr>
          <p:cNvPr id="4" name="Google Shape;5175;p108">
            <a:extLst>
              <a:ext uri="{FF2B5EF4-FFF2-40B4-BE49-F238E27FC236}">
                <a16:creationId xmlns:a16="http://schemas.microsoft.com/office/drawing/2014/main" id="{7E23E733-075C-9A54-08C4-E3AA69E84A34}"/>
              </a:ext>
            </a:extLst>
          </p:cNvPr>
          <p:cNvPicPr preferRelativeResize="0"/>
          <p:nvPr/>
        </p:nvPicPr>
        <p:blipFill>
          <a:blip r:embed="rId5"/>
          <a:srcRect t="3495" b="8610"/>
          <a:stretch/>
        </p:blipFill>
        <p:spPr>
          <a:xfrm flipH="1">
            <a:off x="6615391" y="1102948"/>
            <a:ext cx="1259550" cy="1296918"/>
          </a:xfrm>
          <a:prstGeom prst="ellipse">
            <a:avLst/>
          </a:prstGeom>
          <a:noFill/>
          <a:ln>
            <a:noFill/>
          </a:ln>
        </p:spPr>
      </p:pic>
      <p:sp>
        <p:nvSpPr>
          <p:cNvPr id="5" name="Google Shape;653;p32">
            <a:extLst>
              <a:ext uri="{FF2B5EF4-FFF2-40B4-BE49-F238E27FC236}">
                <a16:creationId xmlns:a16="http://schemas.microsoft.com/office/drawing/2014/main" id="{D85FD99C-3DCC-D505-C9E1-BD99FF900247}"/>
              </a:ext>
            </a:extLst>
          </p:cNvPr>
          <p:cNvSpPr txBox="1">
            <a:spLocks/>
          </p:cNvSpPr>
          <p:nvPr/>
        </p:nvSpPr>
        <p:spPr>
          <a:xfrm>
            <a:off x="6173984" y="3087830"/>
            <a:ext cx="23343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dk1"/>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lgn="ctr"/>
            <a:r>
              <a:rPr lang="en-US" sz="1600" dirty="0">
                <a:solidFill>
                  <a:schemeClr val="accent4"/>
                </a:solidFill>
              </a:rPr>
              <a:t>From</a:t>
            </a:r>
          </a:p>
          <a:p>
            <a:pPr marL="0" indent="0" algn="ctr"/>
            <a:r>
              <a:rPr lang="en-US" sz="1600" dirty="0">
                <a:solidFill>
                  <a:schemeClr val="accent4"/>
                </a:solidFill>
              </a:rPr>
              <a:t>Carolina</a:t>
            </a:r>
          </a:p>
        </p:txBody>
      </p:sp>
      <p:sp>
        <p:nvSpPr>
          <p:cNvPr id="6" name="Google Shape;653;p32">
            <a:extLst>
              <a:ext uri="{FF2B5EF4-FFF2-40B4-BE49-F238E27FC236}">
                <a16:creationId xmlns:a16="http://schemas.microsoft.com/office/drawing/2014/main" id="{C78D436D-D45F-2ECC-F916-153EC2C0E44A}"/>
              </a:ext>
            </a:extLst>
          </p:cNvPr>
          <p:cNvSpPr txBox="1">
            <a:spLocks/>
          </p:cNvSpPr>
          <p:nvPr/>
        </p:nvSpPr>
        <p:spPr>
          <a:xfrm>
            <a:off x="3404850" y="3087830"/>
            <a:ext cx="23343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dk1"/>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lgn="ctr"/>
            <a:r>
              <a:rPr lang="en-US" sz="1600" dirty="0">
                <a:solidFill>
                  <a:schemeClr val="accent4"/>
                </a:solidFill>
              </a:rPr>
              <a:t>From</a:t>
            </a:r>
          </a:p>
          <a:p>
            <a:pPr marL="0" indent="0" algn="ctr"/>
            <a:r>
              <a:rPr lang="en-US" sz="1600" dirty="0">
                <a:solidFill>
                  <a:schemeClr val="accent4"/>
                </a:solidFill>
              </a:rPr>
              <a:t>Guaynabo</a:t>
            </a:r>
          </a:p>
        </p:txBody>
      </p:sp>
      <p:sp>
        <p:nvSpPr>
          <p:cNvPr id="7" name="Google Shape;653;p32">
            <a:extLst>
              <a:ext uri="{FF2B5EF4-FFF2-40B4-BE49-F238E27FC236}">
                <a16:creationId xmlns:a16="http://schemas.microsoft.com/office/drawing/2014/main" id="{FE8CCBAB-167C-8F52-CE71-EB809031B960}"/>
              </a:ext>
            </a:extLst>
          </p:cNvPr>
          <p:cNvSpPr txBox="1">
            <a:spLocks/>
          </p:cNvSpPr>
          <p:nvPr/>
        </p:nvSpPr>
        <p:spPr>
          <a:xfrm>
            <a:off x="513688" y="3077034"/>
            <a:ext cx="23343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dk1"/>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lgn="ctr"/>
            <a:r>
              <a:rPr lang="en-US" sz="1600" dirty="0">
                <a:solidFill>
                  <a:schemeClr val="accent4"/>
                </a:solidFill>
              </a:rPr>
              <a:t>From</a:t>
            </a:r>
          </a:p>
          <a:p>
            <a:pPr marL="0" indent="0" algn="ctr"/>
            <a:r>
              <a:rPr lang="en-US" sz="1600" dirty="0">
                <a:solidFill>
                  <a:schemeClr val="accent4"/>
                </a:solidFill>
              </a:rPr>
              <a:t>Camuy </a:t>
            </a:r>
          </a:p>
        </p:txBody>
      </p:sp>
      <p:grpSp>
        <p:nvGrpSpPr>
          <p:cNvPr id="8" name="Google Shape;296;p26">
            <a:extLst>
              <a:ext uri="{FF2B5EF4-FFF2-40B4-BE49-F238E27FC236}">
                <a16:creationId xmlns:a16="http://schemas.microsoft.com/office/drawing/2014/main" id="{C411E87C-3D73-4A3D-8721-231BE2DA1586}"/>
              </a:ext>
            </a:extLst>
          </p:cNvPr>
          <p:cNvGrpSpPr/>
          <p:nvPr/>
        </p:nvGrpSpPr>
        <p:grpSpPr>
          <a:xfrm>
            <a:off x="387261" y="4337010"/>
            <a:ext cx="686880" cy="769588"/>
            <a:chOff x="6225377" y="921581"/>
            <a:chExt cx="556268" cy="623249"/>
          </a:xfrm>
        </p:grpSpPr>
        <p:sp>
          <p:nvSpPr>
            <p:cNvPr id="9" name="Google Shape;297;p26">
              <a:extLst>
                <a:ext uri="{FF2B5EF4-FFF2-40B4-BE49-F238E27FC236}">
                  <a16:creationId xmlns:a16="http://schemas.microsoft.com/office/drawing/2014/main" id="{F95BB71F-B11D-61DC-A473-B90EA573701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98;p26">
              <a:extLst>
                <a:ext uri="{FF2B5EF4-FFF2-40B4-BE49-F238E27FC236}">
                  <a16:creationId xmlns:a16="http://schemas.microsoft.com/office/drawing/2014/main" id="{A37ACF14-0D26-6533-7839-12B12B0D5A6E}"/>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99;p26">
              <a:extLst>
                <a:ext uri="{FF2B5EF4-FFF2-40B4-BE49-F238E27FC236}">
                  <a16:creationId xmlns:a16="http://schemas.microsoft.com/office/drawing/2014/main" id="{6B265376-BF81-8368-41DB-CA924ABE09E0}"/>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00;p26">
              <a:extLst>
                <a:ext uri="{FF2B5EF4-FFF2-40B4-BE49-F238E27FC236}">
                  <a16:creationId xmlns:a16="http://schemas.microsoft.com/office/drawing/2014/main" id="{AF2EC660-BF12-03AC-EB28-F0D581F94ED8}"/>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01;p26">
              <a:extLst>
                <a:ext uri="{FF2B5EF4-FFF2-40B4-BE49-F238E27FC236}">
                  <a16:creationId xmlns:a16="http://schemas.microsoft.com/office/drawing/2014/main" id="{629DD998-BCB6-9FDB-33DE-035A09BC3148}"/>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02;p26">
              <a:extLst>
                <a:ext uri="{FF2B5EF4-FFF2-40B4-BE49-F238E27FC236}">
                  <a16:creationId xmlns:a16="http://schemas.microsoft.com/office/drawing/2014/main" id="{F2EE8C7D-DA4C-4D62-F720-E5261F99B308}"/>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03;p26">
              <a:extLst>
                <a:ext uri="{FF2B5EF4-FFF2-40B4-BE49-F238E27FC236}">
                  <a16:creationId xmlns:a16="http://schemas.microsoft.com/office/drawing/2014/main" id="{FC9B19A6-7614-3BCB-4B21-97D1BFDA8B8C}"/>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04;p26">
              <a:extLst>
                <a:ext uri="{FF2B5EF4-FFF2-40B4-BE49-F238E27FC236}">
                  <a16:creationId xmlns:a16="http://schemas.microsoft.com/office/drawing/2014/main" id="{911FE924-02F1-0AD1-79BE-736D7659D84C}"/>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05;p26">
              <a:extLst>
                <a:ext uri="{FF2B5EF4-FFF2-40B4-BE49-F238E27FC236}">
                  <a16:creationId xmlns:a16="http://schemas.microsoft.com/office/drawing/2014/main" id="{793D7B07-1C2A-97E4-86CA-833B94897A7A}"/>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4;p26">
            <a:extLst>
              <a:ext uri="{FF2B5EF4-FFF2-40B4-BE49-F238E27FC236}">
                <a16:creationId xmlns:a16="http://schemas.microsoft.com/office/drawing/2014/main" id="{F311978D-514D-857E-2453-F2BFBD939327}"/>
              </a:ext>
            </a:extLst>
          </p:cNvPr>
          <p:cNvGrpSpPr/>
          <p:nvPr/>
        </p:nvGrpSpPr>
        <p:grpSpPr>
          <a:xfrm rot="-5400000">
            <a:off x="7531501" y="162015"/>
            <a:ext cx="686880" cy="769588"/>
            <a:chOff x="6225377" y="921581"/>
            <a:chExt cx="556268" cy="623249"/>
          </a:xfrm>
        </p:grpSpPr>
        <p:sp>
          <p:nvSpPr>
            <p:cNvPr id="29" name="Google Shape;285;p26">
              <a:extLst>
                <a:ext uri="{FF2B5EF4-FFF2-40B4-BE49-F238E27FC236}">
                  <a16:creationId xmlns:a16="http://schemas.microsoft.com/office/drawing/2014/main" id="{977376B4-B48A-9A7A-2B22-B79A02DB9FB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86;p26">
              <a:extLst>
                <a:ext uri="{FF2B5EF4-FFF2-40B4-BE49-F238E27FC236}">
                  <a16:creationId xmlns:a16="http://schemas.microsoft.com/office/drawing/2014/main" id="{EEE9940F-2747-80AE-EC1B-6BC4D3C941B0}"/>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87;p26">
              <a:extLst>
                <a:ext uri="{FF2B5EF4-FFF2-40B4-BE49-F238E27FC236}">
                  <a16:creationId xmlns:a16="http://schemas.microsoft.com/office/drawing/2014/main" id="{A15DD9C3-38BD-2293-8C3C-A4CA76C45876}"/>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88;p26">
              <a:extLst>
                <a:ext uri="{FF2B5EF4-FFF2-40B4-BE49-F238E27FC236}">
                  <a16:creationId xmlns:a16="http://schemas.microsoft.com/office/drawing/2014/main" id="{9460EED6-3F71-549D-5727-85435AE333D0}"/>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89;p26">
              <a:extLst>
                <a:ext uri="{FF2B5EF4-FFF2-40B4-BE49-F238E27FC236}">
                  <a16:creationId xmlns:a16="http://schemas.microsoft.com/office/drawing/2014/main" id="{AFC0D04C-2071-F972-82B7-8FE2FA0CA12C}"/>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90;p26">
              <a:extLst>
                <a:ext uri="{FF2B5EF4-FFF2-40B4-BE49-F238E27FC236}">
                  <a16:creationId xmlns:a16="http://schemas.microsoft.com/office/drawing/2014/main" id="{E970E781-C7ED-2F85-2C03-E538F20634B4}"/>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91;p26">
              <a:extLst>
                <a:ext uri="{FF2B5EF4-FFF2-40B4-BE49-F238E27FC236}">
                  <a16:creationId xmlns:a16="http://schemas.microsoft.com/office/drawing/2014/main" id="{2F4E84DE-CED1-4DC5-71F8-20E93A7F8494}"/>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92;p26">
              <a:extLst>
                <a:ext uri="{FF2B5EF4-FFF2-40B4-BE49-F238E27FC236}">
                  <a16:creationId xmlns:a16="http://schemas.microsoft.com/office/drawing/2014/main" id="{C828AC05-0FC5-9352-1545-46E5D4868BF4}"/>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93;p26">
              <a:extLst>
                <a:ext uri="{FF2B5EF4-FFF2-40B4-BE49-F238E27FC236}">
                  <a16:creationId xmlns:a16="http://schemas.microsoft.com/office/drawing/2014/main" id="{D3BB5BA6-7B80-F1B2-C086-569335EB2C9B}"/>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210;p26">
            <a:extLst>
              <a:ext uri="{FF2B5EF4-FFF2-40B4-BE49-F238E27FC236}">
                <a16:creationId xmlns:a16="http://schemas.microsoft.com/office/drawing/2014/main" id="{899F0E3D-572C-1AF5-68E5-ECFC51B4E7B1}"/>
              </a:ext>
            </a:extLst>
          </p:cNvPr>
          <p:cNvGrpSpPr/>
          <p:nvPr/>
        </p:nvGrpSpPr>
        <p:grpSpPr>
          <a:xfrm>
            <a:off x="8148422" y="148953"/>
            <a:ext cx="812433" cy="812433"/>
            <a:chOff x="8264723" y="1282331"/>
            <a:chExt cx="657947" cy="657947"/>
          </a:xfrm>
        </p:grpSpPr>
        <p:sp>
          <p:nvSpPr>
            <p:cNvPr id="39" name="Google Shape;211;p26">
              <a:extLst>
                <a:ext uri="{FF2B5EF4-FFF2-40B4-BE49-F238E27FC236}">
                  <a16:creationId xmlns:a16="http://schemas.microsoft.com/office/drawing/2014/main" id="{7E3AE365-4CE9-11D2-B2E6-6542948AF782}"/>
                </a:ext>
              </a:extLst>
            </p:cNvPr>
            <p:cNvSpPr/>
            <p:nvPr/>
          </p:nvSpPr>
          <p:spPr>
            <a:xfrm>
              <a:off x="8264723" y="1282331"/>
              <a:ext cx="657947" cy="657947"/>
            </a:xfrm>
            <a:custGeom>
              <a:avLst/>
              <a:gdLst/>
              <a:ahLst/>
              <a:cxnLst/>
              <a:rect l="l" t="t" r="r" b="b"/>
              <a:pathLst>
                <a:path w="240346" h="240346" extrusionOk="0">
                  <a:moveTo>
                    <a:pt x="0" y="0"/>
                  </a:moveTo>
                  <a:lnTo>
                    <a:pt x="240346" y="0"/>
                  </a:lnTo>
                  <a:lnTo>
                    <a:pt x="240346" y="240346"/>
                  </a:lnTo>
                  <a:lnTo>
                    <a:pt x="0" y="2403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12;p26">
              <a:extLst>
                <a:ext uri="{FF2B5EF4-FFF2-40B4-BE49-F238E27FC236}">
                  <a16:creationId xmlns:a16="http://schemas.microsoft.com/office/drawing/2014/main" id="{3CC7E76B-6BA9-CD7E-1677-EB15189E745C}"/>
                </a:ext>
              </a:extLst>
            </p:cNvPr>
            <p:cNvSpPr/>
            <p:nvPr/>
          </p:nvSpPr>
          <p:spPr>
            <a:xfrm>
              <a:off x="8333848" y="1566477"/>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13;p26">
              <a:extLst>
                <a:ext uri="{FF2B5EF4-FFF2-40B4-BE49-F238E27FC236}">
                  <a16:creationId xmlns:a16="http://schemas.microsoft.com/office/drawing/2014/main" id="{1C422132-760B-0CC8-ED35-C9F2A87AF7EE}"/>
                </a:ext>
              </a:extLst>
            </p:cNvPr>
            <p:cNvSpPr/>
            <p:nvPr/>
          </p:nvSpPr>
          <p:spPr>
            <a:xfrm>
              <a:off x="8333848" y="1646417"/>
              <a:ext cx="58520" cy="224486"/>
            </a:xfrm>
            <a:custGeom>
              <a:avLst/>
              <a:gdLst/>
              <a:ahLst/>
              <a:cxnLst/>
              <a:rect l="l" t="t" r="r" b="b"/>
              <a:pathLst>
                <a:path w="21377" h="82004" extrusionOk="0">
                  <a:moveTo>
                    <a:pt x="0" y="0"/>
                  </a:moveTo>
                  <a:lnTo>
                    <a:pt x="21377" y="0"/>
                  </a:lnTo>
                  <a:lnTo>
                    <a:pt x="21377" y="82004"/>
                  </a:lnTo>
                  <a:lnTo>
                    <a:pt x="0" y="8200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14;p26">
              <a:extLst>
                <a:ext uri="{FF2B5EF4-FFF2-40B4-BE49-F238E27FC236}">
                  <a16:creationId xmlns:a16="http://schemas.microsoft.com/office/drawing/2014/main" id="{26E9705E-D99C-64DC-A336-788A051C9B2C}"/>
                </a:ext>
              </a:extLst>
            </p:cNvPr>
            <p:cNvSpPr/>
            <p:nvPr/>
          </p:nvSpPr>
          <p:spPr>
            <a:xfrm>
              <a:off x="8448946" y="1450459"/>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15;p26">
              <a:extLst>
                <a:ext uri="{FF2B5EF4-FFF2-40B4-BE49-F238E27FC236}">
                  <a16:creationId xmlns:a16="http://schemas.microsoft.com/office/drawing/2014/main" id="{4147223A-A1FC-D506-8BB3-13FD9D5A6467}"/>
                </a:ext>
              </a:extLst>
            </p:cNvPr>
            <p:cNvSpPr/>
            <p:nvPr/>
          </p:nvSpPr>
          <p:spPr>
            <a:xfrm>
              <a:off x="8448946" y="1530377"/>
              <a:ext cx="58520" cy="340477"/>
            </a:xfrm>
            <a:custGeom>
              <a:avLst/>
              <a:gdLst/>
              <a:ahLst/>
              <a:cxnLst/>
              <a:rect l="l" t="t" r="r" b="b"/>
              <a:pathLst>
                <a:path w="21377" h="124375" extrusionOk="0">
                  <a:moveTo>
                    <a:pt x="0" y="0"/>
                  </a:moveTo>
                  <a:lnTo>
                    <a:pt x="21377" y="0"/>
                  </a:lnTo>
                  <a:lnTo>
                    <a:pt x="21377" y="124376"/>
                  </a:lnTo>
                  <a:lnTo>
                    <a:pt x="0" y="12437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16;p26">
              <a:extLst>
                <a:ext uri="{FF2B5EF4-FFF2-40B4-BE49-F238E27FC236}">
                  <a16:creationId xmlns:a16="http://schemas.microsoft.com/office/drawing/2014/main" id="{140E61AF-2CE4-E390-29CB-D66B96BA1050}"/>
                </a:ext>
              </a:extLst>
            </p:cNvPr>
            <p:cNvSpPr/>
            <p:nvPr/>
          </p:nvSpPr>
          <p:spPr>
            <a:xfrm>
              <a:off x="8677904" y="135126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17;p26">
              <a:extLst>
                <a:ext uri="{FF2B5EF4-FFF2-40B4-BE49-F238E27FC236}">
                  <a16:creationId xmlns:a16="http://schemas.microsoft.com/office/drawing/2014/main" id="{C0310CE5-9A4D-F1C0-72B2-8095B9AF7D12}"/>
                </a:ext>
              </a:extLst>
            </p:cNvPr>
            <p:cNvSpPr/>
            <p:nvPr/>
          </p:nvSpPr>
          <p:spPr>
            <a:xfrm>
              <a:off x="8677904" y="1431201"/>
              <a:ext cx="58520" cy="440253"/>
            </a:xfrm>
            <a:custGeom>
              <a:avLst/>
              <a:gdLst/>
              <a:ahLst/>
              <a:cxnLst/>
              <a:rect l="l" t="t" r="r" b="b"/>
              <a:pathLst>
                <a:path w="21377" h="160823" extrusionOk="0">
                  <a:moveTo>
                    <a:pt x="0" y="0"/>
                  </a:moveTo>
                  <a:lnTo>
                    <a:pt x="21377" y="0"/>
                  </a:lnTo>
                  <a:lnTo>
                    <a:pt x="21377" y="160824"/>
                  </a:lnTo>
                  <a:lnTo>
                    <a:pt x="0" y="16082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18;p26">
              <a:extLst>
                <a:ext uri="{FF2B5EF4-FFF2-40B4-BE49-F238E27FC236}">
                  <a16:creationId xmlns:a16="http://schemas.microsoft.com/office/drawing/2014/main" id="{0E9A2CAF-E9CB-FD25-26BE-F83BE05EF448}"/>
                </a:ext>
              </a:extLst>
            </p:cNvPr>
            <p:cNvSpPr/>
            <p:nvPr/>
          </p:nvSpPr>
          <p:spPr>
            <a:xfrm>
              <a:off x="8563127" y="152219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19;p26">
              <a:extLst>
                <a:ext uri="{FF2B5EF4-FFF2-40B4-BE49-F238E27FC236}">
                  <a16:creationId xmlns:a16="http://schemas.microsoft.com/office/drawing/2014/main" id="{C00E3740-13BC-CC31-730A-D6DB95756C08}"/>
                </a:ext>
              </a:extLst>
            </p:cNvPr>
            <p:cNvSpPr/>
            <p:nvPr/>
          </p:nvSpPr>
          <p:spPr>
            <a:xfrm>
              <a:off x="8563127" y="1602128"/>
              <a:ext cx="58520" cy="268135"/>
            </a:xfrm>
            <a:custGeom>
              <a:avLst/>
              <a:gdLst/>
              <a:ahLst/>
              <a:cxnLst/>
              <a:rect l="l" t="t" r="r" b="b"/>
              <a:pathLst>
                <a:path w="21377" h="97949" extrusionOk="0">
                  <a:moveTo>
                    <a:pt x="0" y="0"/>
                  </a:moveTo>
                  <a:lnTo>
                    <a:pt x="21377" y="0"/>
                  </a:lnTo>
                  <a:lnTo>
                    <a:pt x="21377" y="97949"/>
                  </a:lnTo>
                  <a:lnTo>
                    <a:pt x="0" y="979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20;p26">
              <a:extLst>
                <a:ext uri="{FF2B5EF4-FFF2-40B4-BE49-F238E27FC236}">
                  <a16:creationId xmlns:a16="http://schemas.microsoft.com/office/drawing/2014/main" id="{1E3A2983-79A2-AE58-6996-309CC2182982}"/>
                </a:ext>
              </a:extLst>
            </p:cNvPr>
            <p:cNvSpPr/>
            <p:nvPr/>
          </p:nvSpPr>
          <p:spPr>
            <a:xfrm>
              <a:off x="8792684" y="1487885"/>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21;p26">
              <a:extLst>
                <a:ext uri="{FF2B5EF4-FFF2-40B4-BE49-F238E27FC236}">
                  <a16:creationId xmlns:a16="http://schemas.microsoft.com/office/drawing/2014/main" id="{BB156530-5D75-C6E5-9CBF-154DAC3556E8}"/>
                </a:ext>
              </a:extLst>
            </p:cNvPr>
            <p:cNvSpPr/>
            <p:nvPr/>
          </p:nvSpPr>
          <p:spPr>
            <a:xfrm>
              <a:off x="8792684" y="1567824"/>
              <a:ext cx="58520" cy="302447"/>
            </a:xfrm>
            <a:custGeom>
              <a:avLst/>
              <a:gdLst/>
              <a:ahLst/>
              <a:cxnLst/>
              <a:rect l="l" t="t" r="r" b="b"/>
              <a:pathLst>
                <a:path w="21377" h="110483" extrusionOk="0">
                  <a:moveTo>
                    <a:pt x="0" y="0"/>
                  </a:moveTo>
                  <a:lnTo>
                    <a:pt x="21377" y="0"/>
                  </a:lnTo>
                  <a:lnTo>
                    <a:pt x="21377" y="110484"/>
                  </a:lnTo>
                  <a:lnTo>
                    <a:pt x="0" y="11048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22;p26">
              <a:extLst>
                <a:ext uri="{FF2B5EF4-FFF2-40B4-BE49-F238E27FC236}">
                  <a16:creationId xmlns:a16="http://schemas.microsoft.com/office/drawing/2014/main" id="{87F44592-195F-680A-EECA-D6442ACE0CFD}"/>
                </a:ext>
              </a:extLst>
            </p:cNvPr>
            <p:cNvSpPr/>
            <p:nvPr/>
          </p:nvSpPr>
          <p:spPr>
            <a:xfrm>
              <a:off x="8309373" y="1870993"/>
              <a:ext cx="566843" cy="2135"/>
            </a:xfrm>
            <a:custGeom>
              <a:avLst/>
              <a:gdLst/>
              <a:ahLst/>
              <a:cxnLst/>
              <a:rect l="l" t="t" r="r" b="b"/>
              <a:pathLst>
                <a:path w="207066" h="780" extrusionOk="0">
                  <a:moveTo>
                    <a:pt x="0" y="0"/>
                  </a:moveTo>
                  <a:lnTo>
                    <a:pt x="20706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23;p26">
              <a:extLst>
                <a:ext uri="{FF2B5EF4-FFF2-40B4-BE49-F238E27FC236}">
                  <a16:creationId xmlns:a16="http://schemas.microsoft.com/office/drawing/2014/main" id="{38E00AAA-0AB7-62EF-FE55-4B18A3185AEE}"/>
                </a:ext>
              </a:extLst>
            </p:cNvPr>
            <p:cNvSpPr/>
            <p:nvPr/>
          </p:nvSpPr>
          <p:spPr>
            <a:xfrm>
              <a:off x="8323653" y="1435561"/>
              <a:ext cx="551844" cy="427477"/>
            </a:xfrm>
            <a:custGeom>
              <a:avLst/>
              <a:gdLst/>
              <a:ahLst/>
              <a:cxnLst/>
              <a:rect l="l" t="t" r="r" b="b"/>
              <a:pathLst>
                <a:path w="201587" h="156156" extrusionOk="0">
                  <a:moveTo>
                    <a:pt x="0" y="156157"/>
                  </a:moveTo>
                  <a:lnTo>
                    <a:pt x="35816" y="88615"/>
                  </a:lnTo>
                  <a:lnTo>
                    <a:pt x="74254" y="149062"/>
                  </a:lnTo>
                  <a:lnTo>
                    <a:pt x="107463" y="42348"/>
                  </a:lnTo>
                  <a:lnTo>
                    <a:pt x="141789" y="107026"/>
                  </a:lnTo>
                  <a:lnTo>
                    <a:pt x="201588"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4;p26">
              <a:extLst>
                <a:ext uri="{FF2B5EF4-FFF2-40B4-BE49-F238E27FC236}">
                  <a16:creationId xmlns:a16="http://schemas.microsoft.com/office/drawing/2014/main" id="{D874C3A9-C138-D231-85B9-82896D7744D7}"/>
                </a:ext>
              </a:extLst>
            </p:cNvPr>
            <p:cNvSpPr/>
            <p:nvPr/>
          </p:nvSpPr>
          <p:spPr>
            <a:xfrm>
              <a:off x="8840796" y="1401320"/>
              <a:ext cx="54033" cy="63540"/>
            </a:xfrm>
            <a:custGeom>
              <a:avLst/>
              <a:gdLst/>
              <a:ahLst/>
              <a:cxnLst/>
              <a:rect l="l" t="t" r="r" b="b"/>
              <a:pathLst>
                <a:path w="19738" h="23211" extrusionOk="0">
                  <a:moveTo>
                    <a:pt x="19738" y="8"/>
                  </a:moveTo>
                  <a:cubicBezTo>
                    <a:pt x="18638" y="7110"/>
                    <a:pt x="18279" y="16484"/>
                    <a:pt x="19699" y="23211"/>
                  </a:cubicBezTo>
                  <a:lnTo>
                    <a:pt x="11840" y="14142"/>
                  </a:lnTo>
                  <a:lnTo>
                    <a:pt x="0" y="12199"/>
                  </a:lnTo>
                  <a:cubicBezTo>
                    <a:pt x="6470" y="9881"/>
                    <a:pt x="14275" y="4659"/>
                    <a:pt x="1973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25;p26">
              <a:extLst>
                <a:ext uri="{FF2B5EF4-FFF2-40B4-BE49-F238E27FC236}">
                  <a16:creationId xmlns:a16="http://schemas.microsoft.com/office/drawing/2014/main" id="{5DF43B51-5343-182A-920B-712669408827}"/>
                </a:ext>
              </a:extLst>
            </p:cNvPr>
            <p:cNvSpPr/>
            <p:nvPr/>
          </p:nvSpPr>
          <p:spPr>
            <a:xfrm>
              <a:off x="8882176" y="1304965"/>
              <a:ext cx="31298" cy="34312"/>
            </a:xfrm>
            <a:custGeom>
              <a:avLst/>
              <a:gdLst/>
              <a:ahLst/>
              <a:cxnLst/>
              <a:rect l="l" t="t" r="r" b="b"/>
              <a:pathLst>
                <a:path w="11433" h="12534" extrusionOk="0">
                  <a:moveTo>
                    <a:pt x="11434" y="0"/>
                  </a:moveTo>
                  <a:lnTo>
                    <a:pt x="0" y="12534"/>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465;p28">
            <a:extLst>
              <a:ext uri="{FF2B5EF4-FFF2-40B4-BE49-F238E27FC236}">
                <a16:creationId xmlns:a16="http://schemas.microsoft.com/office/drawing/2014/main" id="{F3656981-6A35-322F-C224-B82BB765F770}"/>
              </a:ext>
            </a:extLst>
          </p:cNvPr>
          <p:cNvGrpSpPr/>
          <p:nvPr/>
        </p:nvGrpSpPr>
        <p:grpSpPr>
          <a:xfrm>
            <a:off x="11236" y="3869018"/>
            <a:ext cx="640027" cy="815014"/>
            <a:chOff x="2731919" y="3308138"/>
            <a:chExt cx="667878" cy="850479"/>
          </a:xfrm>
        </p:grpSpPr>
        <p:sp>
          <p:nvSpPr>
            <p:cNvPr id="55" name="Google Shape;466;p28">
              <a:extLst>
                <a:ext uri="{FF2B5EF4-FFF2-40B4-BE49-F238E27FC236}">
                  <a16:creationId xmlns:a16="http://schemas.microsoft.com/office/drawing/2014/main" id="{D3CE5FF2-A3E1-E698-565A-80BA137A5425}"/>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467;p28">
              <a:extLst>
                <a:ext uri="{FF2B5EF4-FFF2-40B4-BE49-F238E27FC236}">
                  <a16:creationId xmlns:a16="http://schemas.microsoft.com/office/drawing/2014/main" id="{6A88663B-F28F-90BA-E69C-602294087F9D}"/>
                </a:ext>
              </a:extLst>
            </p:cNvPr>
            <p:cNvGrpSpPr/>
            <p:nvPr/>
          </p:nvGrpSpPr>
          <p:grpSpPr>
            <a:xfrm>
              <a:off x="2908116" y="3465749"/>
              <a:ext cx="323460" cy="154520"/>
              <a:chOff x="4896306" y="1356877"/>
              <a:chExt cx="91900" cy="43904"/>
            </a:xfrm>
          </p:grpSpPr>
          <p:sp>
            <p:nvSpPr>
              <p:cNvPr id="61" name="Google Shape;468;p28">
                <a:extLst>
                  <a:ext uri="{FF2B5EF4-FFF2-40B4-BE49-F238E27FC236}">
                    <a16:creationId xmlns:a16="http://schemas.microsoft.com/office/drawing/2014/main" id="{3A120426-E968-94F6-7C6C-E12B906977F9}"/>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69;p28">
                <a:extLst>
                  <a:ext uri="{FF2B5EF4-FFF2-40B4-BE49-F238E27FC236}">
                    <a16:creationId xmlns:a16="http://schemas.microsoft.com/office/drawing/2014/main" id="{49F669EA-8D4A-AB9C-156F-77762ECF63C7}"/>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70;p28">
                <a:extLst>
                  <a:ext uri="{FF2B5EF4-FFF2-40B4-BE49-F238E27FC236}">
                    <a16:creationId xmlns:a16="http://schemas.microsoft.com/office/drawing/2014/main" id="{7AE8DC67-2E11-8860-2CE5-21EE5DC968F0}"/>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471;p28">
                <a:extLst>
                  <a:ext uri="{FF2B5EF4-FFF2-40B4-BE49-F238E27FC236}">
                    <a16:creationId xmlns:a16="http://schemas.microsoft.com/office/drawing/2014/main" id="{B3F9F0AF-88FC-7D7B-67C7-6056B86B5170}"/>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472;p28">
                <a:extLst>
                  <a:ext uri="{FF2B5EF4-FFF2-40B4-BE49-F238E27FC236}">
                    <a16:creationId xmlns:a16="http://schemas.microsoft.com/office/drawing/2014/main" id="{5BD9EE78-7CD3-DFF6-F8D0-C7E306CAAC62}"/>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473;p28">
                <a:extLst>
                  <a:ext uri="{FF2B5EF4-FFF2-40B4-BE49-F238E27FC236}">
                    <a16:creationId xmlns:a16="http://schemas.microsoft.com/office/drawing/2014/main" id="{DA57A4FA-C59B-A7E2-3A8E-0B1AF775F09C}"/>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474;p28">
              <a:extLst>
                <a:ext uri="{FF2B5EF4-FFF2-40B4-BE49-F238E27FC236}">
                  <a16:creationId xmlns:a16="http://schemas.microsoft.com/office/drawing/2014/main" id="{F0B7B279-48B5-5432-7BF5-88567D7F969E}"/>
                </a:ext>
              </a:extLst>
            </p:cNvPr>
            <p:cNvGrpSpPr/>
            <p:nvPr/>
          </p:nvGrpSpPr>
          <p:grpSpPr>
            <a:xfrm>
              <a:off x="2967782" y="3658808"/>
              <a:ext cx="198279" cy="407607"/>
              <a:chOff x="4913258" y="1411731"/>
              <a:chExt cx="56334" cy="115814"/>
            </a:xfrm>
          </p:grpSpPr>
          <p:sp>
            <p:nvSpPr>
              <p:cNvPr id="58" name="Google Shape;475;p28">
                <a:extLst>
                  <a:ext uri="{FF2B5EF4-FFF2-40B4-BE49-F238E27FC236}">
                    <a16:creationId xmlns:a16="http://schemas.microsoft.com/office/drawing/2014/main" id="{7B6B8A05-A7AD-7F2C-B7F8-5A6A41330671}"/>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76;p28">
                <a:extLst>
                  <a:ext uri="{FF2B5EF4-FFF2-40B4-BE49-F238E27FC236}">
                    <a16:creationId xmlns:a16="http://schemas.microsoft.com/office/drawing/2014/main" id="{4145379C-CED7-6877-9D13-C9616B9674C1}"/>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477;p28">
                <a:extLst>
                  <a:ext uri="{FF2B5EF4-FFF2-40B4-BE49-F238E27FC236}">
                    <a16:creationId xmlns:a16="http://schemas.microsoft.com/office/drawing/2014/main" id="{A2BD98DF-EB95-D585-3CDF-62100C82793D}"/>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 grpId="0" build="p"/>
      <p:bldP spid="649" grpId="0" build="p"/>
      <p:bldP spid="650" grpId="0" build="p"/>
      <p:bldP spid="651" grpId="0" build="p"/>
      <p:bldP spid="652" grpId="0" build="p"/>
      <p:bldP spid="653" grpId="0" build="p"/>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 we bring?</a:t>
            </a:r>
            <a:endParaRPr dirty="0"/>
          </a:p>
        </p:txBody>
      </p:sp>
      <p:sp>
        <p:nvSpPr>
          <p:cNvPr id="407" name="Google Shape;407;p28"/>
          <p:cNvSpPr txBox="1">
            <a:spLocks noGrp="1"/>
          </p:cNvSpPr>
          <p:nvPr>
            <p:ph type="title" idx="2"/>
          </p:nvPr>
        </p:nvSpPr>
        <p:spPr>
          <a:xfrm>
            <a:off x="2030708" y="1521057"/>
            <a:ext cx="2642892"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408" name="Google Shape;408;p28"/>
          <p:cNvSpPr txBox="1">
            <a:spLocks noGrp="1"/>
          </p:cNvSpPr>
          <p:nvPr>
            <p:ph type="title" idx="3"/>
          </p:nvPr>
        </p:nvSpPr>
        <p:spPr>
          <a:xfrm>
            <a:off x="1989295" y="3164600"/>
            <a:ext cx="914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409" name="Google Shape;409;p28"/>
          <p:cNvSpPr txBox="1">
            <a:spLocks noGrp="1"/>
          </p:cNvSpPr>
          <p:nvPr>
            <p:ph type="title" idx="4"/>
          </p:nvPr>
        </p:nvSpPr>
        <p:spPr>
          <a:xfrm>
            <a:off x="2005986" y="2312710"/>
            <a:ext cx="914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411" name="Google Shape;411;p28"/>
          <p:cNvSpPr txBox="1">
            <a:spLocks noGrp="1"/>
          </p:cNvSpPr>
          <p:nvPr>
            <p:ph type="subTitle" idx="1"/>
          </p:nvPr>
        </p:nvSpPr>
        <p:spPr>
          <a:xfrm>
            <a:off x="2722255" y="1430628"/>
            <a:ext cx="5831792" cy="31366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b="0" dirty="0"/>
              <a:t>Our project is designed to create a </a:t>
            </a:r>
            <a:r>
              <a:rPr lang="en-US" dirty="0"/>
              <a:t>seamless</a:t>
            </a:r>
            <a:r>
              <a:rPr lang="en-US" b="0" dirty="0"/>
              <a:t> experience for end users</a:t>
            </a:r>
          </a:p>
          <a:p>
            <a:pPr marL="0" lvl="0" indent="0" algn="l" rtl="0">
              <a:spcBef>
                <a:spcPts val="0"/>
              </a:spcBef>
              <a:spcAft>
                <a:spcPts val="0"/>
              </a:spcAft>
            </a:pPr>
            <a:endParaRPr lang="en-US" b="0" dirty="0"/>
          </a:p>
          <a:p>
            <a:pPr marL="0" lvl="0" indent="0" algn="l" rtl="0">
              <a:spcBef>
                <a:spcPts val="0"/>
              </a:spcBef>
              <a:spcAft>
                <a:spcPts val="0"/>
              </a:spcAft>
            </a:pPr>
            <a:r>
              <a:rPr lang="en-US" dirty="0"/>
              <a:t>Optimization</a:t>
            </a:r>
            <a:r>
              <a:rPr lang="en-US" b="0" dirty="0"/>
              <a:t> for the loan request process to ensure efficiency and ease of use</a:t>
            </a:r>
          </a:p>
          <a:p>
            <a:pPr marL="0" lvl="0" indent="0" algn="l" rtl="0">
              <a:spcBef>
                <a:spcPts val="0"/>
              </a:spcBef>
              <a:spcAft>
                <a:spcPts val="0"/>
              </a:spcAft>
            </a:pPr>
            <a:endParaRPr lang="en-US" b="0" dirty="0"/>
          </a:p>
          <a:p>
            <a:pPr marL="0" lvl="0" indent="0" algn="l" rtl="0">
              <a:spcBef>
                <a:spcPts val="0"/>
              </a:spcBef>
              <a:spcAft>
                <a:spcPts val="0"/>
              </a:spcAft>
            </a:pPr>
            <a:r>
              <a:rPr lang="en-US" b="0" dirty="0"/>
              <a:t>The solution </a:t>
            </a:r>
            <a:r>
              <a:rPr lang="en-US" dirty="0"/>
              <a:t>benefits</a:t>
            </a:r>
            <a:r>
              <a:rPr lang="en-US" b="0" dirty="0"/>
              <a:t> both the bank and its clients by providing a better experience.</a:t>
            </a:r>
          </a:p>
        </p:txBody>
      </p:sp>
      <p:grpSp>
        <p:nvGrpSpPr>
          <p:cNvPr id="415" name="Google Shape;415;p28"/>
          <p:cNvGrpSpPr/>
          <p:nvPr/>
        </p:nvGrpSpPr>
        <p:grpSpPr>
          <a:xfrm>
            <a:off x="1426489" y="4490982"/>
            <a:ext cx="640056" cy="324092"/>
            <a:chOff x="6580515" y="3436687"/>
            <a:chExt cx="538768" cy="273657"/>
          </a:xfrm>
        </p:grpSpPr>
        <p:sp>
          <p:nvSpPr>
            <p:cNvPr id="416" name="Google Shape;416;p28"/>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p:cNvGrpSpPr/>
          <p:nvPr/>
        </p:nvGrpSpPr>
        <p:grpSpPr>
          <a:xfrm rot="1800014">
            <a:off x="311232" y="2395865"/>
            <a:ext cx="715094" cy="731518"/>
            <a:chOff x="6884972" y="1482087"/>
            <a:chExt cx="427537" cy="441436"/>
          </a:xfrm>
        </p:grpSpPr>
        <p:sp>
          <p:nvSpPr>
            <p:cNvPr id="441" name="Google Shape;441;p28"/>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p:cNvGrpSpPr/>
          <p:nvPr/>
        </p:nvGrpSpPr>
        <p:grpSpPr>
          <a:xfrm>
            <a:off x="912160" y="3005986"/>
            <a:ext cx="1017513" cy="1013304"/>
            <a:chOff x="1001358" y="2876235"/>
            <a:chExt cx="1017513" cy="1013304"/>
          </a:xfrm>
        </p:grpSpPr>
        <p:grpSp>
          <p:nvGrpSpPr>
            <p:cNvPr id="445" name="Google Shape;445;p28"/>
            <p:cNvGrpSpPr/>
            <p:nvPr/>
          </p:nvGrpSpPr>
          <p:grpSpPr>
            <a:xfrm rot="-473396">
              <a:off x="1050928" y="2919736"/>
              <a:ext cx="686874" cy="769581"/>
              <a:chOff x="6225377" y="921581"/>
              <a:chExt cx="556268" cy="623249"/>
            </a:xfrm>
          </p:grpSpPr>
          <p:sp>
            <p:nvSpPr>
              <p:cNvPr id="446" name="Google Shape;446;p28"/>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p:cNvGrpSpPr/>
            <p:nvPr/>
          </p:nvGrpSpPr>
          <p:grpSpPr>
            <a:xfrm rot="1326696">
              <a:off x="1212398" y="3018964"/>
              <a:ext cx="686890" cy="769599"/>
              <a:chOff x="6225377" y="921581"/>
              <a:chExt cx="556268" cy="623249"/>
            </a:xfrm>
          </p:grpSpPr>
          <p:sp>
            <p:nvSpPr>
              <p:cNvPr id="456" name="Google Shape;456;p28"/>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p:cNvGrpSpPr/>
          <p:nvPr/>
        </p:nvGrpSpPr>
        <p:grpSpPr>
          <a:xfrm>
            <a:off x="97020" y="3600114"/>
            <a:ext cx="640027" cy="815014"/>
            <a:chOff x="2731919" y="3308138"/>
            <a:chExt cx="667878" cy="850479"/>
          </a:xfrm>
        </p:grpSpPr>
        <p:sp>
          <p:nvSpPr>
            <p:cNvPr id="466" name="Google Shape;466;p28"/>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p:cNvGrpSpPr/>
            <p:nvPr/>
          </p:nvGrpSpPr>
          <p:grpSpPr>
            <a:xfrm>
              <a:off x="2908116" y="3465749"/>
              <a:ext cx="323460" cy="154520"/>
              <a:chOff x="4896306" y="1356877"/>
              <a:chExt cx="91900" cy="43904"/>
            </a:xfrm>
          </p:grpSpPr>
          <p:sp>
            <p:nvSpPr>
              <p:cNvPr id="468" name="Google Shape;468;p28"/>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p:cNvGrpSpPr/>
            <p:nvPr/>
          </p:nvGrpSpPr>
          <p:grpSpPr>
            <a:xfrm>
              <a:off x="2967782" y="3658808"/>
              <a:ext cx="198279" cy="407607"/>
              <a:chOff x="4913258" y="1411731"/>
              <a:chExt cx="56334" cy="115814"/>
            </a:xfrm>
          </p:grpSpPr>
          <p:sp>
            <p:nvSpPr>
              <p:cNvPr id="475" name="Google Shape;475;p28"/>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0"/>
      <p:bldP spid="408" grpId="0"/>
      <p:bldP spid="4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 Behind the Scene</a:t>
            </a:r>
            <a:endParaRPr dirty="0"/>
          </a:p>
        </p:txBody>
      </p:sp>
      <p:grpSp>
        <p:nvGrpSpPr>
          <p:cNvPr id="2" name="Google Shape;440;p28">
            <a:extLst>
              <a:ext uri="{FF2B5EF4-FFF2-40B4-BE49-F238E27FC236}">
                <a16:creationId xmlns:a16="http://schemas.microsoft.com/office/drawing/2014/main" id="{70FCDA98-0000-E3ED-B37C-9DEB9BE29F8A}"/>
              </a:ext>
            </a:extLst>
          </p:cNvPr>
          <p:cNvGrpSpPr/>
          <p:nvPr/>
        </p:nvGrpSpPr>
        <p:grpSpPr>
          <a:xfrm rot="1800014">
            <a:off x="8066453" y="365616"/>
            <a:ext cx="715094" cy="731518"/>
            <a:chOff x="6884972" y="1482087"/>
            <a:chExt cx="427537" cy="441436"/>
          </a:xfrm>
        </p:grpSpPr>
        <p:sp>
          <p:nvSpPr>
            <p:cNvPr id="3" name="Google Shape;441;p28">
              <a:extLst>
                <a:ext uri="{FF2B5EF4-FFF2-40B4-BE49-F238E27FC236}">
                  <a16:creationId xmlns:a16="http://schemas.microsoft.com/office/drawing/2014/main" id="{42CDABEF-4C21-2874-C5A0-3A9106597523}"/>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442;p28">
              <a:extLst>
                <a:ext uri="{FF2B5EF4-FFF2-40B4-BE49-F238E27FC236}">
                  <a16:creationId xmlns:a16="http://schemas.microsoft.com/office/drawing/2014/main" id="{54B7F573-FC66-D285-ECD1-3AAAD83A951D}"/>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43;p28">
              <a:extLst>
                <a:ext uri="{FF2B5EF4-FFF2-40B4-BE49-F238E27FC236}">
                  <a16:creationId xmlns:a16="http://schemas.microsoft.com/office/drawing/2014/main" id="{1B8F3D29-5440-8A95-1D87-F896B5A33278}"/>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Imagen 6" descr="Diagrama">
            <a:extLst>
              <a:ext uri="{FF2B5EF4-FFF2-40B4-BE49-F238E27FC236}">
                <a16:creationId xmlns:a16="http://schemas.microsoft.com/office/drawing/2014/main" id="{180FCEE9-D245-B31D-B892-CBC45CB69640}"/>
              </a:ext>
            </a:extLst>
          </p:cNvPr>
          <p:cNvPicPr>
            <a:picLocks noChangeAspect="1"/>
          </p:cNvPicPr>
          <p:nvPr/>
        </p:nvPicPr>
        <p:blipFill>
          <a:blip r:embed="rId3"/>
          <a:stretch>
            <a:fillRect/>
          </a:stretch>
        </p:blipFill>
        <p:spPr>
          <a:xfrm>
            <a:off x="1812114" y="897516"/>
            <a:ext cx="5519772" cy="38238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did we choose it?</a:t>
            </a:r>
            <a:endParaRPr dirty="0"/>
          </a:p>
        </p:txBody>
      </p:sp>
      <p:sp>
        <p:nvSpPr>
          <p:cNvPr id="1012" name="Google Shape;1012;p38"/>
          <p:cNvSpPr txBox="1"/>
          <p:nvPr/>
        </p:nvSpPr>
        <p:spPr>
          <a:xfrm>
            <a:off x="596200" y="1366721"/>
            <a:ext cx="7565900" cy="1205030"/>
          </a:xfrm>
          <a:prstGeom prst="rect">
            <a:avLst/>
          </a:prstGeom>
          <a:noFill/>
          <a:ln>
            <a:noFill/>
          </a:ln>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n-US" sz="2000" dirty="0">
                <a:solidFill>
                  <a:schemeClr val="accent4"/>
                </a:solidFill>
                <a:latin typeface="Atkinson Hyperlegible"/>
                <a:ea typeface="Atkinson Hyperlegible"/>
                <a:cs typeface="Atkinson Hyperlegible"/>
                <a:sym typeface="Atkinson Hyperlegible"/>
              </a:rPr>
              <a:t>This project was assigned to our team, and we embraced the challenge with expectation of enhancing our client and banking experience.</a:t>
            </a:r>
          </a:p>
        </p:txBody>
      </p:sp>
      <p:grpSp>
        <p:nvGrpSpPr>
          <p:cNvPr id="2" name="Google Shape;1444;p46">
            <a:extLst>
              <a:ext uri="{FF2B5EF4-FFF2-40B4-BE49-F238E27FC236}">
                <a16:creationId xmlns:a16="http://schemas.microsoft.com/office/drawing/2014/main" id="{6E2324A6-A4D3-4E19-9970-BF706D76AE9B}"/>
              </a:ext>
            </a:extLst>
          </p:cNvPr>
          <p:cNvGrpSpPr/>
          <p:nvPr/>
        </p:nvGrpSpPr>
        <p:grpSpPr>
          <a:xfrm>
            <a:off x="0" y="3771943"/>
            <a:ext cx="1224697" cy="1371557"/>
            <a:chOff x="1361308" y="1811757"/>
            <a:chExt cx="1122546" cy="1264341"/>
          </a:xfrm>
        </p:grpSpPr>
        <p:sp>
          <p:nvSpPr>
            <p:cNvPr id="3" name="Google Shape;1445;p46">
              <a:extLst>
                <a:ext uri="{FF2B5EF4-FFF2-40B4-BE49-F238E27FC236}">
                  <a16:creationId xmlns:a16="http://schemas.microsoft.com/office/drawing/2014/main" id="{6482B64C-FF4C-7235-B172-80378762F97F}"/>
                </a:ext>
              </a:extLst>
            </p:cNvPr>
            <p:cNvSpPr/>
            <p:nvPr/>
          </p:nvSpPr>
          <p:spPr>
            <a:xfrm rot="10800000">
              <a:off x="1361308" y="1811757"/>
              <a:ext cx="1122546" cy="1179968"/>
            </a:xfrm>
            <a:custGeom>
              <a:avLst/>
              <a:gdLst/>
              <a:ahLst/>
              <a:cxnLst/>
              <a:rect l="l" t="t" r="r" b="b"/>
              <a:pathLst>
                <a:path w="416529" h="437836" extrusionOk="0">
                  <a:moveTo>
                    <a:pt x="0" y="0"/>
                  </a:moveTo>
                  <a:lnTo>
                    <a:pt x="416530" y="0"/>
                  </a:lnTo>
                  <a:lnTo>
                    <a:pt x="416530" y="437837"/>
                  </a:lnTo>
                  <a:lnTo>
                    <a:pt x="0" y="4378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446;p46">
              <a:extLst>
                <a:ext uri="{FF2B5EF4-FFF2-40B4-BE49-F238E27FC236}">
                  <a16:creationId xmlns:a16="http://schemas.microsoft.com/office/drawing/2014/main" id="{ED64269E-880D-A788-CAC2-5AC06AF28273}"/>
                </a:ext>
              </a:extLst>
            </p:cNvPr>
            <p:cNvSpPr/>
            <p:nvPr/>
          </p:nvSpPr>
          <p:spPr>
            <a:xfrm rot="10800000">
              <a:off x="1477942" y="1928597"/>
              <a:ext cx="886739" cy="886739"/>
            </a:xfrm>
            <a:custGeom>
              <a:avLst/>
              <a:gdLst/>
              <a:ahLst/>
              <a:cxnLst/>
              <a:rect l="l" t="t" r="r" b="b"/>
              <a:pathLst>
                <a:path w="329031" h="329031" extrusionOk="0">
                  <a:moveTo>
                    <a:pt x="0" y="0"/>
                  </a:moveTo>
                  <a:lnTo>
                    <a:pt x="329031" y="0"/>
                  </a:lnTo>
                  <a:lnTo>
                    <a:pt x="329031" y="329031"/>
                  </a:lnTo>
                  <a:lnTo>
                    <a:pt x="0" y="329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447;p46">
              <a:extLst>
                <a:ext uri="{FF2B5EF4-FFF2-40B4-BE49-F238E27FC236}">
                  <a16:creationId xmlns:a16="http://schemas.microsoft.com/office/drawing/2014/main" id="{11F44B11-8C08-F9DB-05C8-2A5F63237AD7}"/>
                </a:ext>
              </a:extLst>
            </p:cNvPr>
            <p:cNvSpPr/>
            <p:nvPr/>
          </p:nvSpPr>
          <p:spPr>
            <a:xfrm rot="10800000">
              <a:off x="1513053" y="1961414"/>
              <a:ext cx="821048" cy="821048"/>
            </a:xfrm>
            <a:custGeom>
              <a:avLst/>
              <a:gdLst/>
              <a:ahLst/>
              <a:cxnLst/>
              <a:rect l="l" t="t" r="r" b="b"/>
              <a:pathLst>
                <a:path w="304656" h="304656" extrusionOk="0">
                  <a:moveTo>
                    <a:pt x="0" y="0"/>
                  </a:moveTo>
                  <a:lnTo>
                    <a:pt x="304657" y="0"/>
                  </a:lnTo>
                  <a:lnTo>
                    <a:pt x="304657" y="304657"/>
                  </a:lnTo>
                  <a:lnTo>
                    <a:pt x="0" y="304657"/>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48;p46">
              <a:extLst>
                <a:ext uri="{FF2B5EF4-FFF2-40B4-BE49-F238E27FC236}">
                  <a16:creationId xmlns:a16="http://schemas.microsoft.com/office/drawing/2014/main" id="{EC27474F-08B0-8943-928A-E2DA24B8BE31}"/>
                </a:ext>
              </a:extLst>
            </p:cNvPr>
            <p:cNvSpPr/>
            <p:nvPr/>
          </p:nvSpPr>
          <p:spPr>
            <a:xfrm>
              <a:off x="1381366" y="2925164"/>
              <a:ext cx="1080625" cy="2102"/>
            </a:xfrm>
            <a:custGeom>
              <a:avLst/>
              <a:gdLst/>
              <a:ahLst/>
              <a:cxnLst/>
              <a:rect l="l" t="t" r="r" b="b"/>
              <a:pathLst>
                <a:path w="400974" h="780" extrusionOk="0">
                  <a:moveTo>
                    <a:pt x="400975" y="0"/>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 name="Google Shape;1449;p46">
              <a:extLst>
                <a:ext uri="{FF2B5EF4-FFF2-40B4-BE49-F238E27FC236}">
                  <a16:creationId xmlns:a16="http://schemas.microsoft.com/office/drawing/2014/main" id="{89EC13FB-F24E-C7A1-CBBB-8D828C35B620}"/>
                </a:ext>
              </a:extLst>
            </p:cNvPr>
            <p:cNvGrpSpPr/>
            <p:nvPr/>
          </p:nvGrpSpPr>
          <p:grpSpPr>
            <a:xfrm>
              <a:off x="1388983" y="2991922"/>
              <a:ext cx="1070872" cy="84176"/>
              <a:chOff x="5001483" y="1522605"/>
              <a:chExt cx="397134" cy="31218"/>
            </a:xfrm>
          </p:grpSpPr>
          <p:sp>
            <p:nvSpPr>
              <p:cNvPr id="42" name="Google Shape;1450;p46">
                <a:extLst>
                  <a:ext uri="{FF2B5EF4-FFF2-40B4-BE49-F238E27FC236}">
                    <a16:creationId xmlns:a16="http://schemas.microsoft.com/office/drawing/2014/main" id="{3ECE0245-EA57-756B-112F-7D29858E2F1F}"/>
                  </a:ext>
                </a:extLst>
              </p:cNvPr>
              <p:cNvSpPr/>
              <p:nvPr/>
            </p:nvSpPr>
            <p:spPr>
              <a:xfrm>
                <a:off x="5338701" y="1522605"/>
                <a:ext cx="59916" cy="31218"/>
              </a:xfrm>
              <a:custGeom>
                <a:avLst/>
                <a:gdLst/>
                <a:ahLst/>
                <a:cxnLst/>
                <a:rect l="l" t="t" r="r" b="b"/>
                <a:pathLst>
                  <a:path w="59916" h="31218" extrusionOk="0">
                    <a:moveTo>
                      <a:pt x="59917" y="0"/>
                    </a:moveTo>
                    <a:lnTo>
                      <a:pt x="50715" y="31219"/>
                    </a:lnTo>
                    <a:lnTo>
                      <a:pt x="9210" y="31219"/>
                    </a:lnTo>
                    <a:lnTo>
                      <a:pt x="0" y="0"/>
                    </a:lnTo>
                    <a:lnTo>
                      <a:pt x="59917"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451;p46">
                <a:extLst>
                  <a:ext uri="{FF2B5EF4-FFF2-40B4-BE49-F238E27FC236}">
                    <a16:creationId xmlns:a16="http://schemas.microsoft.com/office/drawing/2014/main" id="{C577E16E-8967-448D-A430-5191988DB5E4}"/>
                  </a:ext>
                </a:extLst>
              </p:cNvPr>
              <p:cNvSpPr/>
              <p:nvPr/>
            </p:nvSpPr>
            <p:spPr>
              <a:xfrm>
                <a:off x="5001483" y="1522605"/>
                <a:ext cx="59916" cy="31218"/>
              </a:xfrm>
              <a:custGeom>
                <a:avLst/>
                <a:gdLst/>
                <a:ahLst/>
                <a:cxnLst/>
                <a:rect l="l" t="t" r="r" b="b"/>
                <a:pathLst>
                  <a:path w="59916" h="31218" extrusionOk="0">
                    <a:moveTo>
                      <a:pt x="59917" y="0"/>
                    </a:moveTo>
                    <a:lnTo>
                      <a:pt x="50715" y="31219"/>
                    </a:lnTo>
                    <a:lnTo>
                      <a:pt x="9209" y="31219"/>
                    </a:lnTo>
                    <a:lnTo>
                      <a:pt x="0" y="0"/>
                    </a:lnTo>
                    <a:lnTo>
                      <a:pt x="59917"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452;p46">
              <a:extLst>
                <a:ext uri="{FF2B5EF4-FFF2-40B4-BE49-F238E27FC236}">
                  <a16:creationId xmlns:a16="http://schemas.microsoft.com/office/drawing/2014/main" id="{FDD69482-5797-2D04-6BC9-305CA01A546B}"/>
                </a:ext>
              </a:extLst>
            </p:cNvPr>
            <p:cNvGrpSpPr/>
            <p:nvPr/>
          </p:nvGrpSpPr>
          <p:grpSpPr>
            <a:xfrm>
              <a:off x="2310833" y="2137406"/>
              <a:ext cx="101963" cy="462495"/>
              <a:chOff x="5343352" y="1205695"/>
              <a:chExt cx="37813" cy="171523"/>
            </a:xfrm>
          </p:grpSpPr>
          <p:sp>
            <p:nvSpPr>
              <p:cNvPr id="38" name="Google Shape;1453;p46">
                <a:extLst>
                  <a:ext uri="{FF2B5EF4-FFF2-40B4-BE49-F238E27FC236}">
                    <a16:creationId xmlns:a16="http://schemas.microsoft.com/office/drawing/2014/main" id="{6883AD51-50A6-DFEB-81C6-3D9843449D48}"/>
                  </a:ext>
                </a:extLst>
              </p:cNvPr>
              <p:cNvSpPr/>
              <p:nvPr/>
            </p:nvSpPr>
            <p:spPr>
              <a:xfrm>
                <a:off x="5343352" y="1225714"/>
                <a:ext cx="37813" cy="14243"/>
              </a:xfrm>
              <a:custGeom>
                <a:avLst/>
                <a:gdLst/>
                <a:ahLst/>
                <a:cxnLst/>
                <a:rect l="l" t="t" r="r" b="b"/>
                <a:pathLst>
                  <a:path w="37813" h="14243" extrusionOk="0">
                    <a:moveTo>
                      <a:pt x="0" y="0"/>
                    </a:moveTo>
                    <a:lnTo>
                      <a:pt x="37814" y="0"/>
                    </a:lnTo>
                    <a:lnTo>
                      <a:pt x="37814" y="14244"/>
                    </a:lnTo>
                    <a:lnTo>
                      <a:pt x="0" y="14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454;p46">
                <a:extLst>
                  <a:ext uri="{FF2B5EF4-FFF2-40B4-BE49-F238E27FC236}">
                    <a16:creationId xmlns:a16="http://schemas.microsoft.com/office/drawing/2014/main" id="{7B925FE2-C549-7F63-C9EB-04411ED02DCA}"/>
                  </a:ext>
                </a:extLst>
              </p:cNvPr>
              <p:cNvSpPr/>
              <p:nvPr/>
            </p:nvSpPr>
            <p:spPr>
              <a:xfrm>
                <a:off x="5343352" y="1205695"/>
                <a:ext cx="37813" cy="14243"/>
              </a:xfrm>
              <a:custGeom>
                <a:avLst/>
                <a:gdLst/>
                <a:ahLst/>
                <a:cxnLst/>
                <a:rect l="l" t="t" r="r" b="b"/>
                <a:pathLst>
                  <a:path w="37813" h="14243" extrusionOk="0">
                    <a:moveTo>
                      <a:pt x="0" y="0"/>
                    </a:moveTo>
                    <a:lnTo>
                      <a:pt x="37814" y="0"/>
                    </a:lnTo>
                    <a:lnTo>
                      <a:pt x="37814" y="14244"/>
                    </a:lnTo>
                    <a:lnTo>
                      <a:pt x="0" y="14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455;p46">
                <a:extLst>
                  <a:ext uri="{FF2B5EF4-FFF2-40B4-BE49-F238E27FC236}">
                    <a16:creationId xmlns:a16="http://schemas.microsoft.com/office/drawing/2014/main" id="{A4570BEF-EEBF-4A6B-39FD-CC2F95CA8806}"/>
                  </a:ext>
                </a:extLst>
              </p:cNvPr>
              <p:cNvSpPr/>
              <p:nvPr/>
            </p:nvSpPr>
            <p:spPr>
              <a:xfrm>
                <a:off x="5343352" y="1362975"/>
                <a:ext cx="37813" cy="14243"/>
              </a:xfrm>
              <a:custGeom>
                <a:avLst/>
                <a:gdLst/>
                <a:ahLst/>
                <a:cxnLst/>
                <a:rect l="l" t="t" r="r" b="b"/>
                <a:pathLst>
                  <a:path w="37813" h="14243" extrusionOk="0">
                    <a:moveTo>
                      <a:pt x="0" y="0"/>
                    </a:moveTo>
                    <a:lnTo>
                      <a:pt x="37814" y="0"/>
                    </a:lnTo>
                    <a:lnTo>
                      <a:pt x="37814" y="14244"/>
                    </a:lnTo>
                    <a:lnTo>
                      <a:pt x="0" y="14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456;p46">
                <a:extLst>
                  <a:ext uri="{FF2B5EF4-FFF2-40B4-BE49-F238E27FC236}">
                    <a16:creationId xmlns:a16="http://schemas.microsoft.com/office/drawing/2014/main" id="{A5D8644B-AC9C-0C9E-001B-A4CB9D487582}"/>
                  </a:ext>
                </a:extLst>
              </p:cNvPr>
              <p:cNvSpPr/>
              <p:nvPr/>
            </p:nvSpPr>
            <p:spPr>
              <a:xfrm>
                <a:off x="5343352" y="1342956"/>
                <a:ext cx="37813" cy="14243"/>
              </a:xfrm>
              <a:custGeom>
                <a:avLst/>
                <a:gdLst/>
                <a:ahLst/>
                <a:cxnLst/>
                <a:rect l="l" t="t" r="r" b="b"/>
                <a:pathLst>
                  <a:path w="37813" h="14243" extrusionOk="0">
                    <a:moveTo>
                      <a:pt x="0" y="0"/>
                    </a:moveTo>
                    <a:lnTo>
                      <a:pt x="37814" y="0"/>
                    </a:lnTo>
                    <a:lnTo>
                      <a:pt x="37814" y="14244"/>
                    </a:lnTo>
                    <a:lnTo>
                      <a:pt x="0" y="14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1457;p46">
              <a:extLst>
                <a:ext uri="{FF2B5EF4-FFF2-40B4-BE49-F238E27FC236}">
                  <a16:creationId xmlns:a16="http://schemas.microsoft.com/office/drawing/2014/main" id="{D4463221-CA9E-8510-4AE2-010C94427F4E}"/>
                </a:ext>
              </a:extLst>
            </p:cNvPr>
            <p:cNvGrpSpPr/>
            <p:nvPr/>
          </p:nvGrpSpPr>
          <p:grpSpPr>
            <a:xfrm>
              <a:off x="1553483" y="1997638"/>
              <a:ext cx="161437" cy="145047"/>
              <a:chOff x="5062488" y="1153860"/>
              <a:chExt cx="59869" cy="53793"/>
            </a:xfrm>
          </p:grpSpPr>
          <p:sp>
            <p:nvSpPr>
              <p:cNvPr id="29" name="Google Shape;1458;p46">
                <a:extLst>
                  <a:ext uri="{FF2B5EF4-FFF2-40B4-BE49-F238E27FC236}">
                    <a16:creationId xmlns:a16="http://schemas.microsoft.com/office/drawing/2014/main" id="{91305735-C9D9-EE45-B1D7-D427AED2BA43}"/>
                  </a:ext>
                </a:extLst>
              </p:cNvPr>
              <p:cNvSpPr/>
              <p:nvPr/>
            </p:nvSpPr>
            <p:spPr>
              <a:xfrm>
                <a:off x="5110222" y="1155414"/>
                <a:ext cx="12135" cy="12131"/>
              </a:xfrm>
              <a:custGeom>
                <a:avLst/>
                <a:gdLst/>
                <a:ahLst/>
                <a:cxnLst/>
                <a:rect l="l" t="t" r="r" b="b"/>
                <a:pathLst>
                  <a:path w="12135" h="12131" extrusionOk="0">
                    <a:moveTo>
                      <a:pt x="5857" y="12132"/>
                    </a:moveTo>
                    <a:cubicBezTo>
                      <a:pt x="2517" y="12015"/>
                      <a:pt x="-113" y="9205"/>
                      <a:pt x="4" y="5857"/>
                    </a:cubicBezTo>
                    <a:cubicBezTo>
                      <a:pt x="121" y="2516"/>
                      <a:pt x="2938" y="-106"/>
                      <a:pt x="6279" y="3"/>
                    </a:cubicBezTo>
                    <a:cubicBezTo>
                      <a:pt x="7894" y="58"/>
                      <a:pt x="9401" y="745"/>
                      <a:pt x="10501" y="1931"/>
                    </a:cubicBezTo>
                    <a:cubicBezTo>
                      <a:pt x="11609" y="3117"/>
                      <a:pt x="12187" y="4663"/>
                      <a:pt x="12132" y="6278"/>
                    </a:cubicBezTo>
                    <a:cubicBezTo>
                      <a:pt x="12015" y="9556"/>
                      <a:pt x="9315" y="12147"/>
                      <a:pt x="6052" y="12132"/>
                    </a:cubicBezTo>
                    <a:cubicBezTo>
                      <a:pt x="5990" y="12132"/>
                      <a:pt x="5920" y="12132"/>
                      <a:pt x="5857"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59;p46">
                <a:extLst>
                  <a:ext uri="{FF2B5EF4-FFF2-40B4-BE49-F238E27FC236}">
                    <a16:creationId xmlns:a16="http://schemas.microsoft.com/office/drawing/2014/main" id="{E0A4C186-C10D-B745-6458-F58575F54A09}"/>
                  </a:ext>
                </a:extLst>
              </p:cNvPr>
              <p:cNvSpPr/>
              <p:nvPr/>
            </p:nvSpPr>
            <p:spPr>
              <a:xfrm>
                <a:off x="5087026" y="1154641"/>
                <a:ext cx="12129" cy="12131"/>
              </a:xfrm>
              <a:custGeom>
                <a:avLst/>
                <a:gdLst/>
                <a:ahLst/>
                <a:cxnLst/>
                <a:rect l="l" t="t" r="r" b="b"/>
                <a:pathLst>
                  <a:path w="12129" h="12131" extrusionOk="0">
                    <a:moveTo>
                      <a:pt x="5857" y="12132"/>
                    </a:moveTo>
                    <a:cubicBezTo>
                      <a:pt x="2517" y="12015"/>
                      <a:pt x="-113" y="9205"/>
                      <a:pt x="4" y="5857"/>
                    </a:cubicBezTo>
                    <a:cubicBezTo>
                      <a:pt x="121" y="2516"/>
                      <a:pt x="2938" y="-106"/>
                      <a:pt x="6279" y="3"/>
                    </a:cubicBezTo>
                    <a:cubicBezTo>
                      <a:pt x="7902" y="58"/>
                      <a:pt x="9401" y="745"/>
                      <a:pt x="10501" y="1931"/>
                    </a:cubicBezTo>
                    <a:cubicBezTo>
                      <a:pt x="11609" y="3117"/>
                      <a:pt x="12187" y="4663"/>
                      <a:pt x="12124" y="6278"/>
                    </a:cubicBezTo>
                    <a:cubicBezTo>
                      <a:pt x="12008" y="9556"/>
                      <a:pt x="9307" y="12147"/>
                      <a:pt x="6045" y="12132"/>
                    </a:cubicBezTo>
                    <a:cubicBezTo>
                      <a:pt x="5982" y="12132"/>
                      <a:pt x="5912" y="12132"/>
                      <a:pt x="5849"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460;p46">
                <a:extLst>
                  <a:ext uri="{FF2B5EF4-FFF2-40B4-BE49-F238E27FC236}">
                    <a16:creationId xmlns:a16="http://schemas.microsoft.com/office/drawing/2014/main" id="{FF49840A-BBB2-8392-09A1-9FC397267363}"/>
                  </a:ext>
                </a:extLst>
              </p:cNvPr>
              <p:cNvSpPr/>
              <p:nvPr/>
            </p:nvSpPr>
            <p:spPr>
              <a:xfrm>
                <a:off x="5063838" y="1153860"/>
                <a:ext cx="12129" cy="12131"/>
              </a:xfrm>
              <a:custGeom>
                <a:avLst/>
                <a:gdLst/>
                <a:ahLst/>
                <a:cxnLst/>
                <a:rect l="l" t="t" r="r" b="b"/>
                <a:pathLst>
                  <a:path w="12129" h="12131" extrusionOk="0">
                    <a:moveTo>
                      <a:pt x="5857" y="12132"/>
                    </a:moveTo>
                    <a:cubicBezTo>
                      <a:pt x="2517" y="12015"/>
                      <a:pt x="-113" y="9205"/>
                      <a:pt x="4" y="5857"/>
                    </a:cubicBezTo>
                    <a:cubicBezTo>
                      <a:pt x="121" y="2516"/>
                      <a:pt x="2938" y="-106"/>
                      <a:pt x="6279" y="3"/>
                    </a:cubicBezTo>
                    <a:cubicBezTo>
                      <a:pt x="7894" y="58"/>
                      <a:pt x="9401" y="745"/>
                      <a:pt x="10501" y="1931"/>
                    </a:cubicBezTo>
                    <a:cubicBezTo>
                      <a:pt x="11609" y="3117"/>
                      <a:pt x="12187" y="4663"/>
                      <a:pt x="12124" y="6278"/>
                    </a:cubicBezTo>
                    <a:cubicBezTo>
                      <a:pt x="12007" y="9556"/>
                      <a:pt x="9307" y="12147"/>
                      <a:pt x="6045" y="12132"/>
                    </a:cubicBezTo>
                    <a:cubicBezTo>
                      <a:pt x="5982" y="12132"/>
                      <a:pt x="5912" y="12132"/>
                      <a:pt x="5849"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461;p46">
                <a:extLst>
                  <a:ext uri="{FF2B5EF4-FFF2-40B4-BE49-F238E27FC236}">
                    <a16:creationId xmlns:a16="http://schemas.microsoft.com/office/drawing/2014/main" id="{95F6FE8F-895F-4099-6749-5A0641C0339A}"/>
                  </a:ext>
                </a:extLst>
              </p:cNvPr>
              <p:cNvSpPr/>
              <p:nvPr/>
            </p:nvSpPr>
            <p:spPr>
              <a:xfrm>
                <a:off x="5109543" y="1175472"/>
                <a:ext cx="12129" cy="12131"/>
              </a:xfrm>
              <a:custGeom>
                <a:avLst/>
                <a:gdLst/>
                <a:ahLst/>
                <a:cxnLst/>
                <a:rect l="l" t="t" r="r" b="b"/>
                <a:pathLst>
                  <a:path w="12129" h="12131" extrusionOk="0">
                    <a:moveTo>
                      <a:pt x="5857" y="12132"/>
                    </a:moveTo>
                    <a:cubicBezTo>
                      <a:pt x="2517" y="12015"/>
                      <a:pt x="-113" y="9205"/>
                      <a:pt x="4" y="5857"/>
                    </a:cubicBezTo>
                    <a:cubicBezTo>
                      <a:pt x="121" y="2516"/>
                      <a:pt x="2938" y="-106"/>
                      <a:pt x="6279" y="3"/>
                    </a:cubicBezTo>
                    <a:cubicBezTo>
                      <a:pt x="7894" y="58"/>
                      <a:pt x="9401" y="745"/>
                      <a:pt x="10501" y="1931"/>
                    </a:cubicBezTo>
                    <a:cubicBezTo>
                      <a:pt x="11609" y="3117"/>
                      <a:pt x="12187" y="4663"/>
                      <a:pt x="12125" y="6278"/>
                    </a:cubicBezTo>
                    <a:cubicBezTo>
                      <a:pt x="12007" y="9556"/>
                      <a:pt x="9307" y="12147"/>
                      <a:pt x="6045" y="12132"/>
                    </a:cubicBezTo>
                    <a:cubicBezTo>
                      <a:pt x="5982" y="12132"/>
                      <a:pt x="5912" y="12132"/>
                      <a:pt x="5849"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462;p46">
                <a:extLst>
                  <a:ext uri="{FF2B5EF4-FFF2-40B4-BE49-F238E27FC236}">
                    <a16:creationId xmlns:a16="http://schemas.microsoft.com/office/drawing/2014/main" id="{930471BB-DF89-7E3C-6D44-027BE7EE088D}"/>
                  </a:ext>
                </a:extLst>
              </p:cNvPr>
              <p:cNvSpPr/>
              <p:nvPr/>
            </p:nvSpPr>
            <p:spPr>
              <a:xfrm>
                <a:off x="5086355" y="1174691"/>
                <a:ext cx="12135" cy="12131"/>
              </a:xfrm>
              <a:custGeom>
                <a:avLst/>
                <a:gdLst/>
                <a:ahLst/>
                <a:cxnLst/>
                <a:rect l="l" t="t" r="r" b="b"/>
                <a:pathLst>
                  <a:path w="12135" h="12131" extrusionOk="0">
                    <a:moveTo>
                      <a:pt x="5857" y="12132"/>
                    </a:moveTo>
                    <a:cubicBezTo>
                      <a:pt x="2517" y="12015"/>
                      <a:pt x="-113" y="9205"/>
                      <a:pt x="4" y="5857"/>
                    </a:cubicBezTo>
                    <a:cubicBezTo>
                      <a:pt x="121" y="2516"/>
                      <a:pt x="2938" y="-106"/>
                      <a:pt x="6279" y="3"/>
                    </a:cubicBezTo>
                    <a:cubicBezTo>
                      <a:pt x="7902" y="58"/>
                      <a:pt x="9400" y="745"/>
                      <a:pt x="10501" y="1931"/>
                    </a:cubicBezTo>
                    <a:cubicBezTo>
                      <a:pt x="11609" y="3117"/>
                      <a:pt x="12187" y="4663"/>
                      <a:pt x="12132" y="6278"/>
                    </a:cubicBezTo>
                    <a:cubicBezTo>
                      <a:pt x="12015" y="9556"/>
                      <a:pt x="9315" y="12147"/>
                      <a:pt x="6052" y="12132"/>
                    </a:cubicBezTo>
                    <a:cubicBezTo>
                      <a:pt x="5990" y="12132"/>
                      <a:pt x="5920" y="12132"/>
                      <a:pt x="5857"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463;p46">
                <a:extLst>
                  <a:ext uri="{FF2B5EF4-FFF2-40B4-BE49-F238E27FC236}">
                    <a16:creationId xmlns:a16="http://schemas.microsoft.com/office/drawing/2014/main" id="{67139113-953C-1F57-9B4B-C2919264D310}"/>
                  </a:ext>
                </a:extLst>
              </p:cNvPr>
              <p:cNvSpPr/>
              <p:nvPr/>
            </p:nvSpPr>
            <p:spPr>
              <a:xfrm>
                <a:off x="5063159" y="1173918"/>
                <a:ext cx="12135" cy="12131"/>
              </a:xfrm>
              <a:custGeom>
                <a:avLst/>
                <a:gdLst/>
                <a:ahLst/>
                <a:cxnLst/>
                <a:rect l="l" t="t" r="r" b="b"/>
                <a:pathLst>
                  <a:path w="12135" h="12131" extrusionOk="0">
                    <a:moveTo>
                      <a:pt x="5857" y="12132"/>
                    </a:moveTo>
                    <a:cubicBezTo>
                      <a:pt x="2517" y="12015"/>
                      <a:pt x="-113" y="9205"/>
                      <a:pt x="4" y="5857"/>
                    </a:cubicBezTo>
                    <a:cubicBezTo>
                      <a:pt x="121" y="2516"/>
                      <a:pt x="2938" y="-106"/>
                      <a:pt x="6279" y="3"/>
                    </a:cubicBezTo>
                    <a:cubicBezTo>
                      <a:pt x="7902" y="58"/>
                      <a:pt x="9401" y="745"/>
                      <a:pt x="10501" y="1931"/>
                    </a:cubicBezTo>
                    <a:cubicBezTo>
                      <a:pt x="11609" y="3117"/>
                      <a:pt x="12187" y="4663"/>
                      <a:pt x="12132" y="6278"/>
                    </a:cubicBezTo>
                    <a:cubicBezTo>
                      <a:pt x="12015" y="9556"/>
                      <a:pt x="9315" y="12147"/>
                      <a:pt x="6052" y="12132"/>
                    </a:cubicBezTo>
                    <a:cubicBezTo>
                      <a:pt x="5990" y="12132"/>
                      <a:pt x="5920" y="12132"/>
                      <a:pt x="5857"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464;p46">
                <a:extLst>
                  <a:ext uri="{FF2B5EF4-FFF2-40B4-BE49-F238E27FC236}">
                    <a16:creationId xmlns:a16="http://schemas.microsoft.com/office/drawing/2014/main" id="{8315D979-835C-EEBB-0838-0D514EC1918B}"/>
                  </a:ext>
                </a:extLst>
              </p:cNvPr>
              <p:cNvSpPr/>
              <p:nvPr/>
            </p:nvSpPr>
            <p:spPr>
              <a:xfrm>
                <a:off x="5108871" y="1195522"/>
                <a:ext cx="12135" cy="12131"/>
              </a:xfrm>
              <a:custGeom>
                <a:avLst/>
                <a:gdLst/>
                <a:ahLst/>
                <a:cxnLst/>
                <a:rect l="l" t="t" r="r" b="b"/>
                <a:pathLst>
                  <a:path w="12135" h="12131" extrusionOk="0">
                    <a:moveTo>
                      <a:pt x="5857" y="12132"/>
                    </a:moveTo>
                    <a:cubicBezTo>
                      <a:pt x="2517" y="12015"/>
                      <a:pt x="-113" y="9205"/>
                      <a:pt x="4" y="5857"/>
                    </a:cubicBezTo>
                    <a:cubicBezTo>
                      <a:pt x="121" y="2516"/>
                      <a:pt x="2938" y="-106"/>
                      <a:pt x="6279" y="3"/>
                    </a:cubicBezTo>
                    <a:cubicBezTo>
                      <a:pt x="7902" y="58"/>
                      <a:pt x="9401" y="745"/>
                      <a:pt x="10501" y="1931"/>
                    </a:cubicBezTo>
                    <a:cubicBezTo>
                      <a:pt x="11609" y="3117"/>
                      <a:pt x="12187" y="4663"/>
                      <a:pt x="12132" y="6278"/>
                    </a:cubicBezTo>
                    <a:cubicBezTo>
                      <a:pt x="12015" y="9556"/>
                      <a:pt x="9315" y="12147"/>
                      <a:pt x="6052" y="12132"/>
                    </a:cubicBezTo>
                    <a:cubicBezTo>
                      <a:pt x="5990" y="12132"/>
                      <a:pt x="5920" y="12132"/>
                      <a:pt x="5857"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465;p46">
                <a:extLst>
                  <a:ext uri="{FF2B5EF4-FFF2-40B4-BE49-F238E27FC236}">
                    <a16:creationId xmlns:a16="http://schemas.microsoft.com/office/drawing/2014/main" id="{FD9E8BD0-C38E-D650-BA84-4F6E6A0E939B}"/>
                  </a:ext>
                </a:extLst>
              </p:cNvPr>
              <p:cNvSpPr/>
              <p:nvPr/>
            </p:nvSpPr>
            <p:spPr>
              <a:xfrm>
                <a:off x="5085684" y="1194749"/>
                <a:ext cx="12129" cy="12131"/>
              </a:xfrm>
              <a:custGeom>
                <a:avLst/>
                <a:gdLst/>
                <a:ahLst/>
                <a:cxnLst/>
                <a:rect l="l" t="t" r="r" b="b"/>
                <a:pathLst>
                  <a:path w="12129" h="12131" extrusionOk="0">
                    <a:moveTo>
                      <a:pt x="5857" y="12132"/>
                    </a:moveTo>
                    <a:cubicBezTo>
                      <a:pt x="2517" y="12015"/>
                      <a:pt x="-113" y="9205"/>
                      <a:pt x="4" y="5857"/>
                    </a:cubicBezTo>
                    <a:cubicBezTo>
                      <a:pt x="121" y="2516"/>
                      <a:pt x="2938" y="-106"/>
                      <a:pt x="6279" y="3"/>
                    </a:cubicBezTo>
                    <a:cubicBezTo>
                      <a:pt x="7902" y="58"/>
                      <a:pt x="9401" y="745"/>
                      <a:pt x="10501" y="1931"/>
                    </a:cubicBezTo>
                    <a:cubicBezTo>
                      <a:pt x="11609" y="3117"/>
                      <a:pt x="12187" y="4663"/>
                      <a:pt x="12124" y="6278"/>
                    </a:cubicBezTo>
                    <a:cubicBezTo>
                      <a:pt x="12007" y="9556"/>
                      <a:pt x="9307" y="12147"/>
                      <a:pt x="6045" y="12132"/>
                    </a:cubicBezTo>
                    <a:cubicBezTo>
                      <a:pt x="5982" y="12132"/>
                      <a:pt x="5912" y="12132"/>
                      <a:pt x="5849"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466;p46">
                <a:extLst>
                  <a:ext uri="{FF2B5EF4-FFF2-40B4-BE49-F238E27FC236}">
                    <a16:creationId xmlns:a16="http://schemas.microsoft.com/office/drawing/2014/main" id="{255E9E86-713E-B7D9-0C1E-CE3D5CAA087B}"/>
                  </a:ext>
                </a:extLst>
              </p:cNvPr>
              <p:cNvSpPr/>
              <p:nvPr/>
            </p:nvSpPr>
            <p:spPr>
              <a:xfrm>
                <a:off x="5062488" y="1193969"/>
                <a:ext cx="12129" cy="12131"/>
              </a:xfrm>
              <a:custGeom>
                <a:avLst/>
                <a:gdLst/>
                <a:ahLst/>
                <a:cxnLst/>
                <a:rect l="l" t="t" r="r" b="b"/>
                <a:pathLst>
                  <a:path w="12129" h="12131" extrusionOk="0">
                    <a:moveTo>
                      <a:pt x="5857" y="12132"/>
                    </a:moveTo>
                    <a:cubicBezTo>
                      <a:pt x="2517" y="12015"/>
                      <a:pt x="-113" y="9205"/>
                      <a:pt x="4" y="5857"/>
                    </a:cubicBezTo>
                    <a:cubicBezTo>
                      <a:pt x="121" y="2516"/>
                      <a:pt x="2938" y="-106"/>
                      <a:pt x="6279" y="3"/>
                    </a:cubicBezTo>
                    <a:cubicBezTo>
                      <a:pt x="7894" y="58"/>
                      <a:pt x="9401" y="745"/>
                      <a:pt x="10501" y="1931"/>
                    </a:cubicBezTo>
                    <a:cubicBezTo>
                      <a:pt x="11609" y="3117"/>
                      <a:pt x="12187" y="4663"/>
                      <a:pt x="12125" y="6278"/>
                    </a:cubicBezTo>
                    <a:cubicBezTo>
                      <a:pt x="12007" y="9556"/>
                      <a:pt x="9307" y="12147"/>
                      <a:pt x="6045" y="12132"/>
                    </a:cubicBezTo>
                    <a:cubicBezTo>
                      <a:pt x="5982" y="12132"/>
                      <a:pt x="5912" y="12132"/>
                      <a:pt x="5849" y="12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1467;p46">
              <a:extLst>
                <a:ext uri="{FF2B5EF4-FFF2-40B4-BE49-F238E27FC236}">
                  <a16:creationId xmlns:a16="http://schemas.microsoft.com/office/drawing/2014/main" id="{2EE039CF-ED01-7D31-B8C4-7843E4AA7B96}"/>
                </a:ext>
              </a:extLst>
            </p:cNvPr>
            <p:cNvGrpSpPr/>
            <p:nvPr/>
          </p:nvGrpSpPr>
          <p:grpSpPr>
            <a:xfrm>
              <a:off x="1511739" y="1851851"/>
              <a:ext cx="820202" cy="35396"/>
              <a:chOff x="5047007" y="1099793"/>
              <a:chExt cx="304173" cy="13127"/>
            </a:xfrm>
          </p:grpSpPr>
          <p:sp>
            <p:nvSpPr>
              <p:cNvPr id="25" name="Google Shape;1468;p46">
                <a:extLst>
                  <a:ext uri="{FF2B5EF4-FFF2-40B4-BE49-F238E27FC236}">
                    <a16:creationId xmlns:a16="http://schemas.microsoft.com/office/drawing/2014/main" id="{6BF5D563-5E14-6BEE-435D-D060111FA9E1}"/>
                  </a:ext>
                </a:extLst>
              </p:cNvPr>
              <p:cNvSpPr/>
              <p:nvPr/>
            </p:nvSpPr>
            <p:spPr>
              <a:xfrm>
                <a:off x="5338053" y="1099793"/>
                <a:ext cx="13127" cy="13127"/>
              </a:xfrm>
              <a:custGeom>
                <a:avLst/>
                <a:gdLst/>
                <a:ahLst/>
                <a:cxnLst/>
                <a:rect l="l" t="t" r="r" b="b"/>
                <a:pathLst>
                  <a:path w="13127" h="13127" extrusionOk="0">
                    <a:moveTo>
                      <a:pt x="0" y="6564"/>
                    </a:moveTo>
                    <a:cubicBezTo>
                      <a:pt x="0" y="10193"/>
                      <a:pt x="2942" y="13127"/>
                      <a:pt x="6564" y="13127"/>
                    </a:cubicBezTo>
                    <a:cubicBezTo>
                      <a:pt x="10185" y="13127"/>
                      <a:pt x="13127" y="10185"/>
                      <a:pt x="13127" y="6564"/>
                    </a:cubicBezTo>
                    <a:cubicBezTo>
                      <a:pt x="13127"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469;p46">
                <a:extLst>
                  <a:ext uri="{FF2B5EF4-FFF2-40B4-BE49-F238E27FC236}">
                    <a16:creationId xmlns:a16="http://schemas.microsoft.com/office/drawing/2014/main" id="{814E738B-96F8-372F-DD70-02422FB71777}"/>
                  </a:ext>
                </a:extLst>
              </p:cNvPr>
              <p:cNvSpPr/>
              <p:nvPr/>
            </p:nvSpPr>
            <p:spPr>
              <a:xfrm>
                <a:off x="5241040" y="1099793"/>
                <a:ext cx="13127" cy="13127"/>
              </a:xfrm>
              <a:custGeom>
                <a:avLst/>
                <a:gdLst/>
                <a:ahLst/>
                <a:cxnLst/>
                <a:rect l="l" t="t" r="r" b="b"/>
                <a:pathLst>
                  <a:path w="13127" h="13127" extrusionOk="0">
                    <a:moveTo>
                      <a:pt x="0" y="6564"/>
                    </a:moveTo>
                    <a:cubicBezTo>
                      <a:pt x="0" y="10193"/>
                      <a:pt x="2942" y="13127"/>
                      <a:pt x="6564" y="13127"/>
                    </a:cubicBezTo>
                    <a:cubicBezTo>
                      <a:pt x="10185" y="13127"/>
                      <a:pt x="13127" y="10185"/>
                      <a:pt x="13127" y="6564"/>
                    </a:cubicBezTo>
                    <a:cubicBezTo>
                      <a:pt x="13127"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470;p46">
                <a:extLst>
                  <a:ext uri="{FF2B5EF4-FFF2-40B4-BE49-F238E27FC236}">
                    <a16:creationId xmlns:a16="http://schemas.microsoft.com/office/drawing/2014/main" id="{87094222-9F73-FDA8-4CD2-E7DA0F649EBA}"/>
                  </a:ext>
                </a:extLst>
              </p:cNvPr>
              <p:cNvSpPr/>
              <p:nvPr/>
            </p:nvSpPr>
            <p:spPr>
              <a:xfrm>
                <a:off x="5144028" y="1099793"/>
                <a:ext cx="13127" cy="13127"/>
              </a:xfrm>
              <a:custGeom>
                <a:avLst/>
                <a:gdLst/>
                <a:ahLst/>
                <a:cxnLst/>
                <a:rect l="l" t="t" r="r" b="b"/>
                <a:pathLst>
                  <a:path w="13127" h="13127" extrusionOk="0">
                    <a:moveTo>
                      <a:pt x="0" y="6564"/>
                    </a:moveTo>
                    <a:cubicBezTo>
                      <a:pt x="0" y="10193"/>
                      <a:pt x="2942" y="13127"/>
                      <a:pt x="6564" y="13127"/>
                    </a:cubicBezTo>
                    <a:cubicBezTo>
                      <a:pt x="10185" y="13127"/>
                      <a:pt x="13128" y="10185"/>
                      <a:pt x="13128" y="6564"/>
                    </a:cubicBezTo>
                    <a:cubicBezTo>
                      <a:pt x="13128"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71;p46">
                <a:extLst>
                  <a:ext uri="{FF2B5EF4-FFF2-40B4-BE49-F238E27FC236}">
                    <a16:creationId xmlns:a16="http://schemas.microsoft.com/office/drawing/2014/main" id="{FA31627A-342E-9B4B-E790-AAA15E36461D}"/>
                  </a:ext>
                </a:extLst>
              </p:cNvPr>
              <p:cNvSpPr/>
              <p:nvPr/>
            </p:nvSpPr>
            <p:spPr>
              <a:xfrm>
                <a:off x="5047007" y="1099793"/>
                <a:ext cx="13127" cy="13127"/>
              </a:xfrm>
              <a:custGeom>
                <a:avLst/>
                <a:gdLst/>
                <a:ahLst/>
                <a:cxnLst/>
                <a:rect l="l" t="t" r="r" b="b"/>
                <a:pathLst>
                  <a:path w="13127" h="13127" extrusionOk="0">
                    <a:moveTo>
                      <a:pt x="0" y="6564"/>
                    </a:moveTo>
                    <a:cubicBezTo>
                      <a:pt x="0" y="10193"/>
                      <a:pt x="2942" y="13127"/>
                      <a:pt x="6564" y="13127"/>
                    </a:cubicBezTo>
                    <a:cubicBezTo>
                      <a:pt x="10185" y="13127"/>
                      <a:pt x="13128" y="10185"/>
                      <a:pt x="13128" y="6564"/>
                    </a:cubicBezTo>
                    <a:cubicBezTo>
                      <a:pt x="13128"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1472;p46">
              <a:extLst>
                <a:ext uri="{FF2B5EF4-FFF2-40B4-BE49-F238E27FC236}">
                  <a16:creationId xmlns:a16="http://schemas.microsoft.com/office/drawing/2014/main" id="{03404345-7E72-F935-60DD-8A6D183FC05F}"/>
                </a:ext>
              </a:extLst>
            </p:cNvPr>
            <p:cNvGrpSpPr/>
            <p:nvPr/>
          </p:nvGrpSpPr>
          <p:grpSpPr>
            <a:xfrm>
              <a:off x="1511739" y="2853933"/>
              <a:ext cx="820202" cy="35396"/>
              <a:chOff x="5047007" y="1471430"/>
              <a:chExt cx="304173" cy="13127"/>
            </a:xfrm>
          </p:grpSpPr>
          <p:sp>
            <p:nvSpPr>
              <p:cNvPr id="21" name="Google Shape;1473;p46">
                <a:extLst>
                  <a:ext uri="{FF2B5EF4-FFF2-40B4-BE49-F238E27FC236}">
                    <a16:creationId xmlns:a16="http://schemas.microsoft.com/office/drawing/2014/main" id="{72EA4D31-960B-D0A2-7ACB-8102D2509EB6}"/>
                  </a:ext>
                </a:extLst>
              </p:cNvPr>
              <p:cNvSpPr/>
              <p:nvPr/>
            </p:nvSpPr>
            <p:spPr>
              <a:xfrm>
                <a:off x="5338053" y="1471430"/>
                <a:ext cx="13127" cy="13127"/>
              </a:xfrm>
              <a:custGeom>
                <a:avLst/>
                <a:gdLst/>
                <a:ahLst/>
                <a:cxnLst/>
                <a:rect l="l" t="t" r="r" b="b"/>
                <a:pathLst>
                  <a:path w="13127" h="13127" extrusionOk="0">
                    <a:moveTo>
                      <a:pt x="0" y="6564"/>
                    </a:moveTo>
                    <a:cubicBezTo>
                      <a:pt x="0" y="10193"/>
                      <a:pt x="2942" y="13127"/>
                      <a:pt x="6564" y="13127"/>
                    </a:cubicBezTo>
                    <a:cubicBezTo>
                      <a:pt x="10185" y="13127"/>
                      <a:pt x="13127" y="10185"/>
                      <a:pt x="13127" y="6564"/>
                    </a:cubicBezTo>
                    <a:cubicBezTo>
                      <a:pt x="13127"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474;p46">
                <a:extLst>
                  <a:ext uri="{FF2B5EF4-FFF2-40B4-BE49-F238E27FC236}">
                    <a16:creationId xmlns:a16="http://schemas.microsoft.com/office/drawing/2014/main" id="{DD9EEEC5-EC70-378D-9BFD-68CDB2254BA7}"/>
                  </a:ext>
                </a:extLst>
              </p:cNvPr>
              <p:cNvSpPr/>
              <p:nvPr/>
            </p:nvSpPr>
            <p:spPr>
              <a:xfrm>
                <a:off x="5241040" y="1471430"/>
                <a:ext cx="13127" cy="13127"/>
              </a:xfrm>
              <a:custGeom>
                <a:avLst/>
                <a:gdLst/>
                <a:ahLst/>
                <a:cxnLst/>
                <a:rect l="l" t="t" r="r" b="b"/>
                <a:pathLst>
                  <a:path w="13127" h="13127" extrusionOk="0">
                    <a:moveTo>
                      <a:pt x="0" y="6564"/>
                    </a:moveTo>
                    <a:cubicBezTo>
                      <a:pt x="0" y="10193"/>
                      <a:pt x="2942" y="13127"/>
                      <a:pt x="6564" y="13127"/>
                    </a:cubicBezTo>
                    <a:cubicBezTo>
                      <a:pt x="10185" y="13127"/>
                      <a:pt x="13127" y="10185"/>
                      <a:pt x="13127" y="6564"/>
                    </a:cubicBezTo>
                    <a:cubicBezTo>
                      <a:pt x="13127"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475;p46">
                <a:extLst>
                  <a:ext uri="{FF2B5EF4-FFF2-40B4-BE49-F238E27FC236}">
                    <a16:creationId xmlns:a16="http://schemas.microsoft.com/office/drawing/2014/main" id="{2A634B85-47B6-DC1E-7B1F-4F97340BB4F7}"/>
                  </a:ext>
                </a:extLst>
              </p:cNvPr>
              <p:cNvSpPr/>
              <p:nvPr/>
            </p:nvSpPr>
            <p:spPr>
              <a:xfrm>
                <a:off x="5144028" y="1471430"/>
                <a:ext cx="13127" cy="13127"/>
              </a:xfrm>
              <a:custGeom>
                <a:avLst/>
                <a:gdLst/>
                <a:ahLst/>
                <a:cxnLst/>
                <a:rect l="l" t="t" r="r" b="b"/>
                <a:pathLst>
                  <a:path w="13127" h="13127" extrusionOk="0">
                    <a:moveTo>
                      <a:pt x="0" y="6564"/>
                    </a:moveTo>
                    <a:cubicBezTo>
                      <a:pt x="0" y="10193"/>
                      <a:pt x="2942" y="13127"/>
                      <a:pt x="6564" y="13127"/>
                    </a:cubicBezTo>
                    <a:cubicBezTo>
                      <a:pt x="10185" y="13127"/>
                      <a:pt x="13128" y="10185"/>
                      <a:pt x="13128" y="6564"/>
                    </a:cubicBezTo>
                    <a:cubicBezTo>
                      <a:pt x="13128"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476;p46">
                <a:extLst>
                  <a:ext uri="{FF2B5EF4-FFF2-40B4-BE49-F238E27FC236}">
                    <a16:creationId xmlns:a16="http://schemas.microsoft.com/office/drawing/2014/main" id="{5E59B323-25C1-C96C-9A25-193C4B43DD06}"/>
                  </a:ext>
                </a:extLst>
              </p:cNvPr>
              <p:cNvSpPr/>
              <p:nvPr/>
            </p:nvSpPr>
            <p:spPr>
              <a:xfrm>
                <a:off x="5047007" y="1471430"/>
                <a:ext cx="13127" cy="13127"/>
              </a:xfrm>
              <a:custGeom>
                <a:avLst/>
                <a:gdLst/>
                <a:ahLst/>
                <a:cxnLst/>
                <a:rect l="l" t="t" r="r" b="b"/>
                <a:pathLst>
                  <a:path w="13127" h="13127" extrusionOk="0">
                    <a:moveTo>
                      <a:pt x="0" y="6564"/>
                    </a:moveTo>
                    <a:cubicBezTo>
                      <a:pt x="0" y="10193"/>
                      <a:pt x="2942" y="13127"/>
                      <a:pt x="6564" y="13127"/>
                    </a:cubicBezTo>
                    <a:cubicBezTo>
                      <a:pt x="10185" y="13127"/>
                      <a:pt x="13128" y="10185"/>
                      <a:pt x="13128" y="6564"/>
                    </a:cubicBezTo>
                    <a:cubicBezTo>
                      <a:pt x="13128" y="2942"/>
                      <a:pt x="10185" y="0"/>
                      <a:pt x="6564" y="0"/>
                    </a:cubicBezTo>
                    <a:cubicBezTo>
                      <a:pt x="2942" y="0"/>
                      <a:pt x="0" y="2942"/>
                      <a:pt x="0" y="65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477;p46">
              <a:extLst>
                <a:ext uri="{FF2B5EF4-FFF2-40B4-BE49-F238E27FC236}">
                  <a16:creationId xmlns:a16="http://schemas.microsoft.com/office/drawing/2014/main" id="{B500A8B1-B64F-4E12-29F7-B7927524C904}"/>
                </a:ext>
              </a:extLst>
            </p:cNvPr>
            <p:cNvGrpSpPr/>
            <p:nvPr/>
          </p:nvGrpSpPr>
          <p:grpSpPr>
            <a:xfrm>
              <a:off x="1670002" y="2179936"/>
              <a:ext cx="499068" cy="499052"/>
              <a:chOff x="5105699" y="1221468"/>
              <a:chExt cx="185080" cy="185081"/>
            </a:xfrm>
          </p:grpSpPr>
          <p:sp>
            <p:nvSpPr>
              <p:cNvPr id="15" name="Google Shape;1478;p46">
                <a:extLst>
                  <a:ext uri="{FF2B5EF4-FFF2-40B4-BE49-F238E27FC236}">
                    <a16:creationId xmlns:a16="http://schemas.microsoft.com/office/drawing/2014/main" id="{2F85E5A3-818F-C8C8-AD02-12EE7D17EDB9}"/>
                  </a:ext>
                </a:extLst>
              </p:cNvPr>
              <p:cNvSpPr/>
              <p:nvPr/>
            </p:nvSpPr>
            <p:spPr>
              <a:xfrm>
                <a:off x="5105699" y="1221468"/>
                <a:ext cx="185080" cy="185080"/>
              </a:xfrm>
              <a:custGeom>
                <a:avLst/>
                <a:gdLst/>
                <a:ahLst/>
                <a:cxnLst/>
                <a:rect l="l" t="t" r="r" b="b"/>
                <a:pathLst>
                  <a:path w="185080" h="185080" extrusionOk="0">
                    <a:moveTo>
                      <a:pt x="185081" y="92540"/>
                    </a:moveTo>
                    <a:cubicBezTo>
                      <a:pt x="185081" y="143649"/>
                      <a:pt x="143649" y="185081"/>
                      <a:pt x="92540" y="185081"/>
                    </a:cubicBezTo>
                    <a:cubicBezTo>
                      <a:pt x="41432" y="185081"/>
                      <a:pt x="0" y="143649"/>
                      <a:pt x="0" y="92540"/>
                    </a:cubicBezTo>
                    <a:cubicBezTo>
                      <a:pt x="0" y="41432"/>
                      <a:pt x="41432" y="0"/>
                      <a:pt x="92540" y="0"/>
                    </a:cubicBezTo>
                    <a:cubicBezTo>
                      <a:pt x="143649" y="0"/>
                      <a:pt x="185081" y="41432"/>
                      <a:pt x="185081" y="9254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79;p46">
                <a:extLst>
                  <a:ext uri="{FF2B5EF4-FFF2-40B4-BE49-F238E27FC236}">
                    <a16:creationId xmlns:a16="http://schemas.microsoft.com/office/drawing/2014/main" id="{7F9C8E71-D715-2831-923E-D6407036FFEF}"/>
                  </a:ext>
                </a:extLst>
              </p:cNvPr>
              <p:cNvSpPr/>
              <p:nvPr/>
            </p:nvSpPr>
            <p:spPr>
              <a:xfrm rot="-552203">
                <a:off x="5171779" y="1287430"/>
                <a:ext cx="53123" cy="53123"/>
              </a:xfrm>
              <a:custGeom>
                <a:avLst/>
                <a:gdLst/>
                <a:ahLst/>
                <a:cxnLst/>
                <a:rect l="l" t="t" r="r" b="b"/>
                <a:pathLst>
                  <a:path w="53103" h="53103" extrusionOk="0">
                    <a:moveTo>
                      <a:pt x="53103" y="26551"/>
                    </a:moveTo>
                    <a:cubicBezTo>
                      <a:pt x="53103" y="41215"/>
                      <a:pt x="41216" y="53103"/>
                      <a:pt x="26552" y="53103"/>
                    </a:cubicBezTo>
                    <a:cubicBezTo>
                      <a:pt x="11888" y="53103"/>
                      <a:pt x="0" y="41215"/>
                      <a:pt x="0" y="26551"/>
                    </a:cubicBezTo>
                    <a:cubicBezTo>
                      <a:pt x="0" y="11887"/>
                      <a:pt x="11888" y="0"/>
                      <a:pt x="26552" y="0"/>
                    </a:cubicBezTo>
                    <a:cubicBezTo>
                      <a:pt x="41216" y="0"/>
                      <a:pt x="53103" y="11887"/>
                      <a:pt x="53103" y="2655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480;p46">
                <a:extLst>
                  <a:ext uri="{FF2B5EF4-FFF2-40B4-BE49-F238E27FC236}">
                    <a16:creationId xmlns:a16="http://schemas.microsoft.com/office/drawing/2014/main" id="{CD9222AD-5D5A-26A6-A8D8-E350879E1909}"/>
                  </a:ext>
                </a:extLst>
              </p:cNvPr>
              <p:cNvSpPr/>
              <p:nvPr/>
            </p:nvSpPr>
            <p:spPr>
              <a:xfrm>
                <a:off x="5187235" y="1297244"/>
                <a:ext cx="23031" cy="37368"/>
              </a:xfrm>
              <a:custGeom>
                <a:avLst/>
                <a:gdLst/>
                <a:ahLst/>
                <a:cxnLst/>
                <a:rect l="l" t="t" r="r" b="b"/>
                <a:pathLst>
                  <a:path w="23031" h="37368" extrusionOk="0">
                    <a:moveTo>
                      <a:pt x="8" y="11512"/>
                    </a:moveTo>
                    <a:cubicBezTo>
                      <a:pt x="8" y="5151"/>
                      <a:pt x="5159" y="0"/>
                      <a:pt x="11520" y="0"/>
                    </a:cubicBezTo>
                    <a:cubicBezTo>
                      <a:pt x="17881" y="0"/>
                      <a:pt x="23032" y="5151"/>
                      <a:pt x="23032" y="11512"/>
                    </a:cubicBezTo>
                    <a:cubicBezTo>
                      <a:pt x="23032" y="16101"/>
                      <a:pt x="20339" y="20050"/>
                      <a:pt x="16460" y="21900"/>
                    </a:cubicBezTo>
                    <a:lnTo>
                      <a:pt x="16460" y="37369"/>
                    </a:lnTo>
                    <a:lnTo>
                      <a:pt x="6548" y="37369"/>
                    </a:lnTo>
                    <a:lnTo>
                      <a:pt x="6548" y="21884"/>
                    </a:lnTo>
                    <a:cubicBezTo>
                      <a:pt x="2677" y="20027"/>
                      <a:pt x="0" y="16085"/>
                      <a:pt x="0" y="1151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481;p46">
                <a:extLst>
                  <a:ext uri="{FF2B5EF4-FFF2-40B4-BE49-F238E27FC236}">
                    <a16:creationId xmlns:a16="http://schemas.microsoft.com/office/drawing/2014/main" id="{6DDF9B82-0CF9-4A93-E056-B73B7756A849}"/>
                  </a:ext>
                </a:extLst>
              </p:cNvPr>
              <p:cNvSpPr/>
              <p:nvPr/>
            </p:nvSpPr>
            <p:spPr>
              <a:xfrm>
                <a:off x="5221076" y="1252851"/>
                <a:ext cx="47148" cy="46648"/>
              </a:xfrm>
              <a:custGeom>
                <a:avLst/>
                <a:gdLst/>
                <a:ahLst/>
                <a:cxnLst/>
                <a:rect l="l" t="t" r="r" b="b"/>
                <a:pathLst>
                  <a:path w="47148" h="46648" extrusionOk="0">
                    <a:moveTo>
                      <a:pt x="47148" y="0"/>
                    </a:moveTo>
                    <a:lnTo>
                      <a:pt x="0" y="466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482;p46">
                <a:extLst>
                  <a:ext uri="{FF2B5EF4-FFF2-40B4-BE49-F238E27FC236}">
                    <a16:creationId xmlns:a16="http://schemas.microsoft.com/office/drawing/2014/main" id="{230CA7E8-D917-FF6F-EC3A-B4AC9FA4E04D}"/>
                  </a:ext>
                </a:extLst>
              </p:cNvPr>
              <p:cNvSpPr/>
              <p:nvPr/>
            </p:nvSpPr>
            <p:spPr>
              <a:xfrm>
                <a:off x="5129409" y="1252851"/>
                <a:ext cx="47148" cy="46648"/>
              </a:xfrm>
              <a:custGeom>
                <a:avLst/>
                <a:gdLst/>
                <a:ahLst/>
                <a:cxnLst/>
                <a:rect l="l" t="t" r="r" b="b"/>
                <a:pathLst>
                  <a:path w="47148" h="46648" extrusionOk="0">
                    <a:moveTo>
                      <a:pt x="0" y="0"/>
                    </a:moveTo>
                    <a:lnTo>
                      <a:pt x="47148" y="466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483;p46">
                <a:extLst>
                  <a:ext uri="{FF2B5EF4-FFF2-40B4-BE49-F238E27FC236}">
                    <a16:creationId xmlns:a16="http://schemas.microsoft.com/office/drawing/2014/main" id="{26051B3E-69B5-EC2E-1E90-88ECA8796598}"/>
                  </a:ext>
                </a:extLst>
              </p:cNvPr>
              <p:cNvSpPr/>
              <p:nvPr/>
            </p:nvSpPr>
            <p:spPr>
              <a:xfrm>
                <a:off x="5198302" y="1340662"/>
                <a:ext cx="780" cy="65887"/>
              </a:xfrm>
              <a:custGeom>
                <a:avLst/>
                <a:gdLst/>
                <a:ahLst/>
                <a:cxnLst/>
                <a:rect l="l" t="t" r="r" b="b"/>
                <a:pathLst>
                  <a:path w="780" h="65887" extrusionOk="0">
                    <a:moveTo>
                      <a:pt x="0" y="0"/>
                    </a:moveTo>
                    <a:lnTo>
                      <a:pt x="0" y="6588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484;p46">
              <a:extLst>
                <a:ext uri="{FF2B5EF4-FFF2-40B4-BE49-F238E27FC236}">
                  <a16:creationId xmlns:a16="http://schemas.microsoft.com/office/drawing/2014/main" id="{F7AE2DFA-ED63-EBAA-BEB3-9B2DA85A16EE}"/>
                </a:ext>
              </a:extLst>
            </p:cNvPr>
            <p:cNvSpPr/>
            <p:nvPr/>
          </p:nvSpPr>
          <p:spPr>
            <a:xfrm>
              <a:off x="1865680" y="2032444"/>
              <a:ext cx="85647" cy="85626"/>
            </a:xfrm>
            <a:custGeom>
              <a:avLst/>
              <a:gdLst/>
              <a:ahLst/>
              <a:cxnLst/>
              <a:rect l="l" t="t" r="r" b="b"/>
              <a:pathLst>
                <a:path w="31780" h="31772" extrusionOk="0">
                  <a:moveTo>
                    <a:pt x="0" y="15883"/>
                  </a:moveTo>
                  <a:cubicBezTo>
                    <a:pt x="0" y="24655"/>
                    <a:pt x="7110" y="31773"/>
                    <a:pt x="15890" y="31773"/>
                  </a:cubicBezTo>
                  <a:cubicBezTo>
                    <a:pt x="24671" y="31773"/>
                    <a:pt x="31781" y="24663"/>
                    <a:pt x="31781" y="15883"/>
                  </a:cubicBezTo>
                  <a:cubicBezTo>
                    <a:pt x="31781" y="7102"/>
                    <a:pt x="24671" y="0"/>
                    <a:pt x="15890" y="0"/>
                  </a:cubicBezTo>
                  <a:cubicBezTo>
                    <a:pt x="7110" y="0"/>
                    <a:pt x="0" y="7110"/>
                    <a:pt x="0" y="158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85;p46">
              <a:extLst>
                <a:ext uri="{FF2B5EF4-FFF2-40B4-BE49-F238E27FC236}">
                  <a16:creationId xmlns:a16="http://schemas.microsoft.com/office/drawing/2014/main" id="{ED705B9F-0B5B-033E-FCFF-F5F0DFC853E4}"/>
                </a:ext>
              </a:extLst>
            </p:cNvPr>
            <p:cNvSpPr/>
            <p:nvPr/>
          </p:nvSpPr>
          <p:spPr>
            <a:xfrm>
              <a:off x="1878285" y="2045596"/>
              <a:ext cx="60072" cy="60072"/>
            </a:xfrm>
            <a:custGeom>
              <a:avLst/>
              <a:gdLst/>
              <a:ahLst/>
              <a:cxnLst/>
              <a:rect l="l" t="t" r="r" b="b"/>
              <a:pathLst>
                <a:path w="22290" h="22290" extrusionOk="0">
                  <a:moveTo>
                    <a:pt x="0" y="11145"/>
                  </a:moveTo>
                  <a:cubicBezTo>
                    <a:pt x="0" y="17303"/>
                    <a:pt x="4987" y="22290"/>
                    <a:pt x="11145" y="22290"/>
                  </a:cubicBezTo>
                  <a:cubicBezTo>
                    <a:pt x="17303" y="22290"/>
                    <a:pt x="22290" y="17303"/>
                    <a:pt x="22290" y="11145"/>
                  </a:cubicBezTo>
                  <a:cubicBezTo>
                    <a:pt x="22290" y="4987"/>
                    <a:pt x="17303" y="0"/>
                    <a:pt x="11145" y="0"/>
                  </a:cubicBezTo>
                  <a:cubicBezTo>
                    <a:pt x="4987" y="0"/>
                    <a:pt x="0" y="4987"/>
                    <a:pt x="0" y="1114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1486;p46">
            <a:extLst>
              <a:ext uri="{FF2B5EF4-FFF2-40B4-BE49-F238E27FC236}">
                <a16:creationId xmlns:a16="http://schemas.microsoft.com/office/drawing/2014/main" id="{38C67D60-2C41-E286-20B8-EC502D8C972E}"/>
              </a:ext>
            </a:extLst>
          </p:cNvPr>
          <p:cNvGrpSpPr/>
          <p:nvPr/>
        </p:nvGrpSpPr>
        <p:grpSpPr>
          <a:xfrm>
            <a:off x="8208030" y="3592"/>
            <a:ext cx="915126" cy="1363128"/>
            <a:chOff x="5091988" y="3240840"/>
            <a:chExt cx="915126" cy="1363128"/>
          </a:xfrm>
        </p:grpSpPr>
        <p:sp>
          <p:nvSpPr>
            <p:cNvPr id="45" name="Google Shape;1487;p46">
              <a:extLst>
                <a:ext uri="{FF2B5EF4-FFF2-40B4-BE49-F238E27FC236}">
                  <a16:creationId xmlns:a16="http://schemas.microsoft.com/office/drawing/2014/main" id="{DD5404C5-73D8-C357-9F7C-BC637E265DB2}"/>
                </a:ext>
              </a:extLst>
            </p:cNvPr>
            <p:cNvSpPr/>
            <p:nvPr/>
          </p:nvSpPr>
          <p:spPr>
            <a:xfrm>
              <a:off x="5262748" y="4387549"/>
              <a:ext cx="741748" cy="216418"/>
            </a:xfrm>
            <a:custGeom>
              <a:avLst/>
              <a:gdLst/>
              <a:ahLst/>
              <a:cxnLst/>
              <a:rect l="l" t="t" r="r" b="b"/>
              <a:pathLst>
                <a:path w="198860" h="58021" extrusionOk="0">
                  <a:moveTo>
                    <a:pt x="27" y="2778"/>
                  </a:moveTo>
                  <a:cubicBezTo>
                    <a:pt x="-152" y="3114"/>
                    <a:pt x="613" y="16374"/>
                    <a:pt x="613" y="16382"/>
                  </a:cubicBezTo>
                  <a:cubicBezTo>
                    <a:pt x="847" y="20495"/>
                    <a:pt x="4827" y="25358"/>
                    <a:pt x="7286" y="28276"/>
                  </a:cubicBezTo>
                  <a:cubicBezTo>
                    <a:pt x="16089" y="38719"/>
                    <a:pt x="29069" y="45025"/>
                    <a:pt x="41861" y="49076"/>
                  </a:cubicBezTo>
                  <a:cubicBezTo>
                    <a:pt x="75015" y="59573"/>
                    <a:pt x="110636" y="60728"/>
                    <a:pt x="144376" y="53088"/>
                  </a:cubicBezTo>
                  <a:cubicBezTo>
                    <a:pt x="156254" y="50395"/>
                    <a:pt x="168297" y="46438"/>
                    <a:pt x="178911" y="40108"/>
                  </a:cubicBezTo>
                  <a:cubicBezTo>
                    <a:pt x="187497" y="34981"/>
                    <a:pt x="198899" y="25084"/>
                    <a:pt x="198860" y="14009"/>
                  </a:cubicBezTo>
                  <a:lnTo>
                    <a:pt x="198806"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488;p46">
              <a:extLst>
                <a:ext uri="{FF2B5EF4-FFF2-40B4-BE49-F238E27FC236}">
                  <a16:creationId xmlns:a16="http://schemas.microsoft.com/office/drawing/2014/main" id="{06AF603E-5992-4A00-AD71-324204F71E65}"/>
                </a:ext>
              </a:extLst>
            </p:cNvPr>
            <p:cNvSpPr/>
            <p:nvPr/>
          </p:nvSpPr>
          <p:spPr>
            <a:xfrm>
              <a:off x="5262117" y="4226910"/>
              <a:ext cx="742244" cy="316934"/>
            </a:xfrm>
            <a:custGeom>
              <a:avLst/>
              <a:gdLst/>
              <a:ahLst/>
              <a:cxnLst/>
              <a:rect l="l" t="t" r="r" b="b"/>
              <a:pathLst>
                <a:path w="198993" h="84969" extrusionOk="0">
                  <a:moveTo>
                    <a:pt x="195611" y="31236"/>
                  </a:moveTo>
                  <a:cubicBezTo>
                    <a:pt x="183568" y="12013"/>
                    <a:pt x="140767" y="-638"/>
                    <a:pt x="96741" y="25"/>
                  </a:cubicBezTo>
                  <a:cubicBezTo>
                    <a:pt x="50904" y="712"/>
                    <a:pt x="7533" y="15775"/>
                    <a:pt x="899" y="37167"/>
                  </a:cubicBezTo>
                  <a:cubicBezTo>
                    <a:pt x="-7421" y="63992"/>
                    <a:pt x="43005" y="88249"/>
                    <a:pt x="111289" y="84605"/>
                  </a:cubicBezTo>
                  <a:cubicBezTo>
                    <a:pt x="175599" y="81170"/>
                    <a:pt x="210416" y="54869"/>
                    <a:pt x="195611" y="312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489;p46">
              <a:extLst>
                <a:ext uri="{FF2B5EF4-FFF2-40B4-BE49-F238E27FC236}">
                  <a16:creationId xmlns:a16="http://schemas.microsoft.com/office/drawing/2014/main" id="{CE5DE6AA-233C-B442-3C08-F0028A9BBC0D}"/>
                </a:ext>
              </a:extLst>
            </p:cNvPr>
            <p:cNvSpPr/>
            <p:nvPr/>
          </p:nvSpPr>
          <p:spPr>
            <a:xfrm>
              <a:off x="5263665" y="4383267"/>
              <a:ext cx="737335" cy="158734"/>
            </a:xfrm>
            <a:custGeom>
              <a:avLst/>
              <a:gdLst/>
              <a:ahLst/>
              <a:cxnLst/>
              <a:rect l="l" t="t" r="r" b="b"/>
              <a:pathLst>
                <a:path w="197677" h="42556" extrusionOk="0">
                  <a:moveTo>
                    <a:pt x="0" y="7032"/>
                  </a:moveTo>
                  <a:cubicBezTo>
                    <a:pt x="7586" y="28472"/>
                    <a:pt x="52362" y="45267"/>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490;p46">
              <a:extLst>
                <a:ext uri="{FF2B5EF4-FFF2-40B4-BE49-F238E27FC236}">
                  <a16:creationId xmlns:a16="http://schemas.microsoft.com/office/drawing/2014/main" id="{9F5CCDFA-80AD-7A84-F883-E9E72B5AE315}"/>
                </a:ext>
              </a:extLst>
            </p:cNvPr>
            <p:cNvSpPr/>
            <p:nvPr/>
          </p:nvSpPr>
          <p:spPr>
            <a:xfrm>
              <a:off x="5372656" y="4257402"/>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 name="Google Shape;1491;p46">
              <a:extLst>
                <a:ext uri="{FF2B5EF4-FFF2-40B4-BE49-F238E27FC236}">
                  <a16:creationId xmlns:a16="http://schemas.microsoft.com/office/drawing/2014/main" id="{12E50693-B472-505B-DD77-8A92FB823312}"/>
                </a:ext>
              </a:extLst>
            </p:cNvPr>
            <p:cNvGrpSpPr/>
            <p:nvPr/>
          </p:nvGrpSpPr>
          <p:grpSpPr>
            <a:xfrm>
              <a:off x="5479468" y="4315644"/>
              <a:ext cx="308699" cy="96616"/>
              <a:chOff x="4695686" y="1477970"/>
              <a:chExt cx="82761" cy="25903"/>
            </a:xfrm>
          </p:grpSpPr>
          <p:sp>
            <p:nvSpPr>
              <p:cNvPr id="1156" name="Google Shape;1492;p46">
                <a:extLst>
                  <a:ext uri="{FF2B5EF4-FFF2-40B4-BE49-F238E27FC236}">
                    <a16:creationId xmlns:a16="http://schemas.microsoft.com/office/drawing/2014/main" id="{25AB8BC8-D615-1008-11BA-DE01994F1981}"/>
                  </a:ext>
                </a:extLst>
              </p:cNvPr>
              <p:cNvSpPr/>
              <p:nvPr/>
            </p:nvSpPr>
            <p:spPr>
              <a:xfrm>
                <a:off x="4703334" y="1477970"/>
                <a:ext cx="66817" cy="25903"/>
              </a:xfrm>
              <a:custGeom>
                <a:avLst/>
                <a:gdLst/>
                <a:ahLst/>
                <a:cxnLst/>
                <a:rect l="l" t="t" r="r" b="b"/>
                <a:pathLst>
                  <a:path w="66817" h="25903" extrusionOk="0">
                    <a:moveTo>
                      <a:pt x="196" y="0"/>
                    </a:moveTo>
                    <a:lnTo>
                      <a:pt x="1" y="12972"/>
                    </a:lnTo>
                    <a:cubicBezTo>
                      <a:pt x="-85" y="18614"/>
                      <a:pt x="7251" y="23297"/>
                      <a:pt x="16375" y="23438"/>
                    </a:cubicBezTo>
                    <a:lnTo>
                      <a:pt x="17030" y="23438"/>
                    </a:lnTo>
                    <a:cubicBezTo>
                      <a:pt x="26162" y="23586"/>
                      <a:pt x="33631" y="19129"/>
                      <a:pt x="33717" y="13487"/>
                    </a:cubicBezTo>
                    <a:lnTo>
                      <a:pt x="33756" y="10731"/>
                    </a:lnTo>
                    <a:cubicBezTo>
                      <a:pt x="33842" y="5089"/>
                      <a:pt x="41311" y="624"/>
                      <a:pt x="50443" y="765"/>
                    </a:cubicBezTo>
                    <a:lnTo>
                      <a:pt x="50443" y="765"/>
                    </a:lnTo>
                    <a:cubicBezTo>
                      <a:pt x="59574" y="905"/>
                      <a:pt x="66903" y="5588"/>
                      <a:pt x="66817" y="11231"/>
                    </a:cubicBezTo>
                    <a:lnTo>
                      <a:pt x="66590" y="25904"/>
                    </a:lnTo>
                  </a:path>
                </a:pathLst>
              </a:custGeom>
              <a:solidFill>
                <a:srgbClr val="FCFDFF"/>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493;p46">
                <a:extLst>
                  <a:ext uri="{FF2B5EF4-FFF2-40B4-BE49-F238E27FC236}">
                    <a16:creationId xmlns:a16="http://schemas.microsoft.com/office/drawing/2014/main" id="{7D1EEDE6-70EC-68E2-7221-01A9370A7064}"/>
                  </a:ext>
                </a:extLst>
              </p:cNvPr>
              <p:cNvSpPr/>
              <p:nvPr/>
            </p:nvSpPr>
            <p:spPr>
              <a:xfrm>
                <a:off x="4695686" y="1493017"/>
                <a:ext cx="82667" cy="1264"/>
              </a:xfrm>
              <a:custGeom>
                <a:avLst/>
                <a:gdLst/>
                <a:ahLst/>
                <a:cxnLst/>
                <a:rect l="l" t="t" r="r" b="b"/>
                <a:pathLst>
                  <a:path w="82667" h="1264" extrusionOk="0">
                    <a:moveTo>
                      <a:pt x="0" y="0"/>
                    </a:moveTo>
                    <a:lnTo>
                      <a:pt x="82667" y="126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494;p46">
                <a:extLst>
                  <a:ext uri="{FF2B5EF4-FFF2-40B4-BE49-F238E27FC236}">
                    <a16:creationId xmlns:a16="http://schemas.microsoft.com/office/drawing/2014/main" id="{F0C21A0E-DB0A-C2D6-B215-2037E43C6AD2}"/>
                  </a:ext>
                </a:extLst>
              </p:cNvPr>
              <p:cNvSpPr/>
              <p:nvPr/>
            </p:nvSpPr>
            <p:spPr>
              <a:xfrm>
                <a:off x="4695780" y="1486938"/>
                <a:ext cx="82667" cy="1264"/>
              </a:xfrm>
              <a:custGeom>
                <a:avLst/>
                <a:gdLst/>
                <a:ahLst/>
                <a:cxnLst/>
                <a:rect l="l" t="t" r="r" b="b"/>
                <a:pathLst>
                  <a:path w="82667" h="1264" extrusionOk="0">
                    <a:moveTo>
                      <a:pt x="0" y="0"/>
                    </a:moveTo>
                    <a:lnTo>
                      <a:pt x="82668" y="126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1495;p46">
              <a:extLst>
                <a:ext uri="{FF2B5EF4-FFF2-40B4-BE49-F238E27FC236}">
                  <a16:creationId xmlns:a16="http://schemas.microsoft.com/office/drawing/2014/main" id="{988A1239-0184-2CA9-858D-8184B55BAFD1}"/>
                </a:ext>
              </a:extLst>
            </p:cNvPr>
            <p:cNvSpPr/>
            <p:nvPr/>
          </p:nvSpPr>
          <p:spPr>
            <a:xfrm>
              <a:off x="5790584" y="4527249"/>
              <a:ext cx="7859" cy="60404"/>
            </a:xfrm>
            <a:custGeom>
              <a:avLst/>
              <a:gdLst/>
              <a:ahLst/>
              <a:cxnLst/>
              <a:rect l="l" t="t" r="r" b="b"/>
              <a:pathLst>
                <a:path w="2107" h="16194" extrusionOk="0">
                  <a:moveTo>
                    <a:pt x="2107" y="0"/>
                  </a:moveTo>
                  <a:lnTo>
                    <a:pt x="0" y="1619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496;p46">
              <a:extLst>
                <a:ext uri="{FF2B5EF4-FFF2-40B4-BE49-F238E27FC236}">
                  <a16:creationId xmlns:a16="http://schemas.microsoft.com/office/drawing/2014/main" id="{447D4815-6504-F3F1-49DC-6018836D66F7}"/>
                </a:ext>
              </a:extLst>
            </p:cNvPr>
            <p:cNvSpPr/>
            <p:nvPr/>
          </p:nvSpPr>
          <p:spPr>
            <a:xfrm>
              <a:off x="5621883" y="4543552"/>
              <a:ext cx="5558" cy="60202"/>
            </a:xfrm>
            <a:custGeom>
              <a:avLst/>
              <a:gdLst/>
              <a:ahLst/>
              <a:cxnLst/>
              <a:rect l="l" t="t" r="r" b="b"/>
              <a:pathLst>
                <a:path w="1490" h="16140" extrusionOk="0">
                  <a:moveTo>
                    <a:pt x="1491" y="0"/>
                  </a:moveTo>
                  <a:lnTo>
                    <a:pt x="0" y="1614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497;p46">
              <a:extLst>
                <a:ext uri="{FF2B5EF4-FFF2-40B4-BE49-F238E27FC236}">
                  <a16:creationId xmlns:a16="http://schemas.microsoft.com/office/drawing/2014/main" id="{22B0C9FC-9A56-213A-F02C-D650E35017F1}"/>
                </a:ext>
              </a:extLst>
            </p:cNvPr>
            <p:cNvSpPr/>
            <p:nvPr/>
          </p:nvSpPr>
          <p:spPr>
            <a:xfrm>
              <a:off x="5438945" y="4524981"/>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498;p46">
              <a:extLst>
                <a:ext uri="{FF2B5EF4-FFF2-40B4-BE49-F238E27FC236}">
                  <a16:creationId xmlns:a16="http://schemas.microsoft.com/office/drawing/2014/main" id="{D633B9EB-4CF8-C7FC-A796-028CFE53EACA}"/>
                </a:ext>
              </a:extLst>
            </p:cNvPr>
            <p:cNvSpPr/>
            <p:nvPr/>
          </p:nvSpPr>
          <p:spPr>
            <a:xfrm>
              <a:off x="5381392" y="4506260"/>
              <a:ext cx="6751" cy="50362"/>
            </a:xfrm>
            <a:custGeom>
              <a:avLst/>
              <a:gdLst/>
              <a:ahLst/>
              <a:cxnLst/>
              <a:rect l="l" t="t" r="r" b="b"/>
              <a:pathLst>
                <a:path w="1810" h="13502" extrusionOk="0">
                  <a:moveTo>
                    <a:pt x="1811" y="0"/>
                  </a:moveTo>
                  <a:lnTo>
                    <a:pt x="0" y="1350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499;p46">
              <a:extLst>
                <a:ext uri="{FF2B5EF4-FFF2-40B4-BE49-F238E27FC236}">
                  <a16:creationId xmlns:a16="http://schemas.microsoft.com/office/drawing/2014/main" id="{1EF3632B-3C7D-1B52-FAFC-0E8D148C05BA}"/>
                </a:ext>
              </a:extLst>
            </p:cNvPr>
            <p:cNvSpPr/>
            <p:nvPr/>
          </p:nvSpPr>
          <p:spPr>
            <a:xfrm>
              <a:off x="5298075" y="4460062"/>
              <a:ext cx="5647" cy="42239"/>
            </a:xfrm>
            <a:custGeom>
              <a:avLst/>
              <a:gdLst/>
              <a:ahLst/>
              <a:cxnLst/>
              <a:rect l="l" t="t" r="r" b="b"/>
              <a:pathLst>
                <a:path w="1514" h="11324" extrusionOk="0">
                  <a:moveTo>
                    <a:pt x="1514"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 name="Google Shape;1500;p46">
              <a:extLst>
                <a:ext uri="{FF2B5EF4-FFF2-40B4-BE49-F238E27FC236}">
                  <a16:creationId xmlns:a16="http://schemas.microsoft.com/office/drawing/2014/main" id="{5C1CBE1B-3712-8BD9-A928-253E72E37CCF}"/>
                </a:ext>
              </a:extLst>
            </p:cNvPr>
            <p:cNvGrpSpPr/>
            <p:nvPr/>
          </p:nvGrpSpPr>
          <p:grpSpPr>
            <a:xfrm>
              <a:off x="5307828" y="4232154"/>
              <a:ext cx="654861" cy="288370"/>
              <a:chOff x="4649670" y="1455586"/>
              <a:chExt cx="175566" cy="77313"/>
            </a:xfrm>
          </p:grpSpPr>
          <p:sp>
            <p:nvSpPr>
              <p:cNvPr id="1144" name="Google Shape;1501;p46">
                <a:extLst>
                  <a:ext uri="{FF2B5EF4-FFF2-40B4-BE49-F238E27FC236}">
                    <a16:creationId xmlns:a16="http://schemas.microsoft.com/office/drawing/2014/main" id="{77D86313-B0BF-41A9-B45B-82F0B71A1508}"/>
                  </a:ext>
                </a:extLst>
              </p:cNvPr>
              <p:cNvSpPr/>
              <p:nvPr/>
            </p:nvSpPr>
            <p:spPr>
              <a:xfrm>
                <a:off x="4727818" y="152671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502;p46">
                <a:extLst>
                  <a:ext uri="{FF2B5EF4-FFF2-40B4-BE49-F238E27FC236}">
                    <a16:creationId xmlns:a16="http://schemas.microsoft.com/office/drawing/2014/main" id="{00768703-6F5C-C0B2-2143-2E703A472D8E}"/>
                  </a:ext>
                </a:extLst>
              </p:cNvPr>
              <p:cNvSpPr/>
              <p:nvPr/>
            </p:nvSpPr>
            <p:spPr>
              <a:xfrm>
                <a:off x="4687967" y="152166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503;p46">
                <a:extLst>
                  <a:ext uri="{FF2B5EF4-FFF2-40B4-BE49-F238E27FC236}">
                    <a16:creationId xmlns:a16="http://schemas.microsoft.com/office/drawing/2014/main" id="{BD78A740-E7CA-11F1-444D-B0A4AB3D45B3}"/>
                  </a:ext>
                </a:extLst>
              </p:cNvPr>
              <p:cNvSpPr/>
              <p:nvPr/>
            </p:nvSpPr>
            <p:spPr>
              <a:xfrm>
                <a:off x="4655180" y="150434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504;p46">
                <a:extLst>
                  <a:ext uri="{FF2B5EF4-FFF2-40B4-BE49-F238E27FC236}">
                    <a16:creationId xmlns:a16="http://schemas.microsoft.com/office/drawing/2014/main" id="{1BDAD890-C582-BC21-7E6A-864908E41379}"/>
                  </a:ext>
                </a:extLst>
              </p:cNvPr>
              <p:cNvSpPr/>
              <p:nvPr/>
            </p:nvSpPr>
            <p:spPr>
              <a:xfrm>
                <a:off x="4649670" y="1481724"/>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505;p46">
                <a:extLst>
                  <a:ext uri="{FF2B5EF4-FFF2-40B4-BE49-F238E27FC236}">
                    <a16:creationId xmlns:a16="http://schemas.microsoft.com/office/drawing/2014/main" id="{56BD8F18-C14E-DA6A-9026-5963C0294E22}"/>
                  </a:ext>
                </a:extLst>
              </p:cNvPr>
              <p:cNvSpPr/>
              <p:nvPr/>
            </p:nvSpPr>
            <p:spPr>
              <a:xfrm>
                <a:off x="4672100" y="1467121"/>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506;p46">
                <a:extLst>
                  <a:ext uri="{FF2B5EF4-FFF2-40B4-BE49-F238E27FC236}">
                    <a16:creationId xmlns:a16="http://schemas.microsoft.com/office/drawing/2014/main" id="{24B6E262-B2BC-9C0E-8F5A-0925C225B930}"/>
                  </a:ext>
                </a:extLst>
              </p:cNvPr>
              <p:cNvSpPr/>
              <p:nvPr/>
            </p:nvSpPr>
            <p:spPr>
              <a:xfrm>
                <a:off x="4700166" y="1458919"/>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507;p46">
                <a:extLst>
                  <a:ext uri="{FF2B5EF4-FFF2-40B4-BE49-F238E27FC236}">
                    <a16:creationId xmlns:a16="http://schemas.microsoft.com/office/drawing/2014/main" id="{8939A363-49F8-E0BE-D37A-4DE1B6C3012A}"/>
                  </a:ext>
                </a:extLst>
              </p:cNvPr>
              <p:cNvSpPr/>
              <p:nvPr/>
            </p:nvSpPr>
            <p:spPr>
              <a:xfrm>
                <a:off x="4730120" y="1455586"/>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508;p46">
                <a:extLst>
                  <a:ext uri="{FF2B5EF4-FFF2-40B4-BE49-F238E27FC236}">
                    <a16:creationId xmlns:a16="http://schemas.microsoft.com/office/drawing/2014/main" id="{4480D328-0AEC-8B7A-0222-4FC6D1435508}"/>
                  </a:ext>
                </a:extLst>
              </p:cNvPr>
              <p:cNvSpPr/>
              <p:nvPr/>
            </p:nvSpPr>
            <p:spPr>
              <a:xfrm>
                <a:off x="4762424" y="1457498"/>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509;p46">
                <a:extLst>
                  <a:ext uri="{FF2B5EF4-FFF2-40B4-BE49-F238E27FC236}">
                    <a16:creationId xmlns:a16="http://schemas.microsoft.com/office/drawing/2014/main" id="{DE39472D-6BC6-32C1-43DF-A8C9DCE636E1}"/>
                  </a:ext>
                </a:extLst>
              </p:cNvPr>
              <p:cNvSpPr/>
              <p:nvPr/>
            </p:nvSpPr>
            <p:spPr>
              <a:xfrm>
                <a:off x="4792987" y="1465857"/>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510;p46">
                <a:extLst>
                  <a:ext uri="{FF2B5EF4-FFF2-40B4-BE49-F238E27FC236}">
                    <a16:creationId xmlns:a16="http://schemas.microsoft.com/office/drawing/2014/main" id="{EE7206A1-67E1-B421-DD25-3B758E7DA408}"/>
                  </a:ext>
                </a:extLst>
              </p:cNvPr>
              <p:cNvSpPr/>
              <p:nvPr/>
            </p:nvSpPr>
            <p:spPr>
              <a:xfrm>
                <a:off x="4770322" y="152393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511;p46">
                <a:extLst>
                  <a:ext uri="{FF2B5EF4-FFF2-40B4-BE49-F238E27FC236}">
                    <a16:creationId xmlns:a16="http://schemas.microsoft.com/office/drawing/2014/main" id="{6FF755E0-164B-B717-78FD-FDB40D3831CC}"/>
                  </a:ext>
                </a:extLst>
              </p:cNvPr>
              <p:cNvSpPr/>
              <p:nvPr/>
            </p:nvSpPr>
            <p:spPr>
              <a:xfrm>
                <a:off x="4803664" y="151210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512;p46">
                <a:extLst>
                  <a:ext uri="{FF2B5EF4-FFF2-40B4-BE49-F238E27FC236}">
                    <a16:creationId xmlns:a16="http://schemas.microsoft.com/office/drawing/2014/main" id="{63026DD8-FE73-61BF-798A-71006A396125}"/>
                  </a:ext>
                </a:extLst>
              </p:cNvPr>
              <p:cNvSpPr/>
              <p:nvPr/>
            </p:nvSpPr>
            <p:spPr>
              <a:xfrm>
                <a:off x="4818415" y="1486532"/>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 name="Google Shape;1513;p46">
              <a:extLst>
                <a:ext uri="{FF2B5EF4-FFF2-40B4-BE49-F238E27FC236}">
                  <a16:creationId xmlns:a16="http://schemas.microsoft.com/office/drawing/2014/main" id="{FFA8C5DC-914D-CFBF-F0CE-C6DD46B932AD}"/>
                </a:ext>
              </a:extLst>
            </p:cNvPr>
            <p:cNvSpPr/>
            <p:nvPr/>
          </p:nvSpPr>
          <p:spPr>
            <a:xfrm>
              <a:off x="5263706" y="4245544"/>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6"/>
                  </a:cubicBezTo>
                  <a:cubicBezTo>
                    <a:pt x="16089" y="38719"/>
                    <a:pt x="29069" y="45025"/>
                    <a:pt x="41861" y="49076"/>
                  </a:cubicBezTo>
                  <a:cubicBezTo>
                    <a:pt x="75015" y="59573"/>
                    <a:pt x="110636" y="60729"/>
                    <a:pt x="144375" y="53088"/>
                  </a:cubicBezTo>
                  <a:cubicBezTo>
                    <a:pt x="156254" y="50395"/>
                    <a:pt x="168297" y="46438"/>
                    <a:pt x="178911" y="40108"/>
                  </a:cubicBezTo>
                  <a:cubicBezTo>
                    <a:pt x="187496" y="34981"/>
                    <a:pt x="198899" y="25084"/>
                    <a:pt x="198860" y="14010"/>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514;p46">
              <a:extLst>
                <a:ext uri="{FF2B5EF4-FFF2-40B4-BE49-F238E27FC236}">
                  <a16:creationId xmlns:a16="http://schemas.microsoft.com/office/drawing/2014/main" id="{652021E4-29E2-89E7-9B82-FD3C9D943683}"/>
                </a:ext>
              </a:extLst>
            </p:cNvPr>
            <p:cNvSpPr/>
            <p:nvPr/>
          </p:nvSpPr>
          <p:spPr>
            <a:xfrm>
              <a:off x="5263076" y="4084905"/>
              <a:ext cx="742248" cy="316934"/>
            </a:xfrm>
            <a:custGeom>
              <a:avLst/>
              <a:gdLst/>
              <a:ahLst/>
              <a:cxnLst/>
              <a:rect l="l" t="t" r="r" b="b"/>
              <a:pathLst>
                <a:path w="198994" h="84969" extrusionOk="0">
                  <a:moveTo>
                    <a:pt x="195611" y="31236"/>
                  </a:moveTo>
                  <a:cubicBezTo>
                    <a:pt x="183568" y="12013"/>
                    <a:pt x="140767" y="-638"/>
                    <a:pt x="96741" y="25"/>
                  </a:cubicBezTo>
                  <a:cubicBezTo>
                    <a:pt x="50904" y="712"/>
                    <a:pt x="7533" y="15775"/>
                    <a:pt x="899" y="37168"/>
                  </a:cubicBezTo>
                  <a:cubicBezTo>
                    <a:pt x="-7421" y="63992"/>
                    <a:pt x="43005" y="88249"/>
                    <a:pt x="111289" y="84605"/>
                  </a:cubicBezTo>
                  <a:cubicBezTo>
                    <a:pt x="175600" y="81171"/>
                    <a:pt x="210416" y="54869"/>
                    <a:pt x="195611" y="312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515;p46">
              <a:extLst>
                <a:ext uri="{FF2B5EF4-FFF2-40B4-BE49-F238E27FC236}">
                  <a16:creationId xmlns:a16="http://schemas.microsoft.com/office/drawing/2014/main" id="{92DAD204-69A0-3AE9-74CE-45AD1351A121}"/>
                </a:ext>
              </a:extLst>
            </p:cNvPr>
            <p:cNvSpPr/>
            <p:nvPr/>
          </p:nvSpPr>
          <p:spPr>
            <a:xfrm>
              <a:off x="5264624" y="4241266"/>
              <a:ext cx="737335" cy="158734"/>
            </a:xfrm>
            <a:custGeom>
              <a:avLst/>
              <a:gdLst/>
              <a:ahLst/>
              <a:cxnLst/>
              <a:rect l="l" t="t" r="r" b="b"/>
              <a:pathLst>
                <a:path w="197677" h="42556" extrusionOk="0">
                  <a:moveTo>
                    <a:pt x="0" y="7032"/>
                  </a:moveTo>
                  <a:cubicBezTo>
                    <a:pt x="7586" y="28472"/>
                    <a:pt x="52362" y="45267"/>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516;p46">
              <a:extLst>
                <a:ext uri="{FF2B5EF4-FFF2-40B4-BE49-F238E27FC236}">
                  <a16:creationId xmlns:a16="http://schemas.microsoft.com/office/drawing/2014/main" id="{BBDBE10B-6419-E4A1-0526-560382F33E2C}"/>
                </a:ext>
              </a:extLst>
            </p:cNvPr>
            <p:cNvSpPr/>
            <p:nvPr/>
          </p:nvSpPr>
          <p:spPr>
            <a:xfrm>
              <a:off x="5373644" y="4115400"/>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 name="Google Shape;1517;p46">
              <a:extLst>
                <a:ext uri="{FF2B5EF4-FFF2-40B4-BE49-F238E27FC236}">
                  <a16:creationId xmlns:a16="http://schemas.microsoft.com/office/drawing/2014/main" id="{D57F9377-0A9C-DEF8-1EC3-5EB7A2C29C48}"/>
                </a:ext>
              </a:extLst>
            </p:cNvPr>
            <p:cNvGrpSpPr/>
            <p:nvPr/>
          </p:nvGrpSpPr>
          <p:grpSpPr>
            <a:xfrm>
              <a:off x="5480430" y="4173643"/>
              <a:ext cx="308695" cy="96616"/>
              <a:chOff x="4695944" y="1439899"/>
              <a:chExt cx="82760" cy="25903"/>
            </a:xfrm>
          </p:grpSpPr>
          <p:sp>
            <p:nvSpPr>
              <p:cNvPr id="1141" name="Google Shape;1518;p46">
                <a:extLst>
                  <a:ext uri="{FF2B5EF4-FFF2-40B4-BE49-F238E27FC236}">
                    <a16:creationId xmlns:a16="http://schemas.microsoft.com/office/drawing/2014/main" id="{E8A728EF-8F02-7A77-AEED-55C0E7215C36}"/>
                  </a:ext>
                </a:extLst>
              </p:cNvPr>
              <p:cNvSpPr/>
              <p:nvPr/>
            </p:nvSpPr>
            <p:spPr>
              <a:xfrm>
                <a:off x="4703591" y="1439899"/>
                <a:ext cx="66817" cy="25903"/>
              </a:xfrm>
              <a:custGeom>
                <a:avLst/>
                <a:gdLst/>
                <a:ahLst/>
                <a:cxnLst/>
                <a:rect l="l" t="t" r="r" b="b"/>
                <a:pathLst>
                  <a:path w="66817" h="25903" extrusionOk="0">
                    <a:moveTo>
                      <a:pt x="196" y="0"/>
                    </a:moveTo>
                    <a:lnTo>
                      <a:pt x="1" y="12971"/>
                    </a:lnTo>
                    <a:cubicBezTo>
                      <a:pt x="-85" y="18614"/>
                      <a:pt x="7251" y="23297"/>
                      <a:pt x="16375" y="23437"/>
                    </a:cubicBezTo>
                    <a:lnTo>
                      <a:pt x="17031" y="23437"/>
                    </a:lnTo>
                    <a:cubicBezTo>
                      <a:pt x="26162" y="23586"/>
                      <a:pt x="33631" y="19129"/>
                      <a:pt x="33717" y="13486"/>
                    </a:cubicBezTo>
                    <a:lnTo>
                      <a:pt x="33756" y="10731"/>
                    </a:lnTo>
                    <a:cubicBezTo>
                      <a:pt x="33842" y="5089"/>
                      <a:pt x="41311" y="624"/>
                      <a:pt x="50443" y="765"/>
                    </a:cubicBezTo>
                    <a:lnTo>
                      <a:pt x="50443" y="765"/>
                    </a:lnTo>
                    <a:cubicBezTo>
                      <a:pt x="59574" y="905"/>
                      <a:pt x="66903" y="5588"/>
                      <a:pt x="66817" y="11231"/>
                    </a:cubicBezTo>
                    <a:lnTo>
                      <a:pt x="66591"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519;p46">
                <a:extLst>
                  <a:ext uri="{FF2B5EF4-FFF2-40B4-BE49-F238E27FC236}">
                    <a16:creationId xmlns:a16="http://schemas.microsoft.com/office/drawing/2014/main" id="{81BAFE7E-AB6E-896F-FF1F-542E06BEF006}"/>
                  </a:ext>
                </a:extLst>
              </p:cNvPr>
              <p:cNvSpPr/>
              <p:nvPr/>
            </p:nvSpPr>
            <p:spPr>
              <a:xfrm>
                <a:off x="4695944" y="1454946"/>
                <a:ext cx="82667" cy="1256"/>
              </a:xfrm>
              <a:custGeom>
                <a:avLst/>
                <a:gdLst/>
                <a:ahLst/>
                <a:cxnLst/>
                <a:rect l="l" t="t" r="r" b="b"/>
                <a:pathLst>
                  <a:path w="82667" h="1256" extrusionOk="0">
                    <a:moveTo>
                      <a:pt x="0" y="0"/>
                    </a:moveTo>
                    <a:lnTo>
                      <a:pt x="82668"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520;p46">
                <a:extLst>
                  <a:ext uri="{FF2B5EF4-FFF2-40B4-BE49-F238E27FC236}">
                    <a16:creationId xmlns:a16="http://schemas.microsoft.com/office/drawing/2014/main" id="{11EBA709-EC6A-6E76-DE67-329F80B17709}"/>
                  </a:ext>
                </a:extLst>
              </p:cNvPr>
              <p:cNvSpPr/>
              <p:nvPr/>
            </p:nvSpPr>
            <p:spPr>
              <a:xfrm>
                <a:off x="4696037" y="1448866"/>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 name="Google Shape;1521;p46">
              <a:extLst>
                <a:ext uri="{FF2B5EF4-FFF2-40B4-BE49-F238E27FC236}">
                  <a16:creationId xmlns:a16="http://schemas.microsoft.com/office/drawing/2014/main" id="{E7FD9389-1BD3-AEE4-E18D-0ED6A42AF506}"/>
                </a:ext>
              </a:extLst>
            </p:cNvPr>
            <p:cNvSpPr/>
            <p:nvPr/>
          </p:nvSpPr>
          <p:spPr>
            <a:xfrm>
              <a:off x="5791572" y="4385248"/>
              <a:ext cx="7829" cy="60374"/>
            </a:xfrm>
            <a:custGeom>
              <a:avLst/>
              <a:gdLst/>
              <a:ahLst/>
              <a:cxnLst/>
              <a:rect l="l" t="t" r="r" b="b"/>
              <a:pathLst>
                <a:path w="2099" h="16186" extrusionOk="0">
                  <a:moveTo>
                    <a:pt x="2099" y="0"/>
                  </a:moveTo>
                  <a:lnTo>
                    <a:pt x="0" y="1618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522;p46">
              <a:extLst>
                <a:ext uri="{FF2B5EF4-FFF2-40B4-BE49-F238E27FC236}">
                  <a16:creationId xmlns:a16="http://schemas.microsoft.com/office/drawing/2014/main" id="{7839531E-1BA1-60A5-DF92-3EDC11A7E45E}"/>
                </a:ext>
              </a:extLst>
            </p:cNvPr>
            <p:cNvSpPr/>
            <p:nvPr/>
          </p:nvSpPr>
          <p:spPr>
            <a:xfrm>
              <a:off x="5622842" y="4401551"/>
              <a:ext cx="5558" cy="60172"/>
            </a:xfrm>
            <a:custGeom>
              <a:avLst/>
              <a:gdLst/>
              <a:ahLst/>
              <a:cxnLst/>
              <a:rect l="l" t="t" r="r" b="b"/>
              <a:pathLst>
                <a:path w="1490" h="16132" extrusionOk="0">
                  <a:moveTo>
                    <a:pt x="1491" y="0"/>
                  </a:moveTo>
                  <a:lnTo>
                    <a:pt x="0" y="1613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523;p46">
              <a:extLst>
                <a:ext uri="{FF2B5EF4-FFF2-40B4-BE49-F238E27FC236}">
                  <a16:creationId xmlns:a16="http://schemas.microsoft.com/office/drawing/2014/main" id="{21065FA1-EC70-0093-D41A-92CDFE52824D}"/>
                </a:ext>
              </a:extLst>
            </p:cNvPr>
            <p:cNvSpPr/>
            <p:nvPr/>
          </p:nvSpPr>
          <p:spPr>
            <a:xfrm>
              <a:off x="5439904" y="4382946"/>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1524;p46">
              <a:extLst>
                <a:ext uri="{FF2B5EF4-FFF2-40B4-BE49-F238E27FC236}">
                  <a16:creationId xmlns:a16="http://schemas.microsoft.com/office/drawing/2014/main" id="{B80E8921-4D53-5E89-839C-638489968536}"/>
                </a:ext>
              </a:extLst>
            </p:cNvPr>
            <p:cNvSpPr/>
            <p:nvPr/>
          </p:nvSpPr>
          <p:spPr>
            <a:xfrm>
              <a:off x="5382354" y="4364259"/>
              <a:ext cx="6751" cy="50333"/>
            </a:xfrm>
            <a:custGeom>
              <a:avLst/>
              <a:gdLst/>
              <a:ahLst/>
              <a:cxnLst/>
              <a:rect l="l" t="t" r="r" b="b"/>
              <a:pathLst>
                <a:path w="1810" h="13494" extrusionOk="0">
                  <a:moveTo>
                    <a:pt x="1811" y="0"/>
                  </a:moveTo>
                  <a:lnTo>
                    <a:pt x="0" y="1349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1525;p46">
              <a:extLst>
                <a:ext uri="{FF2B5EF4-FFF2-40B4-BE49-F238E27FC236}">
                  <a16:creationId xmlns:a16="http://schemas.microsoft.com/office/drawing/2014/main" id="{A457B8E0-C9E6-9494-5739-1FB543EDEA48}"/>
                </a:ext>
              </a:extLst>
            </p:cNvPr>
            <p:cNvSpPr/>
            <p:nvPr/>
          </p:nvSpPr>
          <p:spPr>
            <a:xfrm>
              <a:off x="5299033" y="4318061"/>
              <a:ext cx="5673" cy="42239"/>
            </a:xfrm>
            <a:custGeom>
              <a:avLst/>
              <a:gdLst/>
              <a:ahLst/>
              <a:cxnLst/>
              <a:rect l="l" t="t" r="r" b="b"/>
              <a:pathLst>
                <a:path w="1521" h="11324" extrusionOk="0">
                  <a:moveTo>
                    <a:pt x="1522"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2" name="Google Shape;1526;p46">
              <a:extLst>
                <a:ext uri="{FF2B5EF4-FFF2-40B4-BE49-F238E27FC236}">
                  <a16:creationId xmlns:a16="http://schemas.microsoft.com/office/drawing/2014/main" id="{700C2708-0E3F-C93A-9DB7-E39B14EA46FC}"/>
                </a:ext>
              </a:extLst>
            </p:cNvPr>
            <p:cNvGrpSpPr/>
            <p:nvPr/>
          </p:nvGrpSpPr>
          <p:grpSpPr>
            <a:xfrm>
              <a:off x="5308787" y="4090123"/>
              <a:ext cx="654865" cy="288370"/>
              <a:chOff x="4649927" y="1417507"/>
              <a:chExt cx="175567" cy="77313"/>
            </a:xfrm>
          </p:grpSpPr>
          <p:sp>
            <p:nvSpPr>
              <p:cNvPr id="1129" name="Google Shape;1527;p46">
                <a:extLst>
                  <a:ext uri="{FF2B5EF4-FFF2-40B4-BE49-F238E27FC236}">
                    <a16:creationId xmlns:a16="http://schemas.microsoft.com/office/drawing/2014/main" id="{5E0D01EE-4F43-2C9A-941B-949BC5C5EECA}"/>
                  </a:ext>
                </a:extLst>
              </p:cNvPr>
              <p:cNvSpPr/>
              <p:nvPr/>
            </p:nvSpPr>
            <p:spPr>
              <a:xfrm>
                <a:off x="4728076" y="148863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528;p46">
                <a:extLst>
                  <a:ext uri="{FF2B5EF4-FFF2-40B4-BE49-F238E27FC236}">
                    <a16:creationId xmlns:a16="http://schemas.microsoft.com/office/drawing/2014/main" id="{526B8EEB-F812-9161-A6FB-BDA258502CCE}"/>
                  </a:ext>
                </a:extLst>
              </p:cNvPr>
              <p:cNvSpPr/>
              <p:nvPr/>
            </p:nvSpPr>
            <p:spPr>
              <a:xfrm>
                <a:off x="4688233" y="1483597"/>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529;p46">
                <a:extLst>
                  <a:ext uri="{FF2B5EF4-FFF2-40B4-BE49-F238E27FC236}">
                    <a16:creationId xmlns:a16="http://schemas.microsoft.com/office/drawing/2014/main" id="{CE27B365-3F43-CEED-A71C-3B3533F883D9}"/>
                  </a:ext>
                </a:extLst>
              </p:cNvPr>
              <p:cNvSpPr/>
              <p:nvPr/>
            </p:nvSpPr>
            <p:spPr>
              <a:xfrm>
                <a:off x="4655445" y="146627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530;p46">
                <a:extLst>
                  <a:ext uri="{FF2B5EF4-FFF2-40B4-BE49-F238E27FC236}">
                    <a16:creationId xmlns:a16="http://schemas.microsoft.com/office/drawing/2014/main" id="{41CFCFD8-89B9-4F45-DCF8-76AF453133A1}"/>
                  </a:ext>
                </a:extLst>
              </p:cNvPr>
              <p:cNvSpPr/>
              <p:nvPr/>
            </p:nvSpPr>
            <p:spPr>
              <a:xfrm>
                <a:off x="4649927" y="1443653"/>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531;p46">
                <a:extLst>
                  <a:ext uri="{FF2B5EF4-FFF2-40B4-BE49-F238E27FC236}">
                    <a16:creationId xmlns:a16="http://schemas.microsoft.com/office/drawing/2014/main" id="{59E5D72A-D3D3-2800-35C2-33050AEFB54B}"/>
                  </a:ext>
                </a:extLst>
              </p:cNvPr>
              <p:cNvSpPr/>
              <p:nvPr/>
            </p:nvSpPr>
            <p:spPr>
              <a:xfrm>
                <a:off x="4672358" y="1429042"/>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532;p46">
                <a:extLst>
                  <a:ext uri="{FF2B5EF4-FFF2-40B4-BE49-F238E27FC236}">
                    <a16:creationId xmlns:a16="http://schemas.microsoft.com/office/drawing/2014/main" id="{0EC206B2-1C64-8477-B18C-4C74A3F2EA23}"/>
                  </a:ext>
                </a:extLst>
              </p:cNvPr>
              <p:cNvSpPr/>
              <p:nvPr/>
            </p:nvSpPr>
            <p:spPr>
              <a:xfrm>
                <a:off x="4700431" y="1420839"/>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533;p46">
                <a:extLst>
                  <a:ext uri="{FF2B5EF4-FFF2-40B4-BE49-F238E27FC236}">
                    <a16:creationId xmlns:a16="http://schemas.microsoft.com/office/drawing/2014/main" id="{CFA6B4E4-9932-059A-9653-3B84D231A4E6}"/>
                  </a:ext>
                </a:extLst>
              </p:cNvPr>
              <p:cNvSpPr/>
              <p:nvPr/>
            </p:nvSpPr>
            <p:spPr>
              <a:xfrm>
                <a:off x="4730378" y="1417507"/>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534;p46">
                <a:extLst>
                  <a:ext uri="{FF2B5EF4-FFF2-40B4-BE49-F238E27FC236}">
                    <a16:creationId xmlns:a16="http://schemas.microsoft.com/office/drawing/2014/main" id="{C4A7320E-1FA5-403F-D744-AB9DCABA4DDA}"/>
                  </a:ext>
                </a:extLst>
              </p:cNvPr>
              <p:cNvSpPr/>
              <p:nvPr/>
            </p:nvSpPr>
            <p:spPr>
              <a:xfrm>
                <a:off x="4762682" y="1419419"/>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535;p46">
                <a:extLst>
                  <a:ext uri="{FF2B5EF4-FFF2-40B4-BE49-F238E27FC236}">
                    <a16:creationId xmlns:a16="http://schemas.microsoft.com/office/drawing/2014/main" id="{DCF3A24A-2438-B5CC-B636-6814DD4E07D6}"/>
                  </a:ext>
                </a:extLst>
              </p:cNvPr>
              <p:cNvSpPr/>
              <p:nvPr/>
            </p:nvSpPr>
            <p:spPr>
              <a:xfrm>
                <a:off x="4793245" y="1427786"/>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536;p46">
                <a:extLst>
                  <a:ext uri="{FF2B5EF4-FFF2-40B4-BE49-F238E27FC236}">
                    <a16:creationId xmlns:a16="http://schemas.microsoft.com/office/drawing/2014/main" id="{96C471FD-EC58-63A7-0124-F9B75E6E8AA5}"/>
                  </a:ext>
                </a:extLst>
              </p:cNvPr>
              <p:cNvSpPr/>
              <p:nvPr/>
            </p:nvSpPr>
            <p:spPr>
              <a:xfrm>
                <a:off x="4770588" y="1485853"/>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537;p46">
                <a:extLst>
                  <a:ext uri="{FF2B5EF4-FFF2-40B4-BE49-F238E27FC236}">
                    <a16:creationId xmlns:a16="http://schemas.microsoft.com/office/drawing/2014/main" id="{EA585C57-4371-7E4E-50EB-BC6CB5F7DF13}"/>
                  </a:ext>
                </a:extLst>
              </p:cNvPr>
              <p:cNvSpPr/>
              <p:nvPr/>
            </p:nvSpPr>
            <p:spPr>
              <a:xfrm>
                <a:off x="4803930" y="147402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538;p46">
                <a:extLst>
                  <a:ext uri="{FF2B5EF4-FFF2-40B4-BE49-F238E27FC236}">
                    <a16:creationId xmlns:a16="http://schemas.microsoft.com/office/drawing/2014/main" id="{BF9A73CA-D5CF-2E2D-104C-E8D4EC3FC4AD}"/>
                  </a:ext>
                </a:extLst>
              </p:cNvPr>
              <p:cNvSpPr/>
              <p:nvPr/>
            </p:nvSpPr>
            <p:spPr>
              <a:xfrm>
                <a:off x="4818673" y="1448460"/>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3" name="Google Shape;1539;p46">
              <a:extLst>
                <a:ext uri="{FF2B5EF4-FFF2-40B4-BE49-F238E27FC236}">
                  <a16:creationId xmlns:a16="http://schemas.microsoft.com/office/drawing/2014/main" id="{359CC232-2B11-AE8E-EE24-1B749F572DA1}"/>
                </a:ext>
              </a:extLst>
            </p:cNvPr>
            <p:cNvSpPr/>
            <p:nvPr/>
          </p:nvSpPr>
          <p:spPr>
            <a:xfrm>
              <a:off x="5265366" y="4112364"/>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6"/>
                  </a:cubicBezTo>
                  <a:cubicBezTo>
                    <a:pt x="16089" y="38719"/>
                    <a:pt x="29069" y="45025"/>
                    <a:pt x="41860" y="49076"/>
                  </a:cubicBezTo>
                  <a:cubicBezTo>
                    <a:pt x="75015" y="59573"/>
                    <a:pt x="110636" y="60729"/>
                    <a:pt x="144375" y="53088"/>
                  </a:cubicBezTo>
                  <a:cubicBezTo>
                    <a:pt x="156254" y="50395"/>
                    <a:pt x="168297" y="46438"/>
                    <a:pt x="178911" y="40108"/>
                  </a:cubicBezTo>
                  <a:cubicBezTo>
                    <a:pt x="187496" y="34981"/>
                    <a:pt x="198899" y="25084"/>
                    <a:pt x="198860" y="14010"/>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1540;p46">
              <a:extLst>
                <a:ext uri="{FF2B5EF4-FFF2-40B4-BE49-F238E27FC236}">
                  <a16:creationId xmlns:a16="http://schemas.microsoft.com/office/drawing/2014/main" id="{6D5FD2CF-E89A-D908-0488-B4DE0D24A946}"/>
                </a:ext>
              </a:extLst>
            </p:cNvPr>
            <p:cNvSpPr/>
            <p:nvPr/>
          </p:nvSpPr>
          <p:spPr>
            <a:xfrm>
              <a:off x="5264736" y="3951695"/>
              <a:ext cx="742244" cy="316934"/>
            </a:xfrm>
            <a:custGeom>
              <a:avLst/>
              <a:gdLst/>
              <a:ahLst/>
              <a:cxnLst/>
              <a:rect l="l" t="t" r="r" b="b"/>
              <a:pathLst>
                <a:path w="198993" h="84969" extrusionOk="0">
                  <a:moveTo>
                    <a:pt x="195611" y="31236"/>
                  </a:moveTo>
                  <a:cubicBezTo>
                    <a:pt x="183568" y="12013"/>
                    <a:pt x="140767" y="-638"/>
                    <a:pt x="96741" y="25"/>
                  </a:cubicBezTo>
                  <a:cubicBezTo>
                    <a:pt x="50904" y="712"/>
                    <a:pt x="7533" y="15775"/>
                    <a:pt x="899" y="37168"/>
                  </a:cubicBezTo>
                  <a:cubicBezTo>
                    <a:pt x="-7421" y="63992"/>
                    <a:pt x="43005" y="88249"/>
                    <a:pt x="111289" y="84605"/>
                  </a:cubicBezTo>
                  <a:cubicBezTo>
                    <a:pt x="175600" y="81171"/>
                    <a:pt x="210416" y="54869"/>
                    <a:pt x="195611" y="312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1541;p46">
              <a:extLst>
                <a:ext uri="{FF2B5EF4-FFF2-40B4-BE49-F238E27FC236}">
                  <a16:creationId xmlns:a16="http://schemas.microsoft.com/office/drawing/2014/main" id="{0BB4431B-5B01-871F-1668-4578EAD9E76C}"/>
                </a:ext>
              </a:extLst>
            </p:cNvPr>
            <p:cNvSpPr/>
            <p:nvPr/>
          </p:nvSpPr>
          <p:spPr>
            <a:xfrm>
              <a:off x="5266284" y="4108056"/>
              <a:ext cx="737335" cy="158741"/>
            </a:xfrm>
            <a:custGeom>
              <a:avLst/>
              <a:gdLst/>
              <a:ahLst/>
              <a:cxnLst/>
              <a:rect l="l" t="t" r="r" b="b"/>
              <a:pathLst>
                <a:path w="197677" h="42558" extrusionOk="0">
                  <a:moveTo>
                    <a:pt x="0" y="7040"/>
                  </a:moveTo>
                  <a:cubicBezTo>
                    <a:pt x="7586" y="28479"/>
                    <a:pt x="52362" y="45275"/>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1542;p46">
              <a:extLst>
                <a:ext uri="{FF2B5EF4-FFF2-40B4-BE49-F238E27FC236}">
                  <a16:creationId xmlns:a16="http://schemas.microsoft.com/office/drawing/2014/main" id="{FF6B4201-F4A6-86C4-0637-BA626C4273C9}"/>
                </a:ext>
              </a:extLst>
            </p:cNvPr>
            <p:cNvSpPr/>
            <p:nvPr/>
          </p:nvSpPr>
          <p:spPr>
            <a:xfrm>
              <a:off x="5375274" y="3982217"/>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1543;p46">
              <a:extLst>
                <a:ext uri="{FF2B5EF4-FFF2-40B4-BE49-F238E27FC236}">
                  <a16:creationId xmlns:a16="http://schemas.microsoft.com/office/drawing/2014/main" id="{0ED068CB-B33C-BE43-272F-F3DED6453E99}"/>
                </a:ext>
              </a:extLst>
            </p:cNvPr>
            <p:cNvGrpSpPr/>
            <p:nvPr/>
          </p:nvGrpSpPr>
          <p:grpSpPr>
            <a:xfrm>
              <a:off x="5482087" y="4040459"/>
              <a:ext cx="308699" cy="96616"/>
              <a:chOff x="4696388" y="1404192"/>
              <a:chExt cx="82761" cy="25903"/>
            </a:xfrm>
          </p:grpSpPr>
          <p:sp>
            <p:nvSpPr>
              <p:cNvPr id="1126" name="Google Shape;1544;p46">
                <a:extLst>
                  <a:ext uri="{FF2B5EF4-FFF2-40B4-BE49-F238E27FC236}">
                    <a16:creationId xmlns:a16="http://schemas.microsoft.com/office/drawing/2014/main" id="{8E067192-23FD-526A-6F7D-C3BBFB7AE764}"/>
                  </a:ext>
                </a:extLst>
              </p:cNvPr>
              <p:cNvSpPr/>
              <p:nvPr/>
            </p:nvSpPr>
            <p:spPr>
              <a:xfrm>
                <a:off x="4704036" y="1404192"/>
                <a:ext cx="66817" cy="25903"/>
              </a:xfrm>
              <a:custGeom>
                <a:avLst/>
                <a:gdLst/>
                <a:ahLst/>
                <a:cxnLst/>
                <a:rect l="l" t="t" r="r" b="b"/>
                <a:pathLst>
                  <a:path w="66817" h="25903" extrusionOk="0">
                    <a:moveTo>
                      <a:pt x="196" y="0"/>
                    </a:moveTo>
                    <a:lnTo>
                      <a:pt x="1" y="12971"/>
                    </a:lnTo>
                    <a:cubicBezTo>
                      <a:pt x="-85" y="18614"/>
                      <a:pt x="7251" y="23297"/>
                      <a:pt x="16375" y="23437"/>
                    </a:cubicBezTo>
                    <a:lnTo>
                      <a:pt x="17031" y="23437"/>
                    </a:lnTo>
                    <a:cubicBezTo>
                      <a:pt x="26162" y="23586"/>
                      <a:pt x="33631" y="19129"/>
                      <a:pt x="33717" y="13486"/>
                    </a:cubicBezTo>
                    <a:lnTo>
                      <a:pt x="33756" y="10731"/>
                    </a:lnTo>
                    <a:cubicBezTo>
                      <a:pt x="33842" y="5089"/>
                      <a:pt x="41311" y="624"/>
                      <a:pt x="50443" y="765"/>
                    </a:cubicBezTo>
                    <a:lnTo>
                      <a:pt x="50443" y="765"/>
                    </a:lnTo>
                    <a:cubicBezTo>
                      <a:pt x="59574" y="905"/>
                      <a:pt x="66903" y="5588"/>
                      <a:pt x="66817" y="11231"/>
                    </a:cubicBezTo>
                    <a:lnTo>
                      <a:pt x="66591"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545;p46">
                <a:extLst>
                  <a:ext uri="{FF2B5EF4-FFF2-40B4-BE49-F238E27FC236}">
                    <a16:creationId xmlns:a16="http://schemas.microsoft.com/office/drawing/2014/main" id="{EC22D882-6477-E23E-A6FA-67C5CC161A4C}"/>
                  </a:ext>
                </a:extLst>
              </p:cNvPr>
              <p:cNvSpPr/>
              <p:nvPr/>
            </p:nvSpPr>
            <p:spPr>
              <a:xfrm>
                <a:off x="4696388" y="1419239"/>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546;p46">
                <a:extLst>
                  <a:ext uri="{FF2B5EF4-FFF2-40B4-BE49-F238E27FC236}">
                    <a16:creationId xmlns:a16="http://schemas.microsoft.com/office/drawing/2014/main" id="{AB07C157-99C3-B160-06A2-3DA0B40FA48B}"/>
                  </a:ext>
                </a:extLst>
              </p:cNvPr>
              <p:cNvSpPr/>
              <p:nvPr/>
            </p:nvSpPr>
            <p:spPr>
              <a:xfrm>
                <a:off x="4696482" y="1413152"/>
                <a:ext cx="82667" cy="1264"/>
              </a:xfrm>
              <a:custGeom>
                <a:avLst/>
                <a:gdLst/>
                <a:ahLst/>
                <a:cxnLst/>
                <a:rect l="l" t="t" r="r" b="b"/>
                <a:pathLst>
                  <a:path w="82667" h="1264" extrusionOk="0">
                    <a:moveTo>
                      <a:pt x="0" y="0"/>
                    </a:moveTo>
                    <a:lnTo>
                      <a:pt x="82668" y="126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1547;p46">
              <a:extLst>
                <a:ext uri="{FF2B5EF4-FFF2-40B4-BE49-F238E27FC236}">
                  <a16:creationId xmlns:a16="http://schemas.microsoft.com/office/drawing/2014/main" id="{666BF665-6533-3DD9-2FD8-9F7DDB2AA130}"/>
                </a:ext>
              </a:extLst>
            </p:cNvPr>
            <p:cNvSpPr/>
            <p:nvPr/>
          </p:nvSpPr>
          <p:spPr>
            <a:xfrm>
              <a:off x="5793202" y="4252038"/>
              <a:ext cx="7859" cy="60404"/>
            </a:xfrm>
            <a:custGeom>
              <a:avLst/>
              <a:gdLst/>
              <a:ahLst/>
              <a:cxnLst/>
              <a:rect l="l" t="t" r="r" b="b"/>
              <a:pathLst>
                <a:path w="2107" h="16194" extrusionOk="0">
                  <a:moveTo>
                    <a:pt x="2107" y="0"/>
                  </a:moveTo>
                  <a:lnTo>
                    <a:pt x="0" y="1619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1548;p46">
              <a:extLst>
                <a:ext uri="{FF2B5EF4-FFF2-40B4-BE49-F238E27FC236}">
                  <a16:creationId xmlns:a16="http://schemas.microsoft.com/office/drawing/2014/main" id="{ACE2D38F-9242-E214-9A5F-0EA30345FA6F}"/>
                </a:ext>
              </a:extLst>
            </p:cNvPr>
            <p:cNvSpPr/>
            <p:nvPr/>
          </p:nvSpPr>
          <p:spPr>
            <a:xfrm>
              <a:off x="5624502" y="4268367"/>
              <a:ext cx="5558" cy="60172"/>
            </a:xfrm>
            <a:custGeom>
              <a:avLst/>
              <a:gdLst/>
              <a:ahLst/>
              <a:cxnLst/>
              <a:rect l="l" t="t" r="r" b="b"/>
              <a:pathLst>
                <a:path w="1490" h="16132" extrusionOk="0">
                  <a:moveTo>
                    <a:pt x="1491" y="0"/>
                  </a:moveTo>
                  <a:lnTo>
                    <a:pt x="0" y="1613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1549;p46">
              <a:extLst>
                <a:ext uri="{FF2B5EF4-FFF2-40B4-BE49-F238E27FC236}">
                  <a16:creationId xmlns:a16="http://schemas.microsoft.com/office/drawing/2014/main" id="{033FD039-0767-FD6A-A428-653201EA90AB}"/>
                </a:ext>
              </a:extLst>
            </p:cNvPr>
            <p:cNvSpPr/>
            <p:nvPr/>
          </p:nvSpPr>
          <p:spPr>
            <a:xfrm>
              <a:off x="5441564" y="4249766"/>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1550;p46">
              <a:extLst>
                <a:ext uri="{FF2B5EF4-FFF2-40B4-BE49-F238E27FC236}">
                  <a16:creationId xmlns:a16="http://schemas.microsoft.com/office/drawing/2014/main" id="{B26A479A-20EC-EEE6-36D2-87821F1C7EF6}"/>
                </a:ext>
              </a:extLst>
            </p:cNvPr>
            <p:cNvSpPr/>
            <p:nvPr/>
          </p:nvSpPr>
          <p:spPr>
            <a:xfrm>
              <a:off x="5384010" y="4231046"/>
              <a:ext cx="6751" cy="50362"/>
            </a:xfrm>
            <a:custGeom>
              <a:avLst/>
              <a:gdLst/>
              <a:ahLst/>
              <a:cxnLst/>
              <a:rect l="l" t="t" r="r" b="b"/>
              <a:pathLst>
                <a:path w="1810" h="13502" extrusionOk="0">
                  <a:moveTo>
                    <a:pt x="1811" y="0"/>
                  </a:moveTo>
                  <a:lnTo>
                    <a:pt x="0" y="1350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1551;p46">
              <a:extLst>
                <a:ext uri="{FF2B5EF4-FFF2-40B4-BE49-F238E27FC236}">
                  <a16:creationId xmlns:a16="http://schemas.microsoft.com/office/drawing/2014/main" id="{03E9C833-9CEE-1BEF-DF70-4BC62E3E511C}"/>
                </a:ext>
              </a:extLst>
            </p:cNvPr>
            <p:cNvSpPr/>
            <p:nvPr/>
          </p:nvSpPr>
          <p:spPr>
            <a:xfrm>
              <a:off x="5300693" y="4184877"/>
              <a:ext cx="5647" cy="42239"/>
            </a:xfrm>
            <a:custGeom>
              <a:avLst/>
              <a:gdLst/>
              <a:ahLst/>
              <a:cxnLst/>
              <a:rect l="l" t="t" r="r" b="b"/>
              <a:pathLst>
                <a:path w="1514" h="11324" extrusionOk="0">
                  <a:moveTo>
                    <a:pt x="1514"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3" name="Google Shape;1552;p46">
              <a:extLst>
                <a:ext uri="{FF2B5EF4-FFF2-40B4-BE49-F238E27FC236}">
                  <a16:creationId xmlns:a16="http://schemas.microsoft.com/office/drawing/2014/main" id="{853CE98C-A1CF-B4F7-B283-41FFA04DDC84}"/>
                </a:ext>
              </a:extLst>
            </p:cNvPr>
            <p:cNvGrpSpPr/>
            <p:nvPr/>
          </p:nvGrpSpPr>
          <p:grpSpPr>
            <a:xfrm>
              <a:off x="5310447" y="3956939"/>
              <a:ext cx="654865" cy="288370"/>
              <a:chOff x="4650372" y="1381800"/>
              <a:chExt cx="175567" cy="77313"/>
            </a:xfrm>
          </p:grpSpPr>
          <p:sp>
            <p:nvSpPr>
              <p:cNvPr id="1114" name="Google Shape;1553;p46">
                <a:extLst>
                  <a:ext uri="{FF2B5EF4-FFF2-40B4-BE49-F238E27FC236}">
                    <a16:creationId xmlns:a16="http://schemas.microsoft.com/office/drawing/2014/main" id="{2E3BBBE6-1F73-23E6-1250-C58B6D26EB0B}"/>
                  </a:ext>
                </a:extLst>
              </p:cNvPr>
              <p:cNvSpPr/>
              <p:nvPr/>
            </p:nvSpPr>
            <p:spPr>
              <a:xfrm>
                <a:off x="4728520" y="145293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554;p46">
                <a:extLst>
                  <a:ext uri="{FF2B5EF4-FFF2-40B4-BE49-F238E27FC236}">
                    <a16:creationId xmlns:a16="http://schemas.microsoft.com/office/drawing/2014/main" id="{3897991B-8679-7A3D-B794-4562D58A86EC}"/>
                  </a:ext>
                </a:extLst>
              </p:cNvPr>
              <p:cNvSpPr/>
              <p:nvPr/>
            </p:nvSpPr>
            <p:spPr>
              <a:xfrm>
                <a:off x="4688670" y="144789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555;p46">
                <a:extLst>
                  <a:ext uri="{FF2B5EF4-FFF2-40B4-BE49-F238E27FC236}">
                    <a16:creationId xmlns:a16="http://schemas.microsoft.com/office/drawing/2014/main" id="{728F4F89-2D9E-6CFA-58BC-3B8F8674DD7A}"/>
                  </a:ext>
                </a:extLst>
              </p:cNvPr>
              <p:cNvSpPr/>
              <p:nvPr/>
            </p:nvSpPr>
            <p:spPr>
              <a:xfrm>
                <a:off x="4655882" y="1430564"/>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556;p46">
                <a:extLst>
                  <a:ext uri="{FF2B5EF4-FFF2-40B4-BE49-F238E27FC236}">
                    <a16:creationId xmlns:a16="http://schemas.microsoft.com/office/drawing/2014/main" id="{71726F52-8B3D-6A27-CB5F-0B196A39ED41}"/>
                  </a:ext>
                </a:extLst>
              </p:cNvPr>
              <p:cNvSpPr/>
              <p:nvPr/>
            </p:nvSpPr>
            <p:spPr>
              <a:xfrm>
                <a:off x="4650372" y="1407946"/>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557;p46">
                <a:extLst>
                  <a:ext uri="{FF2B5EF4-FFF2-40B4-BE49-F238E27FC236}">
                    <a16:creationId xmlns:a16="http://schemas.microsoft.com/office/drawing/2014/main" id="{7AA8541A-5515-1B2B-B5AE-02E982DD2158}"/>
                  </a:ext>
                </a:extLst>
              </p:cNvPr>
              <p:cNvSpPr/>
              <p:nvPr/>
            </p:nvSpPr>
            <p:spPr>
              <a:xfrm>
                <a:off x="4672803" y="1393336"/>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558;p46">
                <a:extLst>
                  <a:ext uri="{FF2B5EF4-FFF2-40B4-BE49-F238E27FC236}">
                    <a16:creationId xmlns:a16="http://schemas.microsoft.com/office/drawing/2014/main" id="{4A419D62-08ED-A3D2-3FFE-DCEC93A6BE00}"/>
                  </a:ext>
                </a:extLst>
              </p:cNvPr>
              <p:cNvSpPr/>
              <p:nvPr/>
            </p:nvSpPr>
            <p:spPr>
              <a:xfrm>
                <a:off x="4700868" y="1385133"/>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559;p46">
                <a:extLst>
                  <a:ext uri="{FF2B5EF4-FFF2-40B4-BE49-F238E27FC236}">
                    <a16:creationId xmlns:a16="http://schemas.microsoft.com/office/drawing/2014/main" id="{3E6D95C6-472B-BFE6-3F5A-B6C015C3CAA6}"/>
                  </a:ext>
                </a:extLst>
              </p:cNvPr>
              <p:cNvSpPr/>
              <p:nvPr/>
            </p:nvSpPr>
            <p:spPr>
              <a:xfrm>
                <a:off x="4730823" y="1381800"/>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560;p46">
                <a:extLst>
                  <a:ext uri="{FF2B5EF4-FFF2-40B4-BE49-F238E27FC236}">
                    <a16:creationId xmlns:a16="http://schemas.microsoft.com/office/drawing/2014/main" id="{E509620E-93AD-66CC-BEFF-E7AE1B40BD3F}"/>
                  </a:ext>
                </a:extLst>
              </p:cNvPr>
              <p:cNvSpPr/>
              <p:nvPr/>
            </p:nvSpPr>
            <p:spPr>
              <a:xfrm>
                <a:off x="4763127" y="1383712"/>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561;p46">
                <a:extLst>
                  <a:ext uri="{FF2B5EF4-FFF2-40B4-BE49-F238E27FC236}">
                    <a16:creationId xmlns:a16="http://schemas.microsoft.com/office/drawing/2014/main" id="{4E5B1D98-A317-E42C-48F9-A5A3A429FDCA}"/>
                  </a:ext>
                </a:extLst>
              </p:cNvPr>
              <p:cNvSpPr/>
              <p:nvPr/>
            </p:nvSpPr>
            <p:spPr>
              <a:xfrm>
                <a:off x="4793690" y="1392071"/>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562;p46">
                <a:extLst>
                  <a:ext uri="{FF2B5EF4-FFF2-40B4-BE49-F238E27FC236}">
                    <a16:creationId xmlns:a16="http://schemas.microsoft.com/office/drawing/2014/main" id="{F2D183A3-601F-16D4-C14A-9C57D2EFF14D}"/>
                  </a:ext>
                </a:extLst>
              </p:cNvPr>
              <p:cNvSpPr/>
              <p:nvPr/>
            </p:nvSpPr>
            <p:spPr>
              <a:xfrm>
                <a:off x="4771025" y="1450146"/>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563;p46">
                <a:extLst>
                  <a:ext uri="{FF2B5EF4-FFF2-40B4-BE49-F238E27FC236}">
                    <a16:creationId xmlns:a16="http://schemas.microsoft.com/office/drawing/2014/main" id="{71B80214-C5DD-96CD-CC84-59EE9E4E946A}"/>
                  </a:ext>
                </a:extLst>
              </p:cNvPr>
              <p:cNvSpPr/>
              <p:nvPr/>
            </p:nvSpPr>
            <p:spPr>
              <a:xfrm>
                <a:off x="4804367" y="143832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564;p46">
                <a:extLst>
                  <a:ext uri="{FF2B5EF4-FFF2-40B4-BE49-F238E27FC236}">
                    <a16:creationId xmlns:a16="http://schemas.microsoft.com/office/drawing/2014/main" id="{82E68ED6-55AE-B4B3-62E3-A8B6D08E0AC6}"/>
                  </a:ext>
                </a:extLst>
              </p:cNvPr>
              <p:cNvSpPr/>
              <p:nvPr/>
            </p:nvSpPr>
            <p:spPr>
              <a:xfrm>
                <a:off x="4819118" y="1412754"/>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4" name="Google Shape;1565;p46">
              <a:extLst>
                <a:ext uri="{FF2B5EF4-FFF2-40B4-BE49-F238E27FC236}">
                  <a16:creationId xmlns:a16="http://schemas.microsoft.com/office/drawing/2014/main" id="{3AA676AD-46DF-1F36-FFA1-8A5819F19050}"/>
                </a:ext>
              </a:extLst>
            </p:cNvPr>
            <p:cNvSpPr/>
            <p:nvPr/>
          </p:nvSpPr>
          <p:spPr>
            <a:xfrm>
              <a:off x="5092649" y="3971176"/>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6"/>
                  </a:cubicBezTo>
                  <a:cubicBezTo>
                    <a:pt x="16089" y="38719"/>
                    <a:pt x="29069" y="45025"/>
                    <a:pt x="41861" y="49076"/>
                  </a:cubicBezTo>
                  <a:cubicBezTo>
                    <a:pt x="75015" y="59573"/>
                    <a:pt x="110636" y="60729"/>
                    <a:pt x="144375" y="53088"/>
                  </a:cubicBezTo>
                  <a:cubicBezTo>
                    <a:pt x="156254" y="50395"/>
                    <a:pt x="168297" y="46438"/>
                    <a:pt x="178911" y="40108"/>
                  </a:cubicBezTo>
                  <a:cubicBezTo>
                    <a:pt x="187496" y="34981"/>
                    <a:pt x="198899" y="25084"/>
                    <a:pt x="198860" y="14010"/>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1566;p46">
              <a:extLst>
                <a:ext uri="{FF2B5EF4-FFF2-40B4-BE49-F238E27FC236}">
                  <a16:creationId xmlns:a16="http://schemas.microsoft.com/office/drawing/2014/main" id="{81518300-83F9-4C5B-713B-2B970339A4EF}"/>
                </a:ext>
              </a:extLst>
            </p:cNvPr>
            <p:cNvSpPr/>
            <p:nvPr/>
          </p:nvSpPr>
          <p:spPr>
            <a:xfrm>
              <a:off x="5091988" y="3810537"/>
              <a:ext cx="742244" cy="316934"/>
            </a:xfrm>
            <a:custGeom>
              <a:avLst/>
              <a:gdLst/>
              <a:ahLst/>
              <a:cxnLst/>
              <a:rect l="l" t="t" r="r" b="b"/>
              <a:pathLst>
                <a:path w="198993" h="84969" extrusionOk="0">
                  <a:moveTo>
                    <a:pt x="195611" y="31236"/>
                  </a:moveTo>
                  <a:cubicBezTo>
                    <a:pt x="183568" y="12013"/>
                    <a:pt x="140767" y="-638"/>
                    <a:pt x="96741" y="25"/>
                  </a:cubicBezTo>
                  <a:cubicBezTo>
                    <a:pt x="50903" y="712"/>
                    <a:pt x="7533" y="15775"/>
                    <a:pt x="899" y="37168"/>
                  </a:cubicBezTo>
                  <a:cubicBezTo>
                    <a:pt x="-7421" y="63992"/>
                    <a:pt x="43005" y="88249"/>
                    <a:pt x="111289" y="84605"/>
                  </a:cubicBezTo>
                  <a:cubicBezTo>
                    <a:pt x="175599" y="81171"/>
                    <a:pt x="210416" y="54869"/>
                    <a:pt x="195611" y="312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1567;p46">
              <a:extLst>
                <a:ext uri="{FF2B5EF4-FFF2-40B4-BE49-F238E27FC236}">
                  <a16:creationId xmlns:a16="http://schemas.microsoft.com/office/drawing/2014/main" id="{26967B9F-799E-E42F-B495-48849A408171}"/>
                </a:ext>
              </a:extLst>
            </p:cNvPr>
            <p:cNvSpPr/>
            <p:nvPr/>
          </p:nvSpPr>
          <p:spPr>
            <a:xfrm>
              <a:off x="5093536" y="3966895"/>
              <a:ext cx="737335" cy="158734"/>
            </a:xfrm>
            <a:custGeom>
              <a:avLst/>
              <a:gdLst/>
              <a:ahLst/>
              <a:cxnLst/>
              <a:rect l="l" t="t" r="r" b="b"/>
              <a:pathLst>
                <a:path w="197677" h="42556" extrusionOk="0">
                  <a:moveTo>
                    <a:pt x="0" y="7032"/>
                  </a:moveTo>
                  <a:cubicBezTo>
                    <a:pt x="7586" y="28472"/>
                    <a:pt x="52362" y="45267"/>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1568;p46">
              <a:extLst>
                <a:ext uri="{FF2B5EF4-FFF2-40B4-BE49-F238E27FC236}">
                  <a16:creationId xmlns:a16="http://schemas.microsoft.com/office/drawing/2014/main" id="{BF72951D-FC5D-08F2-5138-7F5AA340A15B}"/>
                </a:ext>
              </a:extLst>
            </p:cNvPr>
            <p:cNvSpPr/>
            <p:nvPr/>
          </p:nvSpPr>
          <p:spPr>
            <a:xfrm>
              <a:off x="5202557" y="3841029"/>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1569;p46">
              <a:extLst>
                <a:ext uri="{FF2B5EF4-FFF2-40B4-BE49-F238E27FC236}">
                  <a16:creationId xmlns:a16="http://schemas.microsoft.com/office/drawing/2014/main" id="{DB35ED9B-4C00-8863-092B-46550DF4F14C}"/>
                </a:ext>
              </a:extLst>
            </p:cNvPr>
            <p:cNvGrpSpPr/>
            <p:nvPr/>
          </p:nvGrpSpPr>
          <p:grpSpPr>
            <a:xfrm>
              <a:off x="5309339" y="3899271"/>
              <a:ext cx="308699" cy="96616"/>
              <a:chOff x="4650075" y="1366339"/>
              <a:chExt cx="82761" cy="25903"/>
            </a:xfrm>
          </p:grpSpPr>
          <p:sp>
            <p:nvSpPr>
              <p:cNvPr id="1111" name="Google Shape;1570;p46">
                <a:extLst>
                  <a:ext uri="{FF2B5EF4-FFF2-40B4-BE49-F238E27FC236}">
                    <a16:creationId xmlns:a16="http://schemas.microsoft.com/office/drawing/2014/main" id="{8EF534F5-192A-D63A-E3C5-7C8773D38BC2}"/>
                  </a:ext>
                </a:extLst>
              </p:cNvPr>
              <p:cNvSpPr/>
              <p:nvPr/>
            </p:nvSpPr>
            <p:spPr>
              <a:xfrm>
                <a:off x="4657723" y="1366339"/>
                <a:ext cx="66817" cy="25903"/>
              </a:xfrm>
              <a:custGeom>
                <a:avLst/>
                <a:gdLst/>
                <a:ahLst/>
                <a:cxnLst/>
                <a:rect l="l" t="t" r="r" b="b"/>
                <a:pathLst>
                  <a:path w="66817" h="25903" extrusionOk="0">
                    <a:moveTo>
                      <a:pt x="196" y="0"/>
                    </a:moveTo>
                    <a:lnTo>
                      <a:pt x="1" y="12971"/>
                    </a:lnTo>
                    <a:cubicBezTo>
                      <a:pt x="-85" y="18614"/>
                      <a:pt x="7251" y="23297"/>
                      <a:pt x="16375" y="23437"/>
                    </a:cubicBezTo>
                    <a:lnTo>
                      <a:pt x="17031" y="23437"/>
                    </a:lnTo>
                    <a:cubicBezTo>
                      <a:pt x="26162" y="23586"/>
                      <a:pt x="33631" y="19129"/>
                      <a:pt x="33717" y="13486"/>
                    </a:cubicBezTo>
                    <a:lnTo>
                      <a:pt x="33756" y="10731"/>
                    </a:lnTo>
                    <a:cubicBezTo>
                      <a:pt x="33842" y="5089"/>
                      <a:pt x="41311" y="624"/>
                      <a:pt x="50443" y="765"/>
                    </a:cubicBezTo>
                    <a:lnTo>
                      <a:pt x="50443" y="765"/>
                    </a:lnTo>
                    <a:cubicBezTo>
                      <a:pt x="59574" y="905"/>
                      <a:pt x="66903" y="5588"/>
                      <a:pt x="66817" y="11231"/>
                    </a:cubicBezTo>
                    <a:lnTo>
                      <a:pt x="66591"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571;p46">
                <a:extLst>
                  <a:ext uri="{FF2B5EF4-FFF2-40B4-BE49-F238E27FC236}">
                    <a16:creationId xmlns:a16="http://schemas.microsoft.com/office/drawing/2014/main" id="{43DC3D8B-D604-DBC8-DB0B-83449BAB5928}"/>
                  </a:ext>
                </a:extLst>
              </p:cNvPr>
              <p:cNvSpPr/>
              <p:nvPr/>
            </p:nvSpPr>
            <p:spPr>
              <a:xfrm>
                <a:off x="4650075" y="1381387"/>
                <a:ext cx="82667" cy="1256"/>
              </a:xfrm>
              <a:custGeom>
                <a:avLst/>
                <a:gdLst/>
                <a:ahLst/>
                <a:cxnLst/>
                <a:rect l="l" t="t" r="r" b="b"/>
                <a:pathLst>
                  <a:path w="82667" h="1256" extrusionOk="0">
                    <a:moveTo>
                      <a:pt x="0" y="0"/>
                    </a:moveTo>
                    <a:lnTo>
                      <a:pt x="82668"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572;p46">
                <a:extLst>
                  <a:ext uri="{FF2B5EF4-FFF2-40B4-BE49-F238E27FC236}">
                    <a16:creationId xmlns:a16="http://schemas.microsoft.com/office/drawing/2014/main" id="{84F63E1F-A8F0-1374-7A33-B1DEE33330C9}"/>
                  </a:ext>
                </a:extLst>
              </p:cNvPr>
              <p:cNvSpPr/>
              <p:nvPr/>
            </p:nvSpPr>
            <p:spPr>
              <a:xfrm>
                <a:off x="4650169" y="1375307"/>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9" name="Google Shape;1573;p46">
              <a:extLst>
                <a:ext uri="{FF2B5EF4-FFF2-40B4-BE49-F238E27FC236}">
                  <a16:creationId xmlns:a16="http://schemas.microsoft.com/office/drawing/2014/main" id="{191F62D9-F2CE-6EC5-ABB7-31F0F92127F8}"/>
                </a:ext>
              </a:extLst>
            </p:cNvPr>
            <p:cNvSpPr/>
            <p:nvPr/>
          </p:nvSpPr>
          <p:spPr>
            <a:xfrm>
              <a:off x="5620485" y="4110880"/>
              <a:ext cx="7829" cy="60374"/>
            </a:xfrm>
            <a:custGeom>
              <a:avLst/>
              <a:gdLst/>
              <a:ahLst/>
              <a:cxnLst/>
              <a:rect l="l" t="t" r="r" b="b"/>
              <a:pathLst>
                <a:path w="2099" h="16186" extrusionOk="0">
                  <a:moveTo>
                    <a:pt x="2099" y="0"/>
                  </a:moveTo>
                  <a:lnTo>
                    <a:pt x="0" y="1618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1574;p46">
              <a:extLst>
                <a:ext uri="{FF2B5EF4-FFF2-40B4-BE49-F238E27FC236}">
                  <a16:creationId xmlns:a16="http://schemas.microsoft.com/office/drawing/2014/main" id="{2032DB1B-978D-03A6-6329-00137B321AE8}"/>
                </a:ext>
              </a:extLst>
            </p:cNvPr>
            <p:cNvSpPr/>
            <p:nvPr/>
          </p:nvSpPr>
          <p:spPr>
            <a:xfrm>
              <a:off x="5451784" y="4127180"/>
              <a:ext cx="5558" cy="60202"/>
            </a:xfrm>
            <a:custGeom>
              <a:avLst/>
              <a:gdLst/>
              <a:ahLst/>
              <a:cxnLst/>
              <a:rect l="l" t="t" r="r" b="b"/>
              <a:pathLst>
                <a:path w="1490" h="16140" extrusionOk="0">
                  <a:moveTo>
                    <a:pt x="1491" y="0"/>
                  </a:moveTo>
                  <a:lnTo>
                    <a:pt x="0" y="1614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1575;p46">
              <a:extLst>
                <a:ext uri="{FF2B5EF4-FFF2-40B4-BE49-F238E27FC236}">
                  <a16:creationId xmlns:a16="http://schemas.microsoft.com/office/drawing/2014/main" id="{8CE324F9-D86F-86EE-F405-8C1E9632B78D}"/>
                </a:ext>
              </a:extLst>
            </p:cNvPr>
            <p:cNvSpPr/>
            <p:nvPr/>
          </p:nvSpPr>
          <p:spPr>
            <a:xfrm>
              <a:off x="5268816" y="4108608"/>
              <a:ext cx="7568" cy="52138"/>
            </a:xfrm>
            <a:custGeom>
              <a:avLst/>
              <a:gdLst/>
              <a:ahLst/>
              <a:cxnLst/>
              <a:rect l="l" t="t" r="r" b="b"/>
              <a:pathLst>
                <a:path w="2029" h="13978" extrusionOk="0">
                  <a:moveTo>
                    <a:pt x="2029" y="0"/>
                  </a:moveTo>
                  <a:lnTo>
                    <a:pt x="0" y="1397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1576;p46">
              <a:extLst>
                <a:ext uri="{FF2B5EF4-FFF2-40B4-BE49-F238E27FC236}">
                  <a16:creationId xmlns:a16="http://schemas.microsoft.com/office/drawing/2014/main" id="{1DA36AD8-177D-30EE-521D-CA2AC4ED5B70}"/>
                </a:ext>
              </a:extLst>
            </p:cNvPr>
            <p:cNvSpPr/>
            <p:nvPr/>
          </p:nvSpPr>
          <p:spPr>
            <a:xfrm>
              <a:off x="5211263" y="4089888"/>
              <a:ext cx="6751" cy="50333"/>
            </a:xfrm>
            <a:custGeom>
              <a:avLst/>
              <a:gdLst/>
              <a:ahLst/>
              <a:cxnLst/>
              <a:rect l="l" t="t" r="r" b="b"/>
              <a:pathLst>
                <a:path w="1810" h="13494" extrusionOk="0">
                  <a:moveTo>
                    <a:pt x="1811" y="0"/>
                  </a:moveTo>
                  <a:lnTo>
                    <a:pt x="0" y="1349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1577;p46">
              <a:extLst>
                <a:ext uri="{FF2B5EF4-FFF2-40B4-BE49-F238E27FC236}">
                  <a16:creationId xmlns:a16="http://schemas.microsoft.com/office/drawing/2014/main" id="{9923A28A-981F-8029-7D1F-C270B0787C92}"/>
                </a:ext>
              </a:extLst>
            </p:cNvPr>
            <p:cNvSpPr/>
            <p:nvPr/>
          </p:nvSpPr>
          <p:spPr>
            <a:xfrm>
              <a:off x="5127945" y="4043689"/>
              <a:ext cx="5673" cy="42239"/>
            </a:xfrm>
            <a:custGeom>
              <a:avLst/>
              <a:gdLst/>
              <a:ahLst/>
              <a:cxnLst/>
              <a:rect l="l" t="t" r="r" b="b"/>
              <a:pathLst>
                <a:path w="1521" h="11324" extrusionOk="0">
                  <a:moveTo>
                    <a:pt x="1522"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1578;p46">
              <a:extLst>
                <a:ext uri="{FF2B5EF4-FFF2-40B4-BE49-F238E27FC236}">
                  <a16:creationId xmlns:a16="http://schemas.microsoft.com/office/drawing/2014/main" id="{C425975B-54C8-E34B-3C80-3D2E0F949EBB}"/>
                </a:ext>
              </a:extLst>
            </p:cNvPr>
            <p:cNvGrpSpPr/>
            <p:nvPr/>
          </p:nvGrpSpPr>
          <p:grpSpPr>
            <a:xfrm>
              <a:off x="5137699" y="3815752"/>
              <a:ext cx="654891" cy="288400"/>
              <a:chOff x="4604059" y="1343947"/>
              <a:chExt cx="175574" cy="77321"/>
            </a:xfrm>
          </p:grpSpPr>
          <p:sp>
            <p:nvSpPr>
              <p:cNvPr id="1099" name="Google Shape;1579;p46">
                <a:extLst>
                  <a:ext uri="{FF2B5EF4-FFF2-40B4-BE49-F238E27FC236}">
                    <a16:creationId xmlns:a16="http://schemas.microsoft.com/office/drawing/2014/main" id="{73272F10-03EC-0FC7-A588-DFEDC7CCF193}"/>
                  </a:ext>
                </a:extLst>
              </p:cNvPr>
              <p:cNvSpPr/>
              <p:nvPr/>
            </p:nvSpPr>
            <p:spPr>
              <a:xfrm>
                <a:off x="4682215" y="1415087"/>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580;p46">
                <a:extLst>
                  <a:ext uri="{FF2B5EF4-FFF2-40B4-BE49-F238E27FC236}">
                    <a16:creationId xmlns:a16="http://schemas.microsoft.com/office/drawing/2014/main" id="{83443E5A-36F1-FF9D-753C-0C415FDD12B0}"/>
                  </a:ext>
                </a:extLst>
              </p:cNvPr>
              <p:cNvSpPr/>
              <p:nvPr/>
            </p:nvSpPr>
            <p:spPr>
              <a:xfrm>
                <a:off x="4642364" y="141003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581;p46">
                <a:extLst>
                  <a:ext uri="{FF2B5EF4-FFF2-40B4-BE49-F238E27FC236}">
                    <a16:creationId xmlns:a16="http://schemas.microsoft.com/office/drawing/2014/main" id="{EF00D3C4-4B52-2236-0AFD-8B2ED5DB6E4A}"/>
                  </a:ext>
                </a:extLst>
              </p:cNvPr>
              <p:cNvSpPr/>
              <p:nvPr/>
            </p:nvSpPr>
            <p:spPr>
              <a:xfrm>
                <a:off x="4609577" y="139271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582;p46">
                <a:extLst>
                  <a:ext uri="{FF2B5EF4-FFF2-40B4-BE49-F238E27FC236}">
                    <a16:creationId xmlns:a16="http://schemas.microsoft.com/office/drawing/2014/main" id="{A0034498-6CD5-3FE8-2CEF-49BAD3BDF14C}"/>
                  </a:ext>
                </a:extLst>
              </p:cNvPr>
              <p:cNvSpPr/>
              <p:nvPr/>
            </p:nvSpPr>
            <p:spPr>
              <a:xfrm>
                <a:off x="4604059" y="1370093"/>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583;p46">
                <a:extLst>
                  <a:ext uri="{FF2B5EF4-FFF2-40B4-BE49-F238E27FC236}">
                    <a16:creationId xmlns:a16="http://schemas.microsoft.com/office/drawing/2014/main" id="{647EB81B-E8E1-AC48-852A-A5FC4F05FA02}"/>
                  </a:ext>
                </a:extLst>
              </p:cNvPr>
              <p:cNvSpPr/>
              <p:nvPr/>
            </p:nvSpPr>
            <p:spPr>
              <a:xfrm>
                <a:off x="4626489" y="1355483"/>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584;p46">
                <a:extLst>
                  <a:ext uri="{FF2B5EF4-FFF2-40B4-BE49-F238E27FC236}">
                    <a16:creationId xmlns:a16="http://schemas.microsoft.com/office/drawing/2014/main" id="{22C03BE9-2671-2DC6-D89D-8F0AD24162FD}"/>
                  </a:ext>
                </a:extLst>
              </p:cNvPr>
              <p:cNvSpPr/>
              <p:nvPr/>
            </p:nvSpPr>
            <p:spPr>
              <a:xfrm>
                <a:off x="4654563" y="1347280"/>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585;p46">
                <a:extLst>
                  <a:ext uri="{FF2B5EF4-FFF2-40B4-BE49-F238E27FC236}">
                    <a16:creationId xmlns:a16="http://schemas.microsoft.com/office/drawing/2014/main" id="{2E91760D-7943-7F0A-27FA-69060DAE6056}"/>
                  </a:ext>
                </a:extLst>
              </p:cNvPr>
              <p:cNvSpPr/>
              <p:nvPr/>
            </p:nvSpPr>
            <p:spPr>
              <a:xfrm>
                <a:off x="4684510" y="1343947"/>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586;p46">
                <a:extLst>
                  <a:ext uri="{FF2B5EF4-FFF2-40B4-BE49-F238E27FC236}">
                    <a16:creationId xmlns:a16="http://schemas.microsoft.com/office/drawing/2014/main" id="{AD141503-C75C-BEB7-8104-A5DE7BE7E68B}"/>
                  </a:ext>
                </a:extLst>
              </p:cNvPr>
              <p:cNvSpPr/>
              <p:nvPr/>
            </p:nvSpPr>
            <p:spPr>
              <a:xfrm>
                <a:off x="4716821" y="1345860"/>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587;p46">
                <a:extLst>
                  <a:ext uri="{FF2B5EF4-FFF2-40B4-BE49-F238E27FC236}">
                    <a16:creationId xmlns:a16="http://schemas.microsoft.com/office/drawing/2014/main" id="{27D1D70B-2B33-697D-1D8D-4F1D3F626F08}"/>
                  </a:ext>
                </a:extLst>
              </p:cNvPr>
              <p:cNvSpPr/>
              <p:nvPr/>
            </p:nvSpPr>
            <p:spPr>
              <a:xfrm>
                <a:off x="4747384" y="1354226"/>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588;p46">
                <a:extLst>
                  <a:ext uri="{FF2B5EF4-FFF2-40B4-BE49-F238E27FC236}">
                    <a16:creationId xmlns:a16="http://schemas.microsoft.com/office/drawing/2014/main" id="{0FA17379-2885-C750-D9A7-752F23E52496}"/>
                  </a:ext>
                </a:extLst>
              </p:cNvPr>
              <p:cNvSpPr/>
              <p:nvPr/>
            </p:nvSpPr>
            <p:spPr>
              <a:xfrm>
                <a:off x="4724720" y="1412293"/>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589;p46">
                <a:extLst>
                  <a:ext uri="{FF2B5EF4-FFF2-40B4-BE49-F238E27FC236}">
                    <a16:creationId xmlns:a16="http://schemas.microsoft.com/office/drawing/2014/main" id="{15B44417-3190-245A-3C63-0BF518A6A5C9}"/>
                  </a:ext>
                </a:extLst>
              </p:cNvPr>
              <p:cNvSpPr/>
              <p:nvPr/>
            </p:nvSpPr>
            <p:spPr>
              <a:xfrm>
                <a:off x="4758061" y="140046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590;p46">
                <a:extLst>
                  <a:ext uri="{FF2B5EF4-FFF2-40B4-BE49-F238E27FC236}">
                    <a16:creationId xmlns:a16="http://schemas.microsoft.com/office/drawing/2014/main" id="{4D57D8A8-0C98-76F8-6091-390607830AB7}"/>
                  </a:ext>
                </a:extLst>
              </p:cNvPr>
              <p:cNvSpPr/>
              <p:nvPr/>
            </p:nvSpPr>
            <p:spPr>
              <a:xfrm>
                <a:off x="4772812" y="1374901"/>
                <a:ext cx="6821" cy="6821"/>
              </a:xfrm>
              <a:custGeom>
                <a:avLst/>
                <a:gdLst/>
                <a:ahLst/>
                <a:cxnLst/>
                <a:rect l="l" t="t" r="r" b="b"/>
                <a:pathLst>
                  <a:path w="6821" h="6821" extrusionOk="0">
                    <a:moveTo>
                      <a:pt x="6822" y="3411"/>
                    </a:moveTo>
                    <a:cubicBezTo>
                      <a:pt x="6822" y="5292"/>
                      <a:pt x="5292" y="6821"/>
                      <a:pt x="3411" y="6821"/>
                    </a:cubicBezTo>
                    <a:cubicBezTo>
                      <a:pt x="1530" y="6821"/>
                      <a:pt x="0" y="5292"/>
                      <a:pt x="0" y="3411"/>
                    </a:cubicBezTo>
                    <a:cubicBezTo>
                      <a:pt x="0" y="1530"/>
                      <a:pt x="1530" y="0"/>
                      <a:pt x="3411" y="0"/>
                    </a:cubicBezTo>
                    <a:cubicBezTo>
                      <a:pt x="5292" y="0"/>
                      <a:pt x="6822" y="1530"/>
                      <a:pt x="6822"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5" name="Google Shape;1591;p46">
              <a:extLst>
                <a:ext uri="{FF2B5EF4-FFF2-40B4-BE49-F238E27FC236}">
                  <a16:creationId xmlns:a16="http://schemas.microsoft.com/office/drawing/2014/main" id="{FB2F32AD-48B4-72D9-8987-1920B4AD88B8}"/>
                </a:ext>
              </a:extLst>
            </p:cNvPr>
            <p:cNvSpPr/>
            <p:nvPr/>
          </p:nvSpPr>
          <p:spPr>
            <a:xfrm>
              <a:off x="5230726" y="3836217"/>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6"/>
                  </a:cubicBezTo>
                  <a:cubicBezTo>
                    <a:pt x="16089" y="38719"/>
                    <a:pt x="29069" y="45025"/>
                    <a:pt x="41861" y="49076"/>
                  </a:cubicBezTo>
                  <a:cubicBezTo>
                    <a:pt x="75015" y="59573"/>
                    <a:pt x="110636" y="60729"/>
                    <a:pt x="144376" y="53088"/>
                  </a:cubicBezTo>
                  <a:cubicBezTo>
                    <a:pt x="156254" y="50395"/>
                    <a:pt x="168297" y="46438"/>
                    <a:pt x="178911" y="40108"/>
                  </a:cubicBezTo>
                  <a:cubicBezTo>
                    <a:pt x="187497" y="34981"/>
                    <a:pt x="198899" y="25084"/>
                    <a:pt x="198860" y="14009"/>
                  </a:cubicBezTo>
                  <a:lnTo>
                    <a:pt x="198806"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1592;p46">
              <a:extLst>
                <a:ext uri="{FF2B5EF4-FFF2-40B4-BE49-F238E27FC236}">
                  <a16:creationId xmlns:a16="http://schemas.microsoft.com/office/drawing/2014/main" id="{182CBDEC-FF64-F139-3ECC-9484BB9DDE5F}"/>
                </a:ext>
              </a:extLst>
            </p:cNvPr>
            <p:cNvSpPr/>
            <p:nvPr/>
          </p:nvSpPr>
          <p:spPr>
            <a:xfrm>
              <a:off x="5230095" y="3675578"/>
              <a:ext cx="742244" cy="316934"/>
            </a:xfrm>
            <a:custGeom>
              <a:avLst/>
              <a:gdLst/>
              <a:ahLst/>
              <a:cxnLst/>
              <a:rect l="l" t="t" r="r" b="b"/>
              <a:pathLst>
                <a:path w="198993" h="84969" extrusionOk="0">
                  <a:moveTo>
                    <a:pt x="195611" y="31236"/>
                  </a:moveTo>
                  <a:cubicBezTo>
                    <a:pt x="183568" y="12013"/>
                    <a:pt x="140767" y="-638"/>
                    <a:pt x="96741" y="25"/>
                  </a:cubicBezTo>
                  <a:cubicBezTo>
                    <a:pt x="50904" y="712"/>
                    <a:pt x="7533" y="15775"/>
                    <a:pt x="899" y="37167"/>
                  </a:cubicBezTo>
                  <a:cubicBezTo>
                    <a:pt x="-7421" y="63992"/>
                    <a:pt x="43005" y="88249"/>
                    <a:pt x="111289" y="84605"/>
                  </a:cubicBezTo>
                  <a:cubicBezTo>
                    <a:pt x="175599" y="81170"/>
                    <a:pt x="210416" y="54869"/>
                    <a:pt x="195611" y="312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1593;p46">
              <a:extLst>
                <a:ext uri="{FF2B5EF4-FFF2-40B4-BE49-F238E27FC236}">
                  <a16:creationId xmlns:a16="http://schemas.microsoft.com/office/drawing/2014/main" id="{40B59C09-B9A9-576C-F0A2-B64F25AE5623}"/>
                </a:ext>
              </a:extLst>
            </p:cNvPr>
            <p:cNvSpPr/>
            <p:nvPr/>
          </p:nvSpPr>
          <p:spPr>
            <a:xfrm>
              <a:off x="5231639" y="3831939"/>
              <a:ext cx="737335" cy="158734"/>
            </a:xfrm>
            <a:custGeom>
              <a:avLst/>
              <a:gdLst/>
              <a:ahLst/>
              <a:cxnLst/>
              <a:rect l="l" t="t" r="r" b="b"/>
              <a:pathLst>
                <a:path w="197677" h="42556" extrusionOk="0">
                  <a:moveTo>
                    <a:pt x="0" y="7032"/>
                  </a:moveTo>
                  <a:cubicBezTo>
                    <a:pt x="7586" y="28472"/>
                    <a:pt x="52362" y="45267"/>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1594;p46">
              <a:extLst>
                <a:ext uri="{FF2B5EF4-FFF2-40B4-BE49-F238E27FC236}">
                  <a16:creationId xmlns:a16="http://schemas.microsoft.com/office/drawing/2014/main" id="{6CDEF0D9-95BA-181C-0174-B4C256DC6308}"/>
                </a:ext>
              </a:extLst>
            </p:cNvPr>
            <p:cNvSpPr/>
            <p:nvPr/>
          </p:nvSpPr>
          <p:spPr>
            <a:xfrm>
              <a:off x="5340630" y="3706074"/>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9" name="Google Shape;1595;p46">
              <a:extLst>
                <a:ext uri="{FF2B5EF4-FFF2-40B4-BE49-F238E27FC236}">
                  <a16:creationId xmlns:a16="http://schemas.microsoft.com/office/drawing/2014/main" id="{FBD6B756-994A-644E-CD77-59AC57405CDB}"/>
                </a:ext>
              </a:extLst>
            </p:cNvPr>
            <p:cNvGrpSpPr/>
            <p:nvPr/>
          </p:nvGrpSpPr>
          <p:grpSpPr>
            <a:xfrm>
              <a:off x="5447446" y="3764316"/>
              <a:ext cx="308699" cy="96616"/>
              <a:chOff x="4687101" y="1330157"/>
              <a:chExt cx="82761" cy="25903"/>
            </a:xfrm>
          </p:grpSpPr>
          <p:sp>
            <p:nvSpPr>
              <p:cNvPr id="1096" name="Google Shape;1596;p46">
                <a:extLst>
                  <a:ext uri="{FF2B5EF4-FFF2-40B4-BE49-F238E27FC236}">
                    <a16:creationId xmlns:a16="http://schemas.microsoft.com/office/drawing/2014/main" id="{97CBEFF8-C90B-043C-30FC-7A54FD1465A9}"/>
                  </a:ext>
                </a:extLst>
              </p:cNvPr>
              <p:cNvSpPr/>
              <p:nvPr/>
            </p:nvSpPr>
            <p:spPr>
              <a:xfrm>
                <a:off x="4694749" y="1330157"/>
                <a:ext cx="66817" cy="25903"/>
              </a:xfrm>
              <a:custGeom>
                <a:avLst/>
                <a:gdLst/>
                <a:ahLst/>
                <a:cxnLst/>
                <a:rect l="l" t="t" r="r" b="b"/>
                <a:pathLst>
                  <a:path w="66817" h="25903" extrusionOk="0">
                    <a:moveTo>
                      <a:pt x="196" y="0"/>
                    </a:moveTo>
                    <a:lnTo>
                      <a:pt x="1" y="12971"/>
                    </a:lnTo>
                    <a:cubicBezTo>
                      <a:pt x="-85" y="18614"/>
                      <a:pt x="7251" y="23297"/>
                      <a:pt x="16375" y="23437"/>
                    </a:cubicBezTo>
                    <a:lnTo>
                      <a:pt x="17030" y="23437"/>
                    </a:lnTo>
                    <a:cubicBezTo>
                      <a:pt x="26162" y="23586"/>
                      <a:pt x="33631" y="19129"/>
                      <a:pt x="33717" y="13486"/>
                    </a:cubicBezTo>
                    <a:lnTo>
                      <a:pt x="33756" y="10731"/>
                    </a:lnTo>
                    <a:cubicBezTo>
                      <a:pt x="33842" y="5089"/>
                      <a:pt x="41311" y="624"/>
                      <a:pt x="50443" y="765"/>
                    </a:cubicBezTo>
                    <a:lnTo>
                      <a:pt x="50443" y="765"/>
                    </a:lnTo>
                    <a:cubicBezTo>
                      <a:pt x="59574" y="905"/>
                      <a:pt x="66903" y="5588"/>
                      <a:pt x="66817" y="11231"/>
                    </a:cubicBezTo>
                    <a:lnTo>
                      <a:pt x="66590"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597;p46">
                <a:extLst>
                  <a:ext uri="{FF2B5EF4-FFF2-40B4-BE49-F238E27FC236}">
                    <a16:creationId xmlns:a16="http://schemas.microsoft.com/office/drawing/2014/main" id="{AE662D79-19EF-3E54-F73F-58DFFA3EE7B7}"/>
                  </a:ext>
                </a:extLst>
              </p:cNvPr>
              <p:cNvSpPr/>
              <p:nvPr/>
            </p:nvSpPr>
            <p:spPr>
              <a:xfrm>
                <a:off x="4687101" y="1345204"/>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598;p46">
                <a:extLst>
                  <a:ext uri="{FF2B5EF4-FFF2-40B4-BE49-F238E27FC236}">
                    <a16:creationId xmlns:a16="http://schemas.microsoft.com/office/drawing/2014/main" id="{47E59C88-F262-14DD-5A75-05CED4855FC7}"/>
                  </a:ext>
                </a:extLst>
              </p:cNvPr>
              <p:cNvSpPr/>
              <p:nvPr/>
            </p:nvSpPr>
            <p:spPr>
              <a:xfrm>
                <a:off x="4687195" y="1339124"/>
                <a:ext cx="82667" cy="1256"/>
              </a:xfrm>
              <a:custGeom>
                <a:avLst/>
                <a:gdLst/>
                <a:ahLst/>
                <a:cxnLst/>
                <a:rect l="l" t="t" r="r" b="b"/>
                <a:pathLst>
                  <a:path w="82667" h="1256" extrusionOk="0">
                    <a:moveTo>
                      <a:pt x="0" y="0"/>
                    </a:moveTo>
                    <a:lnTo>
                      <a:pt x="82668"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0" name="Google Shape;1599;p46">
              <a:extLst>
                <a:ext uri="{FF2B5EF4-FFF2-40B4-BE49-F238E27FC236}">
                  <a16:creationId xmlns:a16="http://schemas.microsoft.com/office/drawing/2014/main" id="{8790C9EA-E3EC-F059-A536-EBB1A3BC85B5}"/>
                </a:ext>
              </a:extLst>
            </p:cNvPr>
            <p:cNvSpPr/>
            <p:nvPr/>
          </p:nvSpPr>
          <p:spPr>
            <a:xfrm>
              <a:off x="5758562" y="3975921"/>
              <a:ext cx="7859" cy="60374"/>
            </a:xfrm>
            <a:custGeom>
              <a:avLst/>
              <a:gdLst/>
              <a:ahLst/>
              <a:cxnLst/>
              <a:rect l="l" t="t" r="r" b="b"/>
              <a:pathLst>
                <a:path w="2107" h="16186" extrusionOk="0">
                  <a:moveTo>
                    <a:pt x="2107" y="0"/>
                  </a:moveTo>
                  <a:lnTo>
                    <a:pt x="0" y="1618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1600;p46">
              <a:extLst>
                <a:ext uri="{FF2B5EF4-FFF2-40B4-BE49-F238E27FC236}">
                  <a16:creationId xmlns:a16="http://schemas.microsoft.com/office/drawing/2014/main" id="{C02AB8CE-AD46-A144-8391-762C275D266F}"/>
                </a:ext>
              </a:extLst>
            </p:cNvPr>
            <p:cNvSpPr/>
            <p:nvPr/>
          </p:nvSpPr>
          <p:spPr>
            <a:xfrm>
              <a:off x="5589861" y="3992224"/>
              <a:ext cx="5558" cy="60202"/>
            </a:xfrm>
            <a:custGeom>
              <a:avLst/>
              <a:gdLst/>
              <a:ahLst/>
              <a:cxnLst/>
              <a:rect l="l" t="t" r="r" b="b"/>
              <a:pathLst>
                <a:path w="1490" h="16140" extrusionOk="0">
                  <a:moveTo>
                    <a:pt x="1491" y="0"/>
                  </a:moveTo>
                  <a:lnTo>
                    <a:pt x="0" y="1614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1601;p46">
              <a:extLst>
                <a:ext uri="{FF2B5EF4-FFF2-40B4-BE49-F238E27FC236}">
                  <a16:creationId xmlns:a16="http://schemas.microsoft.com/office/drawing/2014/main" id="{A29B2037-115D-422F-499B-BF1BB7748500}"/>
                </a:ext>
              </a:extLst>
            </p:cNvPr>
            <p:cNvSpPr/>
            <p:nvPr/>
          </p:nvSpPr>
          <p:spPr>
            <a:xfrm>
              <a:off x="5406923" y="3973620"/>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1602;p46">
              <a:extLst>
                <a:ext uri="{FF2B5EF4-FFF2-40B4-BE49-F238E27FC236}">
                  <a16:creationId xmlns:a16="http://schemas.microsoft.com/office/drawing/2014/main" id="{507ECC41-01AF-CD0C-F82B-7502507CB095}"/>
                </a:ext>
              </a:extLst>
            </p:cNvPr>
            <p:cNvSpPr/>
            <p:nvPr/>
          </p:nvSpPr>
          <p:spPr>
            <a:xfrm>
              <a:off x="5349369" y="3954933"/>
              <a:ext cx="6751" cy="50333"/>
            </a:xfrm>
            <a:custGeom>
              <a:avLst/>
              <a:gdLst/>
              <a:ahLst/>
              <a:cxnLst/>
              <a:rect l="l" t="t" r="r" b="b"/>
              <a:pathLst>
                <a:path w="1810" h="13494" extrusionOk="0">
                  <a:moveTo>
                    <a:pt x="1811" y="0"/>
                  </a:moveTo>
                  <a:lnTo>
                    <a:pt x="0" y="1349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1603;p46">
              <a:extLst>
                <a:ext uri="{FF2B5EF4-FFF2-40B4-BE49-F238E27FC236}">
                  <a16:creationId xmlns:a16="http://schemas.microsoft.com/office/drawing/2014/main" id="{8135A1F3-1518-8570-6CD4-BC552DBB76E9}"/>
                </a:ext>
              </a:extLst>
            </p:cNvPr>
            <p:cNvSpPr/>
            <p:nvPr/>
          </p:nvSpPr>
          <p:spPr>
            <a:xfrm>
              <a:off x="5266052" y="3908734"/>
              <a:ext cx="5647" cy="42239"/>
            </a:xfrm>
            <a:custGeom>
              <a:avLst/>
              <a:gdLst/>
              <a:ahLst/>
              <a:cxnLst/>
              <a:rect l="l" t="t" r="r" b="b"/>
              <a:pathLst>
                <a:path w="1514" h="11324" extrusionOk="0">
                  <a:moveTo>
                    <a:pt x="1514"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5" name="Google Shape;1604;p46">
              <a:extLst>
                <a:ext uri="{FF2B5EF4-FFF2-40B4-BE49-F238E27FC236}">
                  <a16:creationId xmlns:a16="http://schemas.microsoft.com/office/drawing/2014/main" id="{113DBFC5-0E03-5865-D3AC-64F950DFA832}"/>
                </a:ext>
              </a:extLst>
            </p:cNvPr>
            <p:cNvGrpSpPr/>
            <p:nvPr/>
          </p:nvGrpSpPr>
          <p:grpSpPr>
            <a:xfrm>
              <a:off x="5275803" y="3680796"/>
              <a:ext cx="654865" cy="288370"/>
              <a:chOff x="4641084" y="1307765"/>
              <a:chExt cx="175567" cy="77313"/>
            </a:xfrm>
          </p:grpSpPr>
          <p:sp>
            <p:nvSpPr>
              <p:cNvPr id="1084" name="Google Shape;1605;p46">
                <a:extLst>
                  <a:ext uri="{FF2B5EF4-FFF2-40B4-BE49-F238E27FC236}">
                    <a16:creationId xmlns:a16="http://schemas.microsoft.com/office/drawing/2014/main" id="{CFDD69E1-43F5-F7AD-0900-359367BCD2AB}"/>
                  </a:ext>
                </a:extLst>
              </p:cNvPr>
              <p:cNvSpPr/>
              <p:nvPr/>
            </p:nvSpPr>
            <p:spPr>
              <a:xfrm>
                <a:off x="4719233" y="1378897"/>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606;p46">
                <a:extLst>
                  <a:ext uri="{FF2B5EF4-FFF2-40B4-BE49-F238E27FC236}">
                    <a16:creationId xmlns:a16="http://schemas.microsoft.com/office/drawing/2014/main" id="{0EA1ECF9-4CD1-9CAC-DA7F-8EE61F186EAA}"/>
                  </a:ext>
                </a:extLst>
              </p:cNvPr>
              <p:cNvSpPr/>
              <p:nvPr/>
            </p:nvSpPr>
            <p:spPr>
              <a:xfrm>
                <a:off x="4679382" y="1373855"/>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607;p46">
                <a:extLst>
                  <a:ext uri="{FF2B5EF4-FFF2-40B4-BE49-F238E27FC236}">
                    <a16:creationId xmlns:a16="http://schemas.microsoft.com/office/drawing/2014/main" id="{E6138DA0-FB79-94B4-2634-83709BB85205}"/>
                  </a:ext>
                </a:extLst>
              </p:cNvPr>
              <p:cNvSpPr/>
              <p:nvPr/>
            </p:nvSpPr>
            <p:spPr>
              <a:xfrm>
                <a:off x="4646594" y="135652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608;p46">
                <a:extLst>
                  <a:ext uri="{FF2B5EF4-FFF2-40B4-BE49-F238E27FC236}">
                    <a16:creationId xmlns:a16="http://schemas.microsoft.com/office/drawing/2014/main" id="{70D4C747-3EBA-765D-5C3A-27C3989190E0}"/>
                  </a:ext>
                </a:extLst>
              </p:cNvPr>
              <p:cNvSpPr/>
              <p:nvPr/>
            </p:nvSpPr>
            <p:spPr>
              <a:xfrm>
                <a:off x="4641084" y="133391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609;p46">
                <a:extLst>
                  <a:ext uri="{FF2B5EF4-FFF2-40B4-BE49-F238E27FC236}">
                    <a16:creationId xmlns:a16="http://schemas.microsoft.com/office/drawing/2014/main" id="{EA152A6D-4161-7CB2-0864-D81A305BC0CA}"/>
                  </a:ext>
                </a:extLst>
              </p:cNvPr>
              <p:cNvSpPr/>
              <p:nvPr/>
            </p:nvSpPr>
            <p:spPr>
              <a:xfrm>
                <a:off x="4663507" y="1319300"/>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610;p46">
                <a:extLst>
                  <a:ext uri="{FF2B5EF4-FFF2-40B4-BE49-F238E27FC236}">
                    <a16:creationId xmlns:a16="http://schemas.microsoft.com/office/drawing/2014/main" id="{94308B69-CD18-FF84-D9B1-3E368A7E356F}"/>
                  </a:ext>
                </a:extLst>
              </p:cNvPr>
              <p:cNvSpPr/>
              <p:nvPr/>
            </p:nvSpPr>
            <p:spPr>
              <a:xfrm>
                <a:off x="4691581" y="1311097"/>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611;p46">
                <a:extLst>
                  <a:ext uri="{FF2B5EF4-FFF2-40B4-BE49-F238E27FC236}">
                    <a16:creationId xmlns:a16="http://schemas.microsoft.com/office/drawing/2014/main" id="{09135A50-6BCD-FBE1-FD62-86876E82781E}"/>
                  </a:ext>
                </a:extLst>
              </p:cNvPr>
              <p:cNvSpPr/>
              <p:nvPr/>
            </p:nvSpPr>
            <p:spPr>
              <a:xfrm>
                <a:off x="4721535" y="1307765"/>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612;p46">
                <a:extLst>
                  <a:ext uri="{FF2B5EF4-FFF2-40B4-BE49-F238E27FC236}">
                    <a16:creationId xmlns:a16="http://schemas.microsoft.com/office/drawing/2014/main" id="{4414A2AD-167F-0161-C8B2-704C66D75FAB}"/>
                  </a:ext>
                </a:extLst>
              </p:cNvPr>
              <p:cNvSpPr/>
              <p:nvPr/>
            </p:nvSpPr>
            <p:spPr>
              <a:xfrm>
                <a:off x="4753839" y="1309677"/>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613;p46">
                <a:extLst>
                  <a:ext uri="{FF2B5EF4-FFF2-40B4-BE49-F238E27FC236}">
                    <a16:creationId xmlns:a16="http://schemas.microsoft.com/office/drawing/2014/main" id="{B3DD478F-F3AF-8623-5F90-49C201314E03}"/>
                  </a:ext>
                </a:extLst>
              </p:cNvPr>
              <p:cNvSpPr/>
              <p:nvPr/>
            </p:nvSpPr>
            <p:spPr>
              <a:xfrm>
                <a:off x="4784402" y="1318044"/>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614;p46">
                <a:extLst>
                  <a:ext uri="{FF2B5EF4-FFF2-40B4-BE49-F238E27FC236}">
                    <a16:creationId xmlns:a16="http://schemas.microsoft.com/office/drawing/2014/main" id="{1C73608A-82DA-522A-4DA0-6B31880905E2}"/>
                  </a:ext>
                </a:extLst>
              </p:cNvPr>
              <p:cNvSpPr/>
              <p:nvPr/>
            </p:nvSpPr>
            <p:spPr>
              <a:xfrm>
                <a:off x="4761737" y="137611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615;p46">
                <a:extLst>
                  <a:ext uri="{FF2B5EF4-FFF2-40B4-BE49-F238E27FC236}">
                    <a16:creationId xmlns:a16="http://schemas.microsoft.com/office/drawing/2014/main" id="{469C9414-F372-578E-2DB8-2A4B9F621E31}"/>
                  </a:ext>
                </a:extLst>
              </p:cNvPr>
              <p:cNvSpPr/>
              <p:nvPr/>
            </p:nvSpPr>
            <p:spPr>
              <a:xfrm>
                <a:off x="4795079" y="1364287"/>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616;p46">
                <a:extLst>
                  <a:ext uri="{FF2B5EF4-FFF2-40B4-BE49-F238E27FC236}">
                    <a16:creationId xmlns:a16="http://schemas.microsoft.com/office/drawing/2014/main" id="{997C7AEF-9D4F-9897-0CF4-B0CBE0E2098F}"/>
                  </a:ext>
                </a:extLst>
              </p:cNvPr>
              <p:cNvSpPr/>
              <p:nvPr/>
            </p:nvSpPr>
            <p:spPr>
              <a:xfrm>
                <a:off x="4809830" y="1338718"/>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1617;p46">
              <a:extLst>
                <a:ext uri="{FF2B5EF4-FFF2-40B4-BE49-F238E27FC236}">
                  <a16:creationId xmlns:a16="http://schemas.microsoft.com/office/drawing/2014/main" id="{47399C5C-A65C-A48A-DF53-17AA3D1ED77E}"/>
                </a:ext>
              </a:extLst>
            </p:cNvPr>
            <p:cNvSpPr/>
            <p:nvPr/>
          </p:nvSpPr>
          <p:spPr>
            <a:xfrm>
              <a:off x="5212150" y="3695030"/>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6"/>
                  </a:cubicBezTo>
                  <a:cubicBezTo>
                    <a:pt x="16089" y="38719"/>
                    <a:pt x="29069" y="45025"/>
                    <a:pt x="41861" y="49076"/>
                  </a:cubicBezTo>
                  <a:cubicBezTo>
                    <a:pt x="75015" y="59573"/>
                    <a:pt x="110636" y="60729"/>
                    <a:pt x="144375" y="53088"/>
                  </a:cubicBezTo>
                  <a:cubicBezTo>
                    <a:pt x="156254" y="50395"/>
                    <a:pt x="168297" y="46438"/>
                    <a:pt x="178911" y="40108"/>
                  </a:cubicBezTo>
                  <a:cubicBezTo>
                    <a:pt x="187496" y="34981"/>
                    <a:pt x="198899" y="25084"/>
                    <a:pt x="198860" y="14009"/>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1618;p46">
              <a:extLst>
                <a:ext uri="{FF2B5EF4-FFF2-40B4-BE49-F238E27FC236}">
                  <a16:creationId xmlns:a16="http://schemas.microsoft.com/office/drawing/2014/main" id="{6CA27763-C7F3-62DB-9C41-CAB7E40CF30E}"/>
                </a:ext>
              </a:extLst>
            </p:cNvPr>
            <p:cNvSpPr/>
            <p:nvPr/>
          </p:nvSpPr>
          <p:spPr>
            <a:xfrm>
              <a:off x="5211520" y="3534390"/>
              <a:ext cx="742244" cy="316934"/>
            </a:xfrm>
            <a:custGeom>
              <a:avLst/>
              <a:gdLst/>
              <a:ahLst/>
              <a:cxnLst/>
              <a:rect l="l" t="t" r="r" b="b"/>
              <a:pathLst>
                <a:path w="198993" h="84969" extrusionOk="0">
                  <a:moveTo>
                    <a:pt x="195611" y="31236"/>
                  </a:moveTo>
                  <a:cubicBezTo>
                    <a:pt x="183568" y="12013"/>
                    <a:pt x="140767" y="-638"/>
                    <a:pt x="96741" y="25"/>
                  </a:cubicBezTo>
                  <a:cubicBezTo>
                    <a:pt x="50904" y="712"/>
                    <a:pt x="7533" y="15775"/>
                    <a:pt x="899" y="37167"/>
                  </a:cubicBezTo>
                  <a:cubicBezTo>
                    <a:pt x="-7421" y="63992"/>
                    <a:pt x="43005" y="88249"/>
                    <a:pt x="111289" y="84605"/>
                  </a:cubicBezTo>
                  <a:cubicBezTo>
                    <a:pt x="175600" y="81170"/>
                    <a:pt x="210416" y="54869"/>
                    <a:pt x="195611" y="312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1619;p46">
              <a:extLst>
                <a:ext uri="{FF2B5EF4-FFF2-40B4-BE49-F238E27FC236}">
                  <a16:creationId xmlns:a16="http://schemas.microsoft.com/office/drawing/2014/main" id="{B6D5F182-FCDC-0CBD-3063-8C98D175B76A}"/>
                </a:ext>
              </a:extLst>
            </p:cNvPr>
            <p:cNvSpPr/>
            <p:nvPr/>
          </p:nvSpPr>
          <p:spPr>
            <a:xfrm>
              <a:off x="5213068" y="3690722"/>
              <a:ext cx="737335" cy="158741"/>
            </a:xfrm>
            <a:custGeom>
              <a:avLst/>
              <a:gdLst/>
              <a:ahLst/>
              <a:cxnLst/>
              <a:rect l="l" t="t" r="r" b="b"/>
              <a:pathLst>
                <a:path w="197677" h="42558" extrusionOk="0">
                  <a:moveTo>
                    <a:pt x="0" y="7040"/>
                  </a:moveTo>
                  <a:cubicBezTo>
                    <a:pt x="7586" y="28479"/>
                    <a:pt x="52362" y="45275"/>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1620;p46">
              <a:extLst>
                <a:ext uri="{FF2B5EF4-FFF2-40B4-BE49-F238E27FC236}">
                  <a16:creationId xmlns:a16="http://schemas.microsoft.com/office/drawing/2014/main" id="{5AA50DEE-D2F5-E7CC-574E-6548A54D52A2}"/>
                </a:ext>
              </a:extLst>
            </p:cNvPr>
            <p:cNvSpPr/>
            <p:nvPr/>
          </p:nvSpPr>
          <p:spPr>
            <a:xfrm>
              <a:off x="5322058" y="3564886"/>
              <a:ext cx="532760" cy="225564"/>
            </a:xfrm>
            <a:custGeom>
              <a:avLst/>
              <a:gdLst/>
              <a:ahLst/>
              <a:cxnLst/>
              <a:rect l="l" t="t" r="r" b="b"/>
              <a:pathLst>
                <a:path w="142831" h="60473" extrusionOk="0">
                  <a:moveTo>
                    <a:pt x="78875" y="60281"/>
                  </a:moveTo>
                  <a:cubicBezTo>
                    <a:pt x="32734" y="62404"/>
                    <a:pt x="-3035" y="46623"/>
                    <a:pt x="204" y="28110"/>
                  </a:cubicBezTo>
                  <a:cubicBezTo>
                    <a:pt x="2959" y="12360"/>
                    <a:pt x="33827" y="684"/>
                    <a:pt x="68511" y="29"/>
                  </a:cubicBezTo>
                  <a:cubicBezTo>
                    <a:pt x="102149" y="-603"/>
                    <a:pt x="133906" y="9270"/>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0" name="Google Shape;1621;p46">
              <a:extLst>
                <a:ext uri="{FF2B5EF4-FFF2-40B4-BE49-F238E27FC236}">
                  <a16:creationId xmlns:a16="http://schemas.microsoft.com/office/drawing/2014/main" id="{514C6FEE-A177-D486-4B6F-E8993A5D4598}"/>
                </a:ext>
              </a:extLst>
            </p:cNvPr>
            <p:cNvGrpSpPr/>
            <p:nvPr/>
          </p:nvGrpSpPr>
          <p:grpSpPr>
            <a:xfrm>
              <a:off x="5428871" y="3623128"/>
              <a:ext cx="308699" cy="96616"/>
              <a:chOff x="4682121" y="1292304"/>
              <a:chExt cx="82761" cy="25903"/>
            </a:xfrm>
          </p:grpSpPr>
          <p:sp>
            <p:nvSpPr>
              <p:cNvPr id="1081" name="Google Shape;1622;p46">
                <a:extLst>
                  <a:ext uri="{FF2B5EF4-FFF2-40B4-BE49-F238E27FC236}">
                    <a16:creationId xmlns:a16="http://schemas.microsoft.com/office/drawing/2014/main" id="{1C37BEB7-2EA0-C097-89A7-4F06D1FAC111}"/>
                  </a:ext>
                </a:extLst>
              </p:cNvPr>
              <p:cNvSpPr/>
              <p:nvPr/>
            </p:nvSpPr>
            <p:spPr>
              <a:xfrm>
                <a:off x="4689769" y="1292304"/>
                <a:ext cx="66817" cy="25903"/>
              </a:xfrm>
              <a:custGeom>
                <a:avLst/>
                <a:gdLst/>
                <a:ahLst/>
                <a:cxnLst/>
                <a:rect l="l" t="t" r="r" b="b"/>
                <a:pathLst>
                  <a:path w="66817" h="25903" extrusionOk="0">
                    <a:moveTo>
                      <a:pt x="196" y="0"/>
                    </a:moveTo>
                    <a:lnTo>
                      <a:pt x="1" y="12971"/>
                    </a:lnTo>
                    <a:cubicBezTo>
                      <a:pt x="-85" y="18614"/>
                      <a:pt x="7251" y="23297"/>
                      <a:pt x="16375" y="23437"/>
                    </a:cubicBezTo>
                    <a:lnTo>
                      <a:pt x="17031" y="23437"/>
                    </a:lnTo>
                    <a:cubicBezTo>
                      <a:pt x="26162" y="23586"/>
                      <a:pt x="33631" y="19129"/>
                      <a:pt x="33717" y="13486"/>
                    </a:cubicBezTo>
                    <a:lnTo>
                      <a:pt x="33756" y="10731"/>
                    </a:lnTo>
                    <a:cubicBezTo>
                      <a:pt x="33842" y="5089"/>
                      <a:pt x="41311" y="624"/>
                      <a:pt x="50443" y="765"/>
                    </a:cubicBezTo>
                    <a:lnTo>
                      <a:pt x="50443" y="765"/>
                    </a:lnTo>
                    <a:cubicBezTo>
                      <a:pt x="59574" y="905"/>
                      <a:pt x="66903" y="5588"/>
                      <a:pt x="66817" y="11231"/>
                    </a:cubicBezTo>
                    <a:lnTo>
                      <a:pt x="66591"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623;p46">
                <a:extLst>
                  <a:ext uri="{FF2B5EF4-FFF2-40B4-BE49-F238E27FC236}">
                    <a16:creationId xmlns:a16="http://schemas.microsoft.com/office/drawing/2014/main" id="{3AB350F3-9773-F655-9C7B-67B903405FB6}"/>
                  </a:ext>
                </a:extLst>
              </p:cNvPr>
              <p:cNvSpPr/>
              <p:nvPr/>
            </p:nvSpPr>
            <p:spPr>
              <a:xfrm>
                <a:off x="4682121" y="1307351"/>
                <a:ext cx="82667" cy="1264"/>
              </a:xfrm>
              <a:custGeom>
                <a:avLst/>
                <a:gdLst/>
                <a:ahLst/>
                <a:cxnLst/>
                <a:rect l="l" t="t" r="r" b="b"/>
                <a:pathLst>
                  <a:path w="82667" h="1264" extrusionOk="0">
                    <a:moveTo>
                      <a:pt x="0" y="0"/>
                    </a:moveTo>
                    <a:lnTo>
                      <a:pt x="82668" y="126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624;p46">
                <a:extLst>
                  <a:ext uri="{FF2B5EF4-FFF2-40B4-BE49-F238E27FC236}">
                    <a16:creationId xmlns:a16="http://schemas.microsoft.com/office/drawing/2014/main" id="{3F6430D0-EEBF-AF28-C8C6-47541972B991}"/>
                  </a:ext>
                </a:extLst>
              </p:cNvPr>
              <p:cNvSpPr/>
              <p:nvPr/>
            </p:nvSpPr>
            <p:spPr>
              <a:xfrm>
                <a:off x="4682215" y="1301271"/>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1" name="Google Shape;1625;p46">
              <a:extLst>
                <a:ext uri="{FF2B5EF4-FFF2-40B4-BE49-F238E27FC236}">
                  <a16:creationId xmlns:a16="http://schemas.microsoft.com/office/drawing/2014/main" id="{AD67E4E3-2A4F-CA9F-278B-CE62EB115A39}"/>
                </a:ext>
              </a:extLst>
            </p:cNvPr>
            <p:cNvSpPr/>
            <p:nvPr/>
          </p:nvSpPr>
          <p:spPr>
            <a:xfrm>
              <a:off x="5739986" y="3834733"/>
              <a:ext cx="7859" cy="60404"/>
            </a:xfrm>
            <a:custGeom>
              <a:avLst/>
              <a:gdLst/>
              <a:ahLst/>
              <a:cxnLst/>
              <a:rect l="l" t="t" r="r" b="b"/>
              <a:pathLst>
                <a:path w="2107" h="16194" extrusionOk="0">
                  <a:moveTo>
                    <a:pt x="2107" y="0"/>
                  </a:moveTo>
                  <a:lnTo>
                    <a:pt x="0" y="1619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626;p46">
              <a:extLst>
                <a:ext uri="{FF2B5EF4-FFF2-40B4-BE49-F238E27FC236}">
                  <a16:creationId xmlns:a16="http://schemas.microsoft.com/office/drawing/2014/main" id="{36A39C5E-E644-FEB5-121F-CE1BB018977E}"/>
                </a:ext>
              </a:extLst>
            </p:cNvPr>
            <p:cNvSpPr/>
            <p:nvPr/>
          </p:nvSpPr>
          <p:spPr>
            <a:xfrm>
              <a:off x="5571286" y="3851036"/>
              <a:ext cx="5558" cy="60202"/>
            </a:xfrm>
            <a:custGeom>
              <a:avLst/>
              <a:gdLst/>
              <a:ahLst/>
              <a:cxnLst/>
              <a:rect l="l" t="t" r="r" b="b"/>
              <a:pathLst>
                <a:path w="1490" h="16140" extrusionOk="0">
                  <a:moveTo>
                    <a:pt x="1491" y="0"/>
                  </a:moveTo>
                  <a:lnTo>
                    <a:pt x="0" y="1614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627;p46">
              <a:extLst>
                <a:ext uri="{FF2B5EF4-FFF2-40B4-BE49-F238E27FC236}">
                  <a16:creationId xmlns:a16="http://schemas.microsoft.com/office/drawing/2014/main" id="{91B31E5A-8372-41C3-C4C4-065C3CD85E61}"/>
                </a:ext>
              </a:extLst>
            </p:cNvPr>
            <p:cNvSpPr/>
            <p:nvPr/>
          </p:nvSpPr>
          <p:spPr>
            <a:xfrm>
              <a:off x="5388348" y="3832461"/>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628;p46">
              <a:extLst>
                <a:ext uri="{FF2B5EF4-FFF2-40B4-BE49-F238E27FC236}">
                  <a16:creationId xmlns:a16="http://schemas.microsoft.com/office/drawing/2014/main" id="{09A50F65-6AB6-E176-EEC3-C7E4E2E77CBC}"/>
                </a:ext>
              </a:extLst>
            </p:cNvPr>
            <p:cNvSpPr/>
            <p:nvPr/>
          </p:nvSpPr>
          <p:spPr>
            <a:xfrm>
              <a:off x="5330794" y="3813745"/>
              <a:ext cx="6751" cy="50333"/>
            </a:xfrm>
            <a:custGeom>
              <a:avLst/>
              <a:gdLst/>
              <a:ahLst/>
              <a:cxnLst/>
              <a:rect l="l" t="t" r="r" b="b"/>
              <a:pathLst>
                <a:path w="1810" h="13494" extrusionOk="0">
                  <a:moveTo>
                    <a:pt x="1811" y="0"/>
                  </a:moveTo>
                  <a:lnTo>
                    <a:pt x="0" y="1349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629;p46">
              <a:extLst>
                <a:ext uri="{FF2B5EF4-FFF2-40B4-BE49-F238E27FC236}">
                  <a16:creationId xmlns:a16="http://schemas.microsoft.com/office/drawing/2014/main" id="{8BAC37F4-7C23-F714-C72A-753D1D592D28}"/>
                </a:ext>
              </a:extLst>
            </p:cNvPr>
            <p:cNvSpPr/>
            <p:nvPr/>
          </p:nvSpPr>
          <p:spPr>
            <a:xfrm>
              <a:off x="5247477" y="3767546"/>
              <a:ext cx="5647" cy="42239"/>
            </a:xfrm>
            <a:custGeom>
              <a:avLst/>
              <a:gdLst/>
              <a:ahLst/>
              <a:cxnLst/>
              <a:rect l="l" t="t" r="r" b="b"/>
              <a:pathLst>
                <a:path w="1514" h="11324" extrusionOk="0">
                  <a:moveTo>
                    <a:pt x="1514"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6" name="Google Shape;1630;p46">
              <a:extLst>
                <a:ext uri="{FF2B5EF4-FFF2-40B4-BE49-F238E27FC236}">
                  <a16:creationId xmlns:a16="http://schemas.microsoft.com/office/drawing/2014/main" id="{6F2662B2-2A46-2916-9F2D-A29DECE1B1A4}"/>
                </a:ext>
              </a:extLst>
            </p:cNvPr>
            <p:cNvGrpSpPr/>
            <p:nvPr/>
          </p:nvGrpSpPr>
          <p:grpSpPr>
            <a:xfrm>
              <a:off x="5257231" y="3539638"/>
              <a:ext cx="654861" cy="288370"/>
              <a:chOff x="4636105" y="1269920"/>
              <a:chExt cx="175566" cy="77313"/>
            </a:xfrm>
          </p:grpSpPr>
          <p:sp>
            <p:nvSpPr>
              <p:cNvPr id="1069" name="Google Shape;1631;p46">
                <a:extLst>
                  <a:ext uri="{FF2B5EF4-FFF2-40B4-BE49-F238E27FC236}">
                    <a16:creationId xmlns:a16="http://schemas.microsoft.com/office/drawing/2014/main" id="{996202AE-E52D-21D1-12EC-50F51EEFAEB7}"/>
                  </a:ext>
                </a:extLst>
              </p:cNvPr>
              <p:cNvSpPr/>
              <p:nvPr/>
            </p:nvSpPr>
            <p:spPr>
              <a:xfrm>
                <a:off x="4714254" y="134105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632;p46">
                <a:extLst>
                  <a:ext uri="{FF2B5EF4-FFF2-40B4-BE49-F238E27FC236}">
                    <a16:creationId xmlns:a16="http://schemas.microsoft.com/office/drawing/2014/main" id="{52AEF994-6BF0-E5D1-6CAC-B1C35659E77C}"/>
                  </a:ext>
                </a:extLst>
              </p:cNvPr>
              <p:cNvSpPr/>
              <p:nvPr/>
            </p:nvSpPr>
            <p:spPr>
              <a:xfrm>
                <a:off x="4674403" y="133600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633;p46">
                <a:extLst>
                  <a:ext uri="{FF2B5EF4-FFF2-40B4-BE49-F238E27FC236}">
                    <a16:creationId xmlns:a16="http://schemas.microsoft.com/office/drawing/2014/main" id="{FF1214EC-24DC-FE87-9B63-76F23C9E52FA}"/>
                  </a:ext>
                </a:extLst>
              </p:cNvPr>
              <p:cNvSpPr/>
              <p:nvPr/>
            </p:nvSpPr>
            <p:spPr>
              <a:xfrm>
                <a:off x="4641615" y="1318676"/>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634;p46">
                <a:extLst>
                  <a:ext uri="{FF2B5EF4-FFF2-40B4-BE49-F238E27FC236}">
                    <a16:creationId xmlns:a16="http://schemas.microsoft.com/office/drawing/2014/main" id="{FAC2C10F-8129-6C06-370A-01FE7541CD14}"/>
                  </a:ext>
                </a:extLst>
              </p:cNvPr>
              <p:cNvSpPr/>
              <p:nvPr/>
            </p:nvSpPr>
            <p:spPr>
              <a:xfrm>
                <a:off x="4636105" y="129605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635;p46">
                <a:extLst>
                  <a:ext uri="{FF2B5EF4-FFF2-40B4-BE49-F238E27FC236}">
                    <a16:creationId xmlns:a16="http://schemas.microsoft.com/office/drawing/2014/main" id="{CA5AAB1F-160A-FE16-B08A-19DFBFC60857}"/>
                  </a:ext>
                </a:extLst>
              </p:cNvPr>
              <p:cNvSpPr/>
              <p:nvPr/>
            </p:nvSpPr>
            <p:spPr>
              <a:xfrm>
                <a:off x="4658528" y="1281447"/>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636;p46">
                <a:extLst>
                  <a:ext uri="{FF2B5EF4-FFF2-40B4-BE49-F238E27FC236}">
                    <a16:creationId xmlns:a16="http://schemas.microsoft.com/office/drawing/2014/main" id="{428B31DF-39CD-B6A1-F121-BB9A1F746858}"/>
                  </a:ext>
                </a:extLst>
              </p:cNvPr>
              <p:cNvSpPr/>
              <p:nvPr/>
            </p:nvSpPr>
            <p:spPr>
              <a:xfrm>
                <a:off x="4686601" y="1273252"/>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637;p46">
                <a:extLst>
                  <a:ext uri="{FF2B5EF4-FFF2-40B4-BE49-F238E27FC236}">
                    <a16:creationId xmlns:a16="http://schemas.microsoft.com/office/drawing/2014/main" id="{499D35EA-5E66-47A0-DF0A-6A3EB79CB54F}"/>
                  </a:ext>
                </a:extLst>
              </p:cNvPr>
              <p:cNvSpPr/>
              <p:nvPr/>
            </p:nvSpPr>
            <p:spPr>
              <a:xfrm>
                <a:off x="4716556" y="1269920"/>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638;p46">
                <a:extLst>
                  <a:ext uri="{FF2B5EF4-FFF2-40B4-BE49-F238E27FC236}">
                    <a16:creationId xmlns:a16="http://schemas.microsoft.com/office/drawing/2014/main" id="{FE9BB8E1-38DE-469C-1108-6D6C6A047CB4}"/>
                  </a:ext>
                </a:extLst>
              </p:cNvPr>
              <p:cNvSpPr/>
              <p:nvPr/>
            </p:nvSpPr>
            <p:spPr>
              <a:xfrm>
                <a:off x="4748859" y="1271832"/>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639;p46">
                <a:extLst>
                  <a:ext uri="{FF2B5EF4-FFF2-40B4-BE49-F238E27FC236}">
                    <a16:creationId xmlns:a16="http://schemas.microsoft.com/office/drawing/2014/main" id="{AC6104FC-BC95-33A2-11AC-57AB8D0394D1}"/>
                  </a:ext>
                </a:extLst>
              </p:cNvPr>
              <p:cNvSpPr/>
              <p:nvPr/>
            </p:nvSpPr>
            <p:spPr>
              <a:xfrm>
                <a:off x="4779423" y="1280191"/>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640;p46">
                <a:extLst>
                  <a:ext uri="{FF2B5EF4-FFF2-40B4-BE49-F238E27FC236}">
                    <a16:creationId xmlns:a16="http://schemas.microsoft.com/office/drawing/2014/main" id="{09A40E18-7106-5C38-3572-9F22D2E15F41}"/>
                  </a:ext>
                </a:extLst>
              </p:cNvPr>
              <p:cNvSpPr/>
              <p:nvPr/>
            </p:nvSpPr>
            <p:spPr>
              <a:xfrm>
                <a:off x="4756758" y="133825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641;p46">
                <a:extLst>
                  <a:ext uri="{FF2B5EF4-FFF2-40B4-BE49-F238E27FC236}">
                    <a16:creationId xmlns:a16="http://schemas.microsoft.com/office/drawing/2014/main" id="{B2366AFF-351C-532D-1136-D04A7A429FCC}"/>
                  </a:ext>
                </a:extLst>
              </p:cNvPr>
              <p:cNvSpPr/>
              <p:nvPr/>
            </p:nvSpPr>
            <p:spPr>
              <a:xfrm>
                <a:off x="4790100" y="132644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642;p46">
                <a:extLst>
                  <a:ext uri="{FF2B5EF4-FFF2-40B4-BE49-F238E27FC236}">
                    <a16:creationId xmlns:a16="http://schemas.microsoft.com/office/drawing/2014/main" id="{20028EEF-E990-85FD-E54F-C1B9B38CC5E0}"/>
                  </a:ext>
                </a:extLst>
              </p:cNvPr>
              <p:cNvSpPr/>
              <p:nvPr/>
            </p:nvSpPr>
            <p:spPr>
              <a:xfrm>
                <a:off x="4804850" y="1300865"/>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7" name="Google Shape;1643;p46">
              <a:extLst>
                <a:ext uri="{FF2B5EF4-FFF2-40B4-BE49-F238E27FC236}">
                  <a16:creationId xmlns:a16="http://schemas.microsoft.com/office/drawing/2014/main" id="{5E86B1F3-311E-0455-3834-64945A885042}"/>
                </a:ext>
              </a:extLst>
            </p:cNvPr>
            <p:cNvSpPr/>
            <p:nvPr/>
          </p:nvSpPr>
          <p:spPr>
            <a:xfrm>
              <a:off x="5264057" y="3573696"/>
              <a:ext cx="741748" cy="216418"/>
            </a:xfrm>
            <a:custGeom>
              <a:avLst/>
              <a:gdLst/>
              <a:ahLst/>
              <a:cxnLst/>
              <a:rect l="l" t="t" r="r" b="b"/>
              <a:pathLst>
                <a:path w="198860" h="58021" extrusionOk="0">
                  <a:moveTo>
                    <a:pt x="27" y="2779"/>
                  </a:moveTo>
                  <a:cubicBezTo>
                    <a:pt x="-152" y="3114"/>
                    <a:pt x="613" y="16374"/>
                    <a:pt x="613" y="16382"/>
                  </a:cubicBezTo>
                  <a:cubicBezTo>
                    <a:pt x="847" y="20495"/>
                    <a:pt x="4827" y="25358"/>
                    <a:pt x="7286" y="28277"/>
                  </a:cubicBezTo>
                  <a:cubicBezTo>
                    <a:pt x="16089" y="38719"/>
                    <a:pt x="29069" y="45025"/>
                    <a:pt x="41860" y="49076"/>
                  </a:cubicBezTo>
                  <a:cubicBezTo>
                    <a:pt x="75015" y="59573"/>
                    <a:pt x="110636" y="60729"/>
                    <a:pt x="144375" y="53088"/>
                  </a:cubicBezTo>
                  <a:cubicBezTo>
                    <a:pt x="156254" y="50395"/>
                    <a:pt x="168297" y="46438"/>
                    <a:pt x="178911" y="40108"/>
                  </a:cubicBezTo>
                  <a:cubicBezTo>
                    <a:pt x="187496" y="34981"/>
                    <a:pt x="198899" y="25084"/>
                    <a:pt x="198860" y="14010"/>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644;p46">
              <a:extLst>
                <a:ext uri="{FF2B5EF4-FFF2-40B4-BE49-F238E27FC236}">
                  <a16:creationId xmlns:a16="http://schemas.microsoft.com/office/drawing/2014/main" id="{DE62033B-F767-16C9-05E1-3D41DEF99BB4}"/>
                </a:ext>
              </a:extLst>
            </p:cNvPr>
            <p:cNvSpPr/>
            <p:nvPr/>
          </p:nvSpPr>
          <p:spPr>
            <a:xfrm>
              <a:off x="5263427" y="3413057"/>
              <a:ext cx="742244" cy="316934"/>
            </a:xfrm>
            <a:custGeom>
              <a:avLst/>
              <a:gdLst/>
              <a:ahLst/>
              <a:cxnLst/>
              <a:rect l="l" t="t" r="r" b="b"/>
              <a:pathLst>
                <a:path w="198993" h="84969" extrusionOk="0">
                  <a:moveTo>
                    <a:pt x="195611" y="31236"/>
                  </a:moveTo>
                  <a:cubicBezTo>
                    <a:pt x="183568" y="12013"/>
                    <a:pt x="140767" y="-639"/>
                    <a:pt x="96741" y="25"/>
                  </a:cubicBezTo>
                  <a:cubicBezTo>
                    <a:pt x="50904" y="712"/>
                    <a:pt x="7533" y="15775"/>
                    <a:pt x="899" y="37167"/>
                  </a:cubicBezTo>
                  <a:cubicBezTo>
                    <a:pt x="-7421" y="63992"/>
                    <a:pt x="43005" y="88249"/>
                    <a:pt x="111289" y="84605"/>
                  </a:cubicBezTo>
                  <a:cubicBezTo>
                    <a:pt x="175600" y="81170"/>
                    <a:pt x="210416" y="54869"/>
                    <a:pt x="195611" y="312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645;p46">
              <a:extLst>
                <a:ext uri="{FF2B5EF4-FFF2-40B4-BE49-F238E27FC236}">
                  <a16:creationId xmlns:a16="http://schemas.microsoft.com/office/drawing/2014/main" id="{B1179BF9-A4B9-D584-AF0C-CF78A9BC3064}"/>
                </a:ext>
              </a:extLst>
            </p:cNvPr>
            <p:cNvSpPr/>
            <p:nvPr/>
          </p:nvSpPr>
          <p:spPr>
            <a:xfrm>
              <a:off x="5264975" y="3569388"/>
              <a:ext cx="737335" cy="158741"/>
            </a:xfrm>
            <a:custGeom>
              <a:avLst/>
              <a:gdLst/>
              <a:ahLst/>
              <a:cxnLst/>
              <a:rect l="l" t="t" r="r" b="b"/>
              <a:pathLst>
                <a:path w="197677" h="42558" extrusionOk="0">
                  <a:moveTo>
                    <a:pt x="0" y="7040"/>
                  </a:moveTo>
                  <a:cubicBezTo>
                    <a:pt x="7586" y="28479"/>
                    <a:pt x="52362" y="45275"/>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646;p46">
              <a:extLst>
                <a:ext uri="{FF2B5EF4-FFF2-40B4-BE49-F238E27FC236}">
                  <a16:creationId xmlns:a16="http://schemas.microsoft.com/office/drawing/2014/main" id="{D7A41FFC-7A24-642C-8B90-A23263696D3F}"/>
                </a:ext>
              </a:extLst>
            </p:cNvPr>
            <p:cNvSpPr/>
            <p:nvPr/>
          </p:nvSpPr>
          <p:spPr>
            <a:xfrm>
              <a:off x="5373995" y="3443552"/>
              <a:ext cx="532760" cy="225564"/>
            </a:xfrm>
            <a:custGeom>
              <a:avLst/>
              <a:gdLst/>
              <a:ahLst/>
              <a:cxnLst/>
              <a:rect l="l" t="t" r="r" b="b"/>
              <a:pathLst>
                <a:path w="142831" h="60473" extrusionOk="0">
                  <a:moveTo>
                    <a:pt x="78875" y="60281"/>
                  </a:moveTo>
                  <a:cubicBezTo>
                    <a:pt x="32734" y="62404"/>
                    <a:pt x="-3035" y="46623"/>
                    <a:pt x="204" y="28110"/>
                  </a:cubicBezTo>
                  <a:cubicBezTo>
                    <a:pt x="2959" y="12360"/>
                    <a:pt x="33826" y="684"/>
                    <a:pt x="68511" y="29"/>
                  </a:cubicBezTo>
                  <a:cubicBezTo>
                    <a:pt x="102149" y="-604"/>
                    <a:pt x="133906" y="9269"/>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1" name="Google Shape;1647;p46">
              <a:extLst>
                <a:ext uri="{FF2B5EF4-FFF2-40B4-BE49-F238E27FC236}">
                  <a16:creationId xmlns:a16="http://schemas.microsoft.com/office/drawing/2014/main" id="{6C464B60-3A9A-BDA2-B92C-D69E699732C4}"/>
                </a:ext>
              </a:extLst>
            </p:cNvPr>
            <p:cNvGrpSpPr/>
            <p:nvPr/>
          </p:nvGrpSpPr>
          <p:grpSpPr>
            <a:xfrm>
              <a:off x="5480777" y="3501795"/>
              <a:ext cx="308699" cy="96616"/>
              <a:chOff x="4696037" y="1259774"/>
              <a:chExt cx="82761" cy="25903"/>
            </a:xfrm>
          </p:grpSpPr>
          <p:sp>
            <p:nvSpPr>
              <p:cNvPr id="1066" name="Google Shape;1648;p46">
                <a:extLst>
                  <a:ext uri="{FF2B5EF4-FFF2-40B4-BE49-F238E27FC236}">
                    <a16:creationId xmlns:a16="http://schemas.microsoft.com/office/drawing/2014/main" id="{C66C5F0A-B275-C3FD-4CEC-9E7BD43630AE}"/>
                  </a:ext>
                </a:extLst>
              </p:cNvPr>
              <p:cNvSpPr/>
              <p:nvPr/>
            </p:nvSpPr>
            <p:spPr>
              <a:xfrm>
                <a:off x="4703685" y="1259774"/>
                <a:ext cx="66817" cy="25903"/>
              </a:xfrm>
              <a:custGeom>
                <a:avLst/>
                <a:gdLst/>
                <a:ahLst/>
                <a:cxnLst/>
                <a:rect l="l" t="t" r="r" b="b"/>
                <a:pathLst>
                  <a:path w="66817" h="25903" extrusionOk="0">
                    <a:moveTo>
                      <a:pt x="196" y="0"/>
                    </a:moveTo>
                    <a:lnTo>
                      <a:pt x="1" y="12971"/>
                    </a:lnTo>
                    <a:cubicBezTo>
                      <a:pt x="-85" y="18614"/>
                      <a:pt x="7251" y="23305"/>
                      <a:pt x="16375" y="23438"/>
                    </a:cubicBezTo>
                    <a:lnTo>
                      <a:pt x="17030" y="23438"/>
                    </a:lnTo>
                    <a:cubicBezTo>
                      <a:pt x="26162" y="23586"/>
                      <a:pt x="33631" y="19129"/>
                      <a:pt x="33717" y="13487"/>
                    </a:cubicBezTo>
                    <a:lnTo>
                      <a:pt x="33756" y="10731"/>
                    </a:lnTo>
                    <a:cubicBezTo>
                      <a:pt x="33842" y="5089"/>
                      <a:pt x="41311" y="624"/>
                      <a:pt x="50443" y="765"/>
                    </a:cubicBezTo>
                    <a:lnTo>
                      <a:pt x="50443" y="765"/>
                    </a:lnTo>
                    <a:cubicBezTo>
                      <a:pt x="59574" y="905"/>
                      <a:pt x="66903" y="5588"/>
                      <a:pt x="66817" y="11231"/>
                    </a:cubicBezTo>
                    <a:lnTo>
                      <a:pt x="66590"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649;p46">
                <a:extLst>
                  <a:ext uri="{FF2B5EF4-FFF2-40B4-BE49-F238E27FC236}">
                    <a16:creationId xmlns:a16="http://schemas.microsoft.com/office/drawing/2014/main" id="{00F121F4-9A3D-AE8D-6B5C-71620379F695}"/>
                  </a:ext>
                </a:extLst>
              </p:cNvPr>
              <p:cNvSpPr/>
              <p:nvPr/>
            </p:nvSpPr>
            <p:spPr>
              <a:xfrm>
                <a:off x="4696037" y="1274821"/>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650;p46">
                <a:extLst>
                  <a:ext uri="{FF2B5EF4-FFF2-40B4-BE49-F238E27FC236}">
                    <a16:creationId xmlns:a16="http://schemas.microsoft.com/office/drawing/2014/main" id="{A0672D7A-17B6-C8D9-78AA-5812E69C3982}"/>
                  </a:ext>
                </a:extLst>
              </p:cNvPr>
              <p:cNvSpPr/>
              <p:nvPr/>
            </p:nvSpPr>
            <p:spPr>
              <a:xfrm>
                <a:off x="4696131" y="1268741"/>
                <a:ext cx="82667" cy="1256"/>
              </a:xfrm>
              <a:custGeom>
                <a:avLst/>
                <a:gdLst/>
                <a:ahLst/>
                <a:cxnLst/>
                <a:rect l="l" t="t" r="r" b="b"/>
                <a:pathLst>
                  <a:path w="82667" h="1256" extrusionOk="0">
                    <a:moveTo>
                      <a:pt x="0" y="0"/>
                    </a:moveTo>
                    <a:lnTo>
                      <a:pt x="82668"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2" name="Google Shape;1651;p46">
              <a:extLst>
                <a:ext uri="{FF2B5EF4-FFF2-40B4-BE49-F238E27FC236}">
                  <a16:creationId xmlns:a16="http://schemas.microsoft.com/office/drawing/2014/main" id="{0177054D-8C79-D665-121C-D8602BBDA357}"/>
                </a:ext>
              </a:extLst>
            </p:cNvPr>
            <p:cNvSpPr/>
            <p:nvPr/>
          </p:nvSpPr>
          <p:spPr>
            <a:xfrm>
              <a:off x="5791923" y="3713369"/>
              <a:ext cx="7829" cy="60404"/>
            </a:xfrm>
            <a:custGeom>
              <a:avLst/>
              <a:gdLst/>
              <a:ahLst/>
              <a:cxnLst/>
              <a:rect l="l" t="t" r="r" b="b"/>
              <a:pathLst>
                <a:path w="2099" h="16194" extrusionOk="0">
                  <a:moveTo>
                    <a:pt x="2100" y="0"/>
                  </a:moveTo>
                  <a:lnTo>
                    <a:pt x="0" y="1619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652;p46">
              <a:extLst>
                <a:ext uri="{FF2B5EF4-FFF2-40B4-BE49-F238E27FC236}">
                  <a16:creationId xmlns:a16="http://schemas.microsoft.com/office/drawing/2014/main" id="{25A67409-A0E6-8C7D-534A-26E85624D7B3}"/>
                </a:ext>
              </a:extLst>
            </p:cNvPr>
            <p:cNvSpPr/>
            <p:nvPr/>
          </p:nvSpPr>
          <p:spPr>
            <a:xfrm>
              <a:off x="5623193" y="3729703"/>
              <a:ext cx="5558" cy="60172"/>
            </a:xfrm>
            <a:custGeom>
              <a:avLst/>
              <a:gdLst/>
              <a:ahLst/>
              <a:cxnLst/>
              <a:rect l="l" t="t" r="r" b="b"/>
              <a:pathLst>
                <a:path w="1490" h="16132" extrusionOk="0">
                  <a:moveTo>
                    <a:pt x="1491" y="0"/>
                  </a:moveTo>
                  <a:lnTo>
                    <a:pt x="0" y="1613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653;p46">
              <a:extLst>
                <a:ext uri="{FF2B5EF4-FFF2-40B4-BE49-F238E27FC236}">
                  <a16:creationId xmlns:a16="http://schemas.microsoft.com/office/drawing/2014/main" id="{30669D53-8E42-877D-A27A-D82C403B3D59}"/>
                </a:ext>
              </a:extLst>
            </p:cNvPr>
            <p:cNvSpPr/>
            <p:nvPr/>
          </p:nvSpPr>
          <p:spPr>
            <a:xfrm>
              <a:off x="5440255" y="3711098"/>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654;p46">
              <a:extLst>
                <a:ext uri="{FF2B5EF4-FFF2-40B4-BE49-F238E27FC236}">
                  <a16:creationId xmlns:a16="http://schemas.microsoft.com/office/drawing/2014/main" id="{5208AC6C-9673-ADF8-E481-48D40BED3CA7}"/>
                </a:ext>
              </a:extLst>
            </p:cNvPr>
            <p:cNvSpPr/>
            <p:nvPr/>
          </p:nvSpPr>
          <p:spPr>
            <a:xfrm>
              <a:off x="5382701" y="3692381"/>
              <a:ext cx="6751" cy="50362"/>
            </a:xfrm>
            <a:custGeom>
              <a:avLst/>
              <a:gdLst/>
              <a:ahLst/>
              <a:cxnLst/>
              <a:rect l="l" t="t" r="r" b="b"/>
              <a:pathLst>
                <a:path w="1810" h="13502" extrusionOk="0">
                  <a:moveTo>
                    <a:pt x="1811" y="0"/>
                  </a:moveTo>
                  <a:lnTo>
                    <a:pt x="0" y="1350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655;p46">
              <a:extLst>
                <a:ext uri="{FF2B5EF4-FFF2-40B4-BE49-F238E27FC236}">
                  <a16:creationId xmlns:a16="http://schemas.microsoft.com/office/drawing/2014/main" id="{19865FB6-59E7-EDC5-05CB-6ADD3E520A9F}"/>
                </a:ext>
              </a:extLst>
            </p:cNvPr>
            <p:cNvSpPr/>
            <p:nvPr/>
          </p:nvSpPr>
          <p:spPr>
            <a:xfrm>
              <a:off x="5299384" y="3646213"/>
              <a:ext cx="5673" cy="42239"/>
            </a:xfrm>
            <a:custGeom>
              <a:avLst/>
              <a:gdLst/>
              <a:ahLst/>
              <a:cxnLst/>
              <a:rect l="l" t="t" r="r" b="b"/>
              <a:pathLst>
                <a:path w="1521" h="11324" extrusionOk="0">
                  <a:moveTo>
                    <a:pt x="1522"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7" name="Google Shape;1656;p46">
              <a:extLst>
                <a:ext uri="{FF2B5EF4-FFF2-40B4-BE49-F238E27FC236}">
                  <a16:creationId xmlns:a16="http://schemas.microsoft.com/office/drawing/2014/main" id="{46BBA62B-CE7C-F158-5665-C83BB340432D}"/>
                </a:ext>
              </a:extLst>
            </p:cNvPr>
            <p:cNvGrpSpPr/>
            <p:nvPr/>
          </p:nvGrpSpPr>
          <p:grpSpPr>
            <a:xfrm>
              <a:off x="5309138" y="3418275"/>
              <a:ext cx="654861" cy="288370"/>
              <a:chOff x="4650021" y="1237382"/>
              <a:chExt cx="175566" cy="77313"/>
            </a:xfrm>
          </p:grpSpPr>
          <p:sp>
            <p:nvSpPr>
              <p:cNvPr id="1054" name="Google Shape;1657;p46">
                <a:extLst>
                  <a:ext uri="{FF2B5EF4-FFF2-40B4-BE49-F238E27FC236}">
                    <a16:creationId xmlns:a16="http://schemas.microsoft.com/office/drawing/2014/main" id="{F0E6D1F7-7637-041A-D2CC-09B6C3FCA3F8}"/>
                  </a:ext>
                </a:extLst>
              </p:cNvPr>
              <p:cNvSpPr/>
              <p:nvPr/>
            </p:nvSpPr>
            <p:spPr>
              <a:xfrm>
                <a:off x="4728169" y="1308514"/>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658;p46">
                <a:extLst>
                  <a:ext uri="{FF2B5EF4-FFF2-40B4-BE49-F238E27FC236}">
                    <a16:creationId xmlns:a16="http://schemas.microsoft.com/office/drawing/2014/main" id="{E130E439-ABCB-FB40-4FAA-C71D85536422}"/>
                  </a:ext>
                </a:extLst>
              </p:cNvPr>
              <p:cNvSpPr/>
              <p:nvPr/>
            </p:nvSpPr>
            <p:spPr>
              <a:xfrm>
                <a:off x="4688326" y="1303472"/>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659;p46">
                <a:extLst>
                  <a:ext uri="{FF2B5EF4-FFF2-40B4-BE49-F238E27FC236}">
                    <a16:creationId xmlns:a16="http://schemas.microsoft.com/office/drawing/2014/main" id="{0C9DB70E-D51E-D6EF-5300-2A35F2183D1C}"/>
                  </a:ext>
                </a:extLst>
              </p:cNvPr>
              <p:cNvSpPr/>
              <p:nvPr/>
            </p:nvSpPr>
            <p:spPr>
              <a:xfrm>
                <a:off x="4655539" y="1286146"/>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660;p46">
                <a:extLst>
                  <a:ext uri="{FF2B5EF4-FFF2-40B4-BE49-F238E27FC236}">
                    <a16:creationId xmlns:a16="http://schemas.microsoft.com/office/drawing/2014/main" id="{D248040B-6FD7-96A1-8E3A-CDD4794E4038}"/>
                  </a:ext>
                </a:extLst>
              </p:cNvPr>
              <p:cNvSpPr/>
              <p:nvPr/>
            </p:nvSpPr>
            <p:spPr>
              <a:xfrm>
                <a:off x="4650021" y="126352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661;p46">
                <a:extLst>
                  <a:ext uri="{FF2B5EF4-FFF2-40B4-BE49-F238E27FC236}">
                    <a16:creationId xmlns:a16="http://schemas.microsoft.com/office/drawing/2014/main" id="{E7F8C29D-07BB-B7B3-7AC2-CAF69ECD4BE0}"/>
                  </a:ext>
                </a:extLst>
              </p:cNvPr>
              <p:cNvSpPr/>
              <p:nvPr/>
            </p:nvSpPr>
            <p:spPr>
              <a:xfrm>
                <a:off x="4672451" y="1248917"/>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662;p46">
                <a:extLst>
                  <a:ext uri="{FF2B5EF4-FFF2-40B4-BE49-F238E27FC236}">
                    <a16:creationId xmlns:a16="http://schemas.microsoft.com/office/drawing/2014/main" id="{194369AE-BF75-CF5C-23F4-D54573DAB058}"/>
                  </a:ext>
                </a:extLst>
              </p:cNvPr>
              <p:cNvSpPr/>
              <p:nvPr/>
            </p:nvSpPr>
            <p:spPr>
              <a:xfrm>
                <a:off x="4700525" y="1240714"/>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663;p46">
                <a:extLst>
                  <a:ext uri="{FF2B5EF4-FFF2-40B4-BE49-F238E27FC236}">
                    <a16:creationId xmlns:a16="http://schemas.microsoft.com/office/drawing/2014/main" id="{54EA2395-5D73-E9C3-BD4B-CD1C938AF87C}"/>
                  </a:ext>
                </a:extLst>
              </p:cNvPr>
              <p:cNvSpPr/>
              <p:nvPr/>
            </p:nvSpPr>
            <p:spPr>
              <a:xfrm>
                <a:off x="4730472" y="1237382"/>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664;p46">
                <a:extLst>
                  <a:ext uri="{FF2B5EF4-FFF2-40B4-BE49-F238E27FC236}">
                    <a16:creationId xmlns:a16="http://schemas.microsoft.com/office/drawing/2014/main" id="{866D1FD6-5517-FA1D-1A10-1ED43A64021A}"/>
                  </a:ext>
                </a:extLst>
              </p:cNvPr>
              <p:cNvSpPr/>
              <p:nvPr/>
            </p:nvSpPr>
            <p:spPr>
              <a:xfrm>
                <a:off x="4762775" y="1239294"/>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665;p46">
                <a:extLst>
                  <a:ext uri="{FF2B5EF4-FFF2-40B4-BE49-F238E27FC236}">
                    <a16:creationId xmlns:a16="http://schemas.microsoft.com/office/drawing/2014/main" id="{CA12BEE7-FD27-2632-ED92-8C866C5F846D}"/>
                  </a:ext>
                </a:extLst>
              </p:cNvPr>
              <p:cNvSpPr/>
              <p:nvPr/>
            </p:nvSpPr>
            <p:spPr>
              <a:xfrm>
                <a:off x="4793339" y="1247653"/>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666;p46">
                <a:extLst>
                  <a:ext uri="{FF2B5EF4-FFF2-40B4-BE49-F238E27FC236}">
                    <a16:creationId xmlns:a16="http://schemas.microsoft.com/office/drawing/2014/main" id="{F56EDF65-DC9B-DC06-B458-5B98084C0280}"/>
                  </a:ext>
                </a:extLst>
              </p:cNvPr>
              <p:cNvSpPr/>
              <p:nvPr/>
            </p:nvSpPr>
            <p:spPr>
              <a:xfrm>
                <a:off x="4770681" y="1305728"/>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667;p46">
                <a:extLst>
                  <a:ext uri="{FF2B5EF4-FFF2-40B4-BE49-F238E27FC236}">
                    <a16:creationId xmlns:a16="http://schemas.microsoft.com/office/drawing/2014/main" id="{D4001BFF-17FF-C41F-6466-0FB14192C2AC}"/>
                  </a:ext>
                </a:extLst>
              </p:cNvPr>
              <p:cNvSpPr/>
              <p:nvPr/>
            </p:nvSpPr>
            <p:spPr>
              <a:xfrm>
                <a:off x="4804023" y="1293904"/>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668;p46">
                <a:extLst>
                  <a:ext uri="{FF2B5EF4-FFF2-40B4-BE49-F238E27FC236}">
                    <a16:creationId xmlns:a16="http://schemas.microsoft.com/office/drawing/2014/main" id="{C27ECD92-F496-10FA-45F3-33908B477ADD}"/>
                  </a:ext>
                </a:extLst>
              </p:cNvPr>
              <p:cNvSpPr/>
              <p:nvPr/>
            </p:nvSpPr>
            <p:spPr>
              <a:xfrm>
                <a:off x="4818766" y="1268335"/>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8" name="Google Shape;1669;p46">
              <a:extLst>
                <a:ext uri="{FF2B5EF4-FFF2-40B4-BE49-F238E27FC236}">
                  <a16:creationId xmlns:a16="http://schemas.microsoft.com/office/drawing/2014/main" id="{06DFB369-90B3-C2B9-4804-975498DB8C0E}"/>
                </a:ext>
              </a:extLst>
            </p:cNvPr>
            <p:cNvSpPr/>
            <p:nvPr/>
          </p:nvSpPr>
          <p:spPr>
            <a:xfrm>
              <a:off x="5178177" y="3401479"/>
              <a:ext cx="741748" cy="216418"/>
            </a:xfrm>
            <a:custGeom>
              <a:avLst/>
              <a:gdLst/>
              <a:ahLst/>
              <a:cxnLst/>
              <a:rect l="l" t="t" r="r" b="b"/>
              <a:pathLst>
                <a:path w="198860" h="58021" extrusionOk="0">
                  <a:moveTo>
                    <a:pt x="27" y="2778"/>
                  </a:moveTo>
                  <a:cubicBezTo>
                    <a:pt x="-152" y="3114"/>
                    <a:pt x="613" y="16374"/>
                    <a:pt x="613" y="16382"/>
                  </a:cubicBezTo>
                  <a:cubicBezTo>
                    <a:pt x="847" y="20495"/>
                    <a:pt x="4827" y="25358"/>
                    <a:pt x="7286" y="28276"/>
                  </a:cubicBezTo>
                  <a:cubicBezTo>
                    <a:pt x="16089" y="38719"/>
                    <a:pt x="29069" y="45025"/>
                    <a:pt x="41860" y="49076"/>
                  </a:cubicBezTo>
                  <a:cubicBezTo>
                    <a:pt x="75015" y="59573"/>
                    <a:pt x="110636" y="60728"/>
                    <a:pt x="144375" y="53088"/>
                  </a:cubicBezTo>
                  <a:cubicBezTo>
                    <a:pt x="156254" y="50395"/>
                    <a:pt x="168297" y="46438"/>
                    <a:pt x="178911" y="40108"/>
                  </a:cubicBezTo>
                  <a:cubicBezTo>
                    <a:pt x="187496" y="34981"/>
                    <a:pt x="198899" y="25084"/>
                    <a:pt x="198860" y="14009"/>
                  </a:cubicBezTo>
                  <a:lnTo>
                    <a:pt x="198805" y="0"/>
                  </a:lnTo>
                  <a:lnTo>
                    <a:pt x="19" y="27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670;p46">
              <a:extLst>
                <a:ext uri="{FF2B5EF4-FFF2-40B4-BE49-F238E27FC236}">
                  <a16:creationId xmlns:a16="http://schemas.microsoft.com/office/drawing/2014/main" id="{6CF64363-E8F0-8392-271A-E45A0E36CD03}"/>
                </a:ext>
              </a:extLst>
            </p:cNvPr>
            <p:cNvSpPr/>
            <p:nvPr/>
          </p:nvSpPr>
          <p:spPr>
            <a:xfrm>
              <a:off x="5177547" y="3240840"/>
              <a:ext cx="742244" cy="316934"/>
            </a:xfrm>
            <a:custGeom>
              <a:avLst/>
              <a:gdLst/>
              <a:ahLst/>
              <a:cxnLst/>
              <a:rect l="l" t="t" r="r" b="b"/>
              <a:pathLst>
                <a:path w="198993" h="84969" extrusionOk="0">
                  <a:moveTo>
                    <a:pt x="195611" y="31236"/>
                  </a:moveTo>
                  <a:cubicBezTo>
                    <a:pt x="183568" y="12013"/>
                    <a:pt x="140767" y="-638"/>
                    <a:pt x="96741" y="25"/>
                  </a:cubicBezTo>
                  <a:cubicBezTo>
                    <a:pt x="50904" y="712"/>
                    <a:pt x="7533" y="15775"/>
                    <a:pt x="899" y="37167"/>
                  </a:cubicBezTo>
                  <a:cubicBezTo>
                    <a:pt x="-7421" y="63992"/>
                    <a:pt x="43005" y="88249"/>
                    <a:pt x="111289" y="84605"/>
                  </a:cubicBezTo>
                  <a:cubicBezTo>
                    <a:pt x="175600" y="81170"/>
                    <a:pt x="210416" y="54869"/>
                    <a:pt x="195611" y="312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671;p46">
              <a:extLst>
                <a:ext uri="{FF2B5EF4-FFF2-40B4-BE49-F238E27FC236}">
                  <a16:creationId xmlns:a16="http://schemas.microsoft.com/office/drawing/2014/main" id="{F48FE5B0-AE10-0C9A-3C0C-5780474273B7}"/>
                </a:ext>
              </a:extLst>
            </p:cNvPr>
            <p:cNvSpPr/>
            <p:nvPr/>
          </p:nvSpPr>
          <p:spPr>
            <a:xfrm>
              <a:off x="5179095" y="3397197"/>
              <a:ext cx="737335" cy="158734"/>
            </a:xfrm>
            <a:custGeom>
              <a:avLst/>
              <a:gdLst/>
              <a:ahLst/>
              <a:cxnLst/>
              <a:rect l="l" t="t" r="r" b="b"/>
              <a:pathLst>
                <a:path w="197677" h="42556" extrusionOk="0">
                  <a:moveTo>
                    <a:pt x="0" y="7032"/>
                  </a:moveTo>
                  <a:cubicBezTo>
                    <a:pt x="7586" y="28472"/>
                    <a:pt x="52362" y="45267"/>
                    <a:pt x="109976" y="42192"/>
                  </a:cubicBezTo>
                  <a:cubicBezTo>
                    <a:pt x="164242" y="39289"/>
                    <a:pt x="197506" y="20113"/>
                    <a:pt x="197678"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672;p46">
              <a:extLst>
                <a:ext uri="{FF2B5EF4-FFF2-40B4-BE49-F238E27FC236}">
                  <a16:creationId xmlns:a16="http://schemas.microsoft.com/office/drawing/2014/main" id="{F99F0EC5-3BF2-5F75-4D77-B2927FDE8721}"/>
                </a:ext>
              </a:extLst>
            </p:cNvPr>
            <p:cNvSpPr/>
            <p:nvPr/>
          </p:nvSpPr>
          <p:spPr>
            <a:xfrm>
              <a:off x="5288086" y="3271332"/>
              <a:ext cx="532760" cy="225564"/>
            </a:xfrm>
            <a:custGeom>
              <a:avLst/>
              <a:gdLst/>
              <a:ahLst/>
              <a:cxnLst/>
              <a:rect l="l" t="t" r="r" b="b"/>
              <a:pathLst>
                <a:path w="142831" h="60473" extrusionOk="0">
                  <a:moveTo>
                    <a:pt x="78875" y="60281"/>
                  </a:moveTo>
                  <a:cubicBezTo>
                    <a:pt x="32734" y="62404"/>
                    <a:pt x="-3035" y="46623"/>
                    <a:pt x="204" y="28110"/>
                  </a:cubicBezTo>
                  <a:cubicBezTo>
                    <a:pt x="2959" y="12360"/>
                    <a:pt x="33826" y="684"/>
                    <a:pt x="68511" y="29"/>
                  </a:cubicBezTo>
                  <a:cubicBezTo>
                    <a:pt x="102149" y="-603"/>
                    <a:pt x="133906" y="9269"/>
                    <a:pt x="141243" y="23810"/>
                  </a:cubicBezTo>
                  <a:cubicBezTo>
                    <a:pt x="149781" y="40738"/>
                    <a:pt x="123175" y="58236"/>
                    <a:pt x="78875" y="60281"/>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2" name="Google Shape;1673;p46">
              <a:extLst>
                <a:ext uri="{FF2B5EF4-FFF2-40B4-BE49-F238E27FC236}">
                  <a16:creationId xmlns:a16="http://schemas.microsoft.com/office/drawing/2014/main" id="{C7E0CDE2-70CD-1086-D0B3-720A4B5D0E3D}"/>
                </a:ext>
              </a:extLst>
            </p:cNvPr>
            <p:cNvGrpSpPr/>
            <p:nvPr/>
          </p:nvGrpSpPr>
          <p:grpSpPr>
            <a:xfrm>
              <a:off x="5394898" y="3329574"/>
              <a:ext cx="308699" cy="96616"/>
              <a:chOff x="4673013" y="1213601"/>
              <a:chExt cx="82761" cy="25903"/>
            </a:xfrm>
          </p:grpSpPr>
          <p:sp>
            <p:nvSpPr>
              <p:cNvPr id="1051" name="Google Shape;1674;p46">
                <a:extLst>
                  <a:ext uri="{FF2B5EF4-FFF2-40B4-BE49-F238E27FC236}">
                    <a16:creationId xmlns:a16="http://schemas.microsoft.com/office/drawing/2014/main" id="{08804807-9B61-6806-773F-EF71A99C83E9}"/>
                  </a:ext>
                </a:extLst>
              </p:cNvPr>
              <p:cNvSpPr/>
              <p:nvPr/>
            </p:nvSpPr>
            <p:spPr>
              <a:xfrm>
                <a:off x="4680661" y="1213601"/>
                <a:ext cx="66817" cy="25903"/>
              </a:xfrm>
              <a:custGeom>
                <a:avLst/>
                <a:gdLst/>
                <a:ahLst/>
                <a:cxnLst/>
                <a:rect l="l" t="t" r="r" b="b"/>
                <a:pathLst>
                  <a:path w="66817" h="25903" extrusionOk="0">
                    <a:moveTo>
                      <a:pt x="196" y="0"/>
                    </a:moveTo>
                    <a:lnTo>
                      <a:pt x="1" y="12971"/>
                    </a:lnTo>
                    <a:cubicBezTo>
                      <a:pt x="-85" y="18614"/>
                      <a:pt x="7251" y="23297"/>
                      <a:pt x="16375" y="23438"/>
                    </a:cubicBezTo>
                    <a:lnTo>
                      <a:pt x="17030" y="23438"/>
                    </a:lnTo>
                    <a:cubicBezTo>
                      <a:pt x="26162" y="23586"/>
                      <a:pt x="33631" y="19129"/>
                      <a:pt x="33717" y="13487"/>
                    </a:cubicBezTo>
                    <a:lnTo>
                      <a:pt x="33756" y="10731"/>
                    </a:lnTo>
                    <a:cubicBezTo>
                      <a:pt x="33842" y="5089"/>
                      <a:pt x="41311" y="624"/>
                      <a:pt x="50443" y="765"/>
                    </a:cubicBezTo>
                    <a:lnTo>
                      <a:pt x="50443" y="765"/>
                    </a:lnTo>
                    <a:cubicBezTo>
                      <a:pt x="59574" y="905"/>
                      <a:pt x="66903" y="5588"/>
                      <a:pt x="66817" y="11231"/>
                    </a:cubicBezTo>
                    <a:lnTo>
                      <a:pt x="66590" y="2590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675;p46">
                <a:extLst>
                  <a:ext uri="{FF2B5EF4-FFF2-40B4-BE49-F238E27FC236}">
                    <a16:creationId xmlns:a16="http://schemas.microsoft.com/office/drawing/2014/main" id="{33FBD8AA-2B61-2121-5EF9-75D76C02A09C}"/>
                  </a:ext>
                </a:extLst>
              </p:cNvPr>
              <p:cNvSpPr/>
              <p:nvPr/>
            </p:nvSpPr>
            <p:spPr>
              <a:xfrm>
                <a:off x="4673013" y="1228648"/>
                <a:ext cx="82667" cy="1256"/>
              </a:xfrm>
              <a:custGeom>
                <a:avLst/>
                <a:gdLst/>
                <a:ahLst/>
                <a:cxnLst/>
                <a:rect l="l" t="t" r="r" b="b"/>
                <a:pathLst>
                  <a:path w="82667" h="1256" extrusionOk="0">
                    <a:moveTo>
                      <a:pt x="0" y="0"/>
                    </a:moveTo>
                    <a:lnTo>
                      <a:pt x="82667"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676;p46">
                <a:extLst>
                  <a:ext uri="{FF2B5EF4-FFF2-40B4-BE49-F238E27FC236}">
                    <a16:creationId xmlns:a16="http://schemas.microsoft.com/office/drawing/2014/main" id="{44F89728-BCA6-2DB4-C394-73C7A7029191}"/>
                  </a:ext>
                </a:extLst>
              </p:cNvPr>
              <p:cNvSpPr/>
              <p:nvPr/>
            </p:nvSpPr>
            <p:spPr>
              <a:xfrm>
                <a:off x="4673107" y="1222569"/>
                <a:ext cx="82667" cy="1256"/>
              </a:xfrm>
              <a:custGeom>
                <a:avLst/>
                <a:gdLst/>
                <a:ahLst/>
                <a:cxnLst/>
                <a:rect l="l" t="t" r="r" b="b"/>
                <a:pathLst>
                  <a:path w="82667" h="1256" extrusionOk="0">
                    <a:moveTo>
                      <a:pt x="0" y="0"/>
                    </a:moveTo>
                    <a:lnTo>
                      <a:pt x="82668" y="125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3" name="Google Shape;1677;p46">
              <a:extLst>
                <a:ext uri="{FF2B5EF4-FFF2-40B4-BE49-F238E27FC236}">
                  <a16:creationId xmlns:a16="http://schemas.microsoft.com/office/drawing/2014/main" id="{6467DE0D-3814-875B-3C7F-D339C8430FC4}"/>
                </a:ext>
              </a:extLst>
            </p:cNvPr>
            <p:cNvSpPr/>
            <p:nvPr/>
          </p:nvSpPr>
          <p:spPr>
            <a:xfrm>
              <a:off x="5706013" y="3541179"/>
              <a:ext cx="7859" cy="60374"/>
            </a:xfrm>
            <a:custGeom>
              <a:avLst/>
              <a:gdLst/>
              <a:ahLst/>
              <a:cxnLst/>
              <a:rect l="l" t="t" r="r" b="b"/>
              <a:pathLst>
                <a:path w="2107" h="16186" extrusionOk="0">
                  <a:moveTo>
                    <a:pt x="2107" y="0"/>
                  </a:moveTo>
                  <a:lnTo>
                    <a:pt x="0" y="16187"/>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678;p46">
              <a:extLst>
                <a:ext uri="{FF2B5EF4-FFF2-40B4-BE49-F238E27FC236}">
                  <a16:creationId xmlns:a16="http://schemas.microsoft.com/office/drawing/2014/main" id="{E4764D47-D162-35F0-63D3-55956C606199}"/>
                </a:ext>
              </a:extLst>
            </p:cNvPr>
            <p:cNvSpPr/>
            <p:nvPr/>
          </p:nvSpPr>
          <p:spPr>
            <a:xfrm>
              <a:off x="5537313" y="3557482"/>
              <a:ext cx="5558" cy="60172"/>
            </a:xfrm>
            <a:custGeom>
              <a:avLst/>
              <a:gdLst/>
              <a:ahLst/>
              <a:cxnLst/>
              <a:rect l="l" t="t" r="r" b="b"/>
              <a:pathLst>
                <a:path w="1490" h="16132" extrusionOk="0">
                  <a:moveTo>
                    <a:pt x="1491" y="0"/>
                  </a:moveTo>
                  <a:lnTo>
                    <a:pt x="0" y="1613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679;p46">
              <a:extLst>
                <a:ext uri="{FF2B5EF4-FFF2-40B4-BE49-F238E27FC236}">
                  <a16:creationId xmlns:a16="http://schemas.microsoft.com/office/drawing/2014/main" id="{A5EFE8D5-E591-DEEE-B970-20FA0C7E7200}"/>
                </a:ext>
              </a:extLst>
            </p:cNvPr>
            <p:cNvSpPr/>
            <p:nvPr/>
          </p:nvSpPr>
          <p:spPr>
            <a:xfrm>
              <a:off x="5354375" y="3538881"/>
              <a:ext cx="7538" cy="52168"/>
            </a:xfrm>
            <a:custGeom>
              <a:avLst/>
              <a:gdLst/>
              <a:ahLst/>
              <a:cxnLst/>
              <a:rect l="l" t="t" r="r" b="b"/>
              <a:pathLst>
                <a:path w="2021" h="13986" extrusionOk="0">
                  <a:moveTo>
                    <a:pt x="2021" y="0"/>
                  </a:moveTo>
                  <a:lnTo>
                    <a:pt x="0" y="139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680;p46">
              <a:extLst>
                <a:ext uri="{FF2B5EF4-FFF2-40B4-BE49-F238E27FC236}">
                  <a16:creationId xmlns:a16="http://schemas.microsoft.com/office/drawing/2014/main" id="{CDBEB3A4-2CE0-82C9-169B-4782FB31587B}"/>
                </a:ext>
              </a:extLst>
            </p:cNvPr>
            <p:cNvSpPr/>
            <p:nvPr/>
          </p:nvSpPr>
          <p:spPr>
            <a:xfrm>
              <a:off x="5296821" y="3520190"/>
              <a:ext cx="6751" cy="50333"/>
            </a:xfrm>
            <a:custGeom>
              <a:avLst/>
              <a:gdLst/>
              <a:ahLst/>
              <a:cxnLst/>
              <a:rect l="l" t="t" r="r" b="b"/>
              <a:pathLst>
                <a:path w="1810" h="13494" extrusionOk="0">
                  <a:moveTo>
                    <a:pt x="1811" y="0"/>
                  </a:moveTo>
                  <a:lnTo>
                    <a:pt x="0" y="1349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681;p46">
              <a:extLst>
                <a:ext uri="{FF2B5EF4-FFF2-40B4-BE49-F238E27FC236}">
                  <a16:creationId xmlns:a16="http://schemas.microsoft.com/office/drawing/2014/main" id="{C3417F9E-512D-CC37-D3F5-0CB050057DA2}"/>
                </a:ext>
              </a:extLst>
            </p:cNvPr>
            <p:cNvSpPr/>
            <p:nvPr/>
          </p:nvSpPr>
          <p:spPr>
            <a:xfrm>
              <a:off x="5213504" y="3473992"/>
              <a:ext cx="5673" cy="42239"/>
            </a:xfrm>
            <a:custGeom>
              <a:avLst/>
              <a:gdLst/>
              <a:ahLst/>
              <a:cxnLst/>
              <a:rect l="l" t="t" r="r" b="b"/>
              <a:pathLst>
                <a:path w="1521" h="11324" extrusionOk="0">
                  <a:moveTo>
                    <a:pt x="1522" y="0"/>
                  </a:moveTo>
                  <a:lnTo>
                    <a:pt x="0" y="1132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8" name="Google Shape;1682;p46">
              <a:extLst>
                <a:ext uri="{FF2B5EF4-FFF2-40B4-BE49-F238E27FC236}">
                  <a16:creationId xmlns:a16="http://schemas.microsoft.com/office/drawing/2014/main" id="{F935BD95-B86A-CE55-5FAF-772FF8CBFD53}"/>
                </a:ext>
              </a:extLst>
            </p:cNvPr>
            <p:cNvGrpSpPr/>
            <p:nvPr/>
          </p:nvGrpSpPr>
          <p:grpSpPr>
            <a:xfrm>
              <a:off x="5223258" y="3246054"/>
              <a:ext cx="654861" cy="288370"/>
              <a:chOff x="4626997" y="1191209"/>
              <a:chExt cx="175566" cy="77313"/>
            </a:xfrm>
          </p:grpSpPr>
          <p:sp>
            <p:nvSpPr>
              <p:cNvPr id="1039" name="Google Shape;1683;p46">
                <a:extLst>
                  <a:ext uri="{FF2B5EF4-FFF2-40B4-BE49-F238E27FC236}">
                    <a16:creationId xmlns:a16="http://schemas.microsoft.com/office/drawing/2014/main" id="{B337D51E-C5AE-0620-84D4-58F934221837}"/>
                  </a:ext>
                </a:extLst>
              </p:cNvPr>
              <p:cNvSpPr/>
              <p:nvPr/>
            </p:nvSpPr>
            <p:spPr>
              <a:xfrm>
                <a:off x="4705145" y="126234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684;p46">
                <a:extLst>
                  <a:ext uri="{FF2B5EF4-FFF2-40B4-BE49-F238E27FC236}">
                    <a16:creationId xmlns:a16="http://schemas.microsoft.com/office/drawing/2014/main" id="{B46EF2A4-6111-5202-139D-404C4A593149}"/>
                  </a:ext>
                </a:extLst>
              </p:cNvPr>
              <p:cNvSpPr/>
              <p:nvPr/>
            </p:nvSpPr>
            <p:spPr>
              <a:xfrm>
                <a:off x="4665295" y="1257299"/>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685;p46">
                <a:extLst>
                  <a:ext uri="{FF2B5EF4-FFF2-40B4-BE49-F238E27FC236}">
                    <a16:creationId xmlns:a16="http://schemas.microsoft.com/office/drawing/2014/main" id="{5B7CDDBD-EB10-72A9-3581-A928631B6A7B}"/>
                  </a:ext>
                </a:extLst>
              </p:cNvPr>
              <p:cNvSpPr/>
              <p:nvPr/>
            </p:nvSpPr>
            <p:spPr>
              <a:xfrm>
                <a:off x="4632507" y="1239973"/>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686;p46">
                <a:extLst>
                  <a:ext uri="{FF2B5EF4-FFF2-40B4-BE49-F238E27FC236}">
                    <a16:creationId xmlns:a16="http://schemas.microsoft.com/office/drawing/2014/main" id="{AEB250C1-9494-222B-5C42-D5DE62F0EDAC}"/>
                  </a:ext>
                </a:extLst>
              </p:cNvPr>
              <p:cNvSpPr/>
              <p:nvPr/>
            </p:nvSpPr>
            <p:spPr>
              <a:xfrm>
                <a:off x="4626997" y="1217355"/>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687;p46">
                <a:extLst>
                  <a:ext uri="{FF2B5EF4-FFF2-40B4-BE49-F238E27FC236}">
                    <a16:creationId xmlns:a16="http://schemas.microsoft.com/office/drawing/2014/main" id="{F3F52926-16D2-2239-5A7E-983137B78131}"/>
                  </a:ext>
                </a:extLst>
              </p:cNvPr>
              <p:cNvSpPr/>
              <p:nvPr/>
            </p:nvSpPr>
            <p:spPr>
              <a:xfrm>
                <a:off x="4649428" y="1202745"/>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688;p46">
                <a:extLst>
                  <a:ext uri="{FF2B5EF4-FFF2-40B4-BE49-F238E27FC236}">
                    <a16:creationId xmlns:a16="http://schemas.microsoft.com/office/drawing/2014/main" id="{2BD04E93-C417-1364-300D-1B97CF4583B5}"/>
                  </a:ext>
                </a:extLst>
              </p:cNvPr>
              <p:cNvSpPr/>
              <p:nvPr/>
            </p:nvSpPr>
            <p:spPr>
              <a:xfrm>
                <a:off x="4677501" y="1194542"/>
                <a:ext cx="4901" cy="4901"/>
              </a:xfrm>
              <a:custGeom>
                <a:avLst/>
                <a:gdLst/>
                <a:ahLst/>
                <a:cxnLst/>
                <a:rect l="l" t="t" r="r" b="b"/>
                <a:pathLst>
                  <a:path w="4901" h="4901" extrusionOk="0">
                    <a:moveTo>
                      <a:pt x="4901" y="2451"/>
                    </a:moveTo>
                    <a:cubicBezTo>
                      <a:pt x="4901" y="3801"/>
                      <a:pt x="3801" y="4901"/>
                      <a:pt x="2451" y="4901"/>
                    </a:cubicBezTo>
                    <a:cubicBezTo>
                      <a:pt x="1100" y="4901"/>
                      <a:pt x="0" y="3801"/>
                      <a:pt x="0" y="2451"/>
                    </a:cubicBezTo>
                    <a:cubicBezTo>
                      <a:pt x="0" y="1100"/>
                      <a:pt x="1100"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689;p46">
                <a:extLst>
                  <a:ext uri="{FF2B5EF4-FFF2-40B4-BE49-F238E27FC236}">
                    <a16:creationId xmlns:a16="http://schemas.microsoft.com/office/drawing/2014/main" id="{63652989-0FA2-DFE8-38DA-4DAC0B227670}"/>
                  </a:ext>
                </a:extLst>
              </p:cNvPr>
              <p:cNvSpPr/>
              <p:nvPr/>
            </p:nvSpPr>
            <p:spPr>
              <a:xfrm>
                <a:off x="4707448" y="1191209"/>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690;p46">
                <a:extLst>
                  <a:ext uri="{FF2B5EF4-FFF2-40B4-BE49-F238E27FC236}">
                    <a16:creationId xmlns:a16="http://schemas.microsoft.com/office/drawing/2014/main" id="{DDC563D4-4FB9-5665-21ED-6E02202FB326}"/>
                  </a:ext>
                </a:extLst>
              </p:cNvPr>
              <p:cNvSpPr/>
              <p:nvPr/>
            </p:nvSpPr>
            <p:spPr>
              <a:xfrm>
                <a:off x="4739751" y="1193121"/>
                <a:ext cx="4901" cy="4901"/>
              </a:xfrm>
              <a:custGeom>
                <a:avLst/>
                <a:gdLst/>
                <a:ahLst/>
                <a:cxnLst/>
                <a:rect l="l" t="t" r="r" b="b"/>
                <a:pathLst>
                  <a:path w="4901" h="4901" extrusionOk="0">
                    <a:moveTo>
                      <a:pt x="4901" y="2451"/>
                    </a:moveTo>
                    <a:cubicBezTo>
                      <a:pt x="4901" y="3804"/>
                      <a:pt x="3804" y="4901"/>
                      <a:pt x="2451" y="4901"/>
                    </a:cubicBezTo>
                    <a:cubicBezTo>
                      <a:pt x="1097" y="4901"/>
                      <a:pt x="0" y="3804"/>
                      <a:pt x="0" y="2451"/>
                    </a:cubicBezTo>
                    <a:cubicBezTo>
                      <a:pt x="0" y="1097"/>
                      <a:pt x="1097" y="0"/>
                      <a:pt x="2451" y="0"/>
                    </a:cubicBezTo>
                    <a:cubicBezTo>
                      <a:pt x="3804" y="0"/>
                      <a:pt x="4901" y="1097"/>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691;p46">
                <a:extLst>
                  <a:ext uri="{FF2B5EF4-FFF2-40B4-BE49-F238E27FC236}">
                    <a16:creationId xmlns:a16="http://schemas.microsoft.com/office/drawing/2014/main" id="{40CBAB1D-17B7-AE0A-53C2-859F166C6B82}"/>
                  </a:ext>
                </a:extLst>
              </p:cNvPr>
              <p:cNvSpPr/>
              <p:nvPr/>
            </p:nvSpPr>
            <p:spPr>
              <a:xfrm>
                <a:off x="4770315" y="1201488"/>
                <a:ext cx="4901" cy="4901"/>
              </a:xfrm>
              <a:custGeom>
                <a:avLst/>
                <a:gdLst/>
                <a:ahLst/>
                <a:cxnLst/>
                <a:rect l="l" t="t" r="r" b="b"/>
                <a:pathLst>
                  <a:path w="4901" h="4901" extrusionOk="0">
                    <a:moveTo>
                      <a:pt x="4901" y="2451"/>
                    </a:moveTo>
                    <a:cubicBezTo>
                      <a:pt x="4901" y="3801"/>
                      <a:pt x="3801" y="4901"/>
                      <a:pt x="2451" y="4901"/>
                    </a:cubicBezTo>
                    <a:cubicBezTo>
                      <a:pt x="1101" y="4901"/>
                      <a:pt x="0" y="3801"/>
                      <a:pt x="0" y="2451"/>
                    </a:cubicBezTo>
                    <a:cubicBezTo>
                      <a:pt x="0" y="1100"/>
                      <a:pt x="1101" y="0"/>
                      <a:pt x="2451" y="0"/>
                    </a:cubicBezTo>
                    <a:cubicBezTo>
                      <a:pt x="3801" y="0"/>
                      <a:pt x="4901" y="1100"/>
                      <a:pt x="4901" y="245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692;p46">
                <a:extLst>
                  <a:ext uri="{FF2B5EF4-FFF2-40B4-BE49-F238E27FC236}">
                    <a16:creationId xmlns:a16="http://schemas.microsoft.com/office/drawing/2014/main" id="{9B292283-DE80-7C06-8E86-5C6387C2B053}"/>
                  </a:ext>
                </a:extLst>
              </p:cNvPr>
              <p:cNvSpPr/>
              <p:nvPr/>
            </p:nvSpPr>
            <p:spPr>
              <a:xfrm>
                <a:off x="4747658" y="1259555"/>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693;p46">
                <a:extLst>
                  <a:ext uri="{FF2B5EF4-FFF2-40B4-BE49-F238E27FC236}">
                    <a16:creationId xmlns:a16="http://schemas.microsoft.com/office/drawing/2014/main" id="{3A7742C4-1D73-6358-C424-6BFFCCF1F4FD}"/>
                  </a:ext>
                </a:extLst>
              </p:cNvPr>
              <p:cNvSpPr/>
              <p:nvPr/>
            </p:nvSpPr>
            <p:spPr>
              <a:xfrm>
                <a:off x="4780999" y="1247731"/>
                <a:ext cx="6181" cy="6181"/>
              </a:xfrm>
              <a:custGeom>
                <a:avLst/>
                <a:gdLst/>
                <a:ahLst/>
                <a:cxnLst/>
                <a:rect l="l" t="t" r="r" b="b"/>
                <a:pathLst>
                  <a:path w="6181" h="6181" extrusionOk="0">
                    <a:moveTo>
                      <a:pt x="6181" y="3091"/>
                    </a:moveTo>
                    <a:cubicBezTo>
                      <a:pt x="6181" y="4800"/>
                      <a:pt x="4800" y="6181"/>
                      <a:pt x="3091" y="6181"/>
                    </a:cubicBezTo>
                    <a:cubicBezTo>
                      <a:pt x="1381" y="6181"/>
                      <a:pt x="0" y="4800"/>
                      <a:pt x="0" y="3091"/>
                    </a:cubicBezTo>
                    <a:cubicBezTo>
                      <a:pt x="0" y="1381"/>
                      <a:pt x="1381" y="0"/>
                      <a:pt x="3091" y="0"/>
                    </a:cubicBezTo>
                    <a:cubicBezTo>
                      <a:pt x="4800" y="0"/>
                      <a:pt x="6181" y="1381"/>
                      <a:pt x="6181" y="309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694;p46">
                <a:extLst>
                  <a:ext uri="{FF2B5EF4-FFF2-40B4-BE49-F238E27FC236}">
                    <a16:creationId xmlns:a16="http://schemas.microsoft.com/office/drawing/2014/main" id="{E4863A0D-4678-C46A-57D4-013F30CE3B3A}"/>
                  </a:ext>
                </a:extLst>
              </p:cNvPr>
              <p:cNvSpPr/>
              <p:nvPr/>
            </p:nvSpPr>
            <p:spPr>
              <a:xfrm>
                <a:off x="4795742" y="1222163"/>
                <a:ext cx="6821" cy="6821"/>
              </a:xfrm>
              <a:custGeom>
                <a:avLst/>
                <a:gdLst/>
                <a:ahLst/>
                <a:cxnLst/>
                <a:rect l="l" t="t" r="r" b="b"/>
                <a:pathLst>
                  <a:path w="6821" h="6821" extrusionOk="0">
                    <a:moveTo>
                      <a:pt x="6821" y="3411"/>
                    </a:moveTo>
                    <a:cubicBezTo>
                      <a:pt x="6821" y="5292"/>
                      <a:pt x="5292" y="6821"/>
                      <a:pt x="3411" y="6821"/>
                    </a:cubicBezTo>
                    <a:cubicBezTo>
                      <a:pt x="1530" y="6821"/>
                      <a:pt x="0" y="5292"/>
                      <a:pt x="0" y="3411"/>
                    </a:cubicBezTo>
                    <a:cubicBezTo>
                      <a:pt x="0" y="1530"/>
                      <a:pt x="1530" y="0"/>
                      <a:pt x="3411" y="0"/>
                    </a:cubicBezTo>
                    <a:cubicBezTo>
                      <a:pt x="5292" y="0"/>
                      <a:pt x="6821" y="1530"/>
                      <a:pt x="6821" y="3411"/>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9" name="Google Shape;510;p29">
            <a:extLst>
              <a:ext uri="{FF2B5EF4-FFF2-40B4-BE49-F238E27FC236}">
                <a16:creationId xmlns:a16="http://schemas.microsoft.com/office/drawing/2014/main" id="{99EA52C2-1065-CF71-7EFF-AD81EF45A801}"/>
              </a:ext>
            </a:extLst>
          </p:cNvPr>
          <p:cNvGrpSpPr/>
          <p:nvPr/>
        </p:nvGrpSpPr>
        <p:grpSpPr>
          <a:xfrm rot="5400000">
            <a:off x="704014" y="4246471"/>
            <a:ext cx="1017513" cy="1013304"/>
            <a:chOff x="1001358" y="2876235"/>
            <a:chExt cx="1017513" cy="1013304"/>
          </a:xfrm>
        </p:grpSpPr>
        <p:grpSp>
          <p:nvGrpSpPr>
            <p:cNvPr id="1160" name="Google Shape;511;p29">
              <a:extLst>
                <a:ext uri="{FF2B5EF4-FFF2-40B4-BE49-F238E27FC236}">
                  <a16:creationId xmlns:a16="http://schemas.microsoft.com/office/drawing/2014/main" id="{E1717031-4AA8-3589-3719-1FC048E0D3C0}"/>
                </a:ext>
              </a:extLst>
            </p:cNvPr>
            <p:cNvGrpSpPr/>
            <p:nvPr/>
          </p:nvGrpSpPr>
          <p:grpSpPr>
            <a:xfrm rot="-473396">
              <a:off x="1050928" y="2919736"/>
              <a:ext cx="686874" cy="769581"/>
              <a:chOff x="6225377" y="921581"/>
              <a:chExt cx="556268" cy="623249"/>
            </a:xfrm>
          </p:grpSpPr>
          <p:sp>
            <p:nvSpPr>
              <p:cNvPr id="1171" name="Google Shape;512;p29">
                <a:extLst>
                  <a:ext uri="{FF2B5EF4-FFF2-40B4-BE49-F238E27FC236}">
                    <a16:creationId xmlns:a16="http://schemas.microsoft.com/office/drawing/2014/main" id="{34E4660A-FDDD-14DB-7DC8-7101A0FDDE49}"/>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513;p29">
                <a:extLst>
                  <a:ext uri="{FF2B5EF4-FFF2-40B4-BE49-F238E27FC236}">
                    <a16:creationId xmlns:a16="http://schemas.microsoft.com/office/drawing/2014/main" id="{AB94D37A-A496-6D35-0D7E-3CCB56564739}"/>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514;p29">
                <a:extLst>
                  <a:ext uri="{FF2B5EF4-FFF2-40B4-BE49-F238E27FC236}">
                    <a16:creationId xmlns:a16="http://schemas.microsoft.com/office/drawing/2014/main" id="{E2B4A460-CC7A-9DC8-717B-14DF526AA69C}"/>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515;p29">
                <a:extLst>
                  <a:ext uri="{FF2B5EF4-FFF2-40B4-BE49-F238E27FC236}">
                    <a16:creationId xmlns:a16="http://schemas.microsoft.com/office/drawing/2014/main" id="{8E72E7F9-2844-FC75-D82D-072131977B5C}"/>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516;p29">
                <a:extLst>
                  <a:ext uri="{FF2B5EF4-FFF2-40B4-BE49-F238E27FC236}">
                    <a16:creationId xmlns:a16="http://schemas.microsoft.com/office/drawing/2014/main" id="{12784CF8-6280-68A6-46C8-847100AB3CEC}"/>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517;p29">
                <a:extLst>
                  <a:ext uri="{FF2B5EF4-FFF2-40B4-BE49-F238E27FC236}">
                    <a16:creationId xmlns:a16="http://schemas.microsoft.com/office/drawing/2014/main" id="{A19AAB46-7392-14B6-7141-CEDBF7090FC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518;p29">
                <a:extLst>
                  <a:ext uri="{FF2B5EF4-FFF2-40B4-BE49-F238E27FC236}">
                    <a16:creationId xmlns:a16="http://schemas.microsoft.com/office/drawing/2014/main" id="{FF746FAD-A6B9-F514-CE3A-7F09532678A1}"/>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519;p29">
                <a:extLst>
                  <a:ext uri="{FF2B5EF4-FFF2-40B4-BE49-F238E27FC236}">
                    <a16:creationId xmlns:a16="http://schemas.microsoft.com/office/drawing/2014/main" id="{685E3F5C-CF75-13DE-70D1-0F11C5B48B1A}"/>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520;p29">
                <a:extLst>
                  <a:ext uri="{FF2B5EF4-FFF2-40B4-BE49-F238E27FC236}">
                    <a16:creationId xmlns:a16="http://schemas.microsoft.com/office/drawing/2014/main" id="{3590383E-3F67-C7FF-2889-802FE2FA7490}"/>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1" name="Google Shape;521;p29">
              <a:extLst>
                <a:ext uri="{FF2B5EF4-FFF2-40B4-BE49-F238E27FC236}">
                  <a16:creationId xmlns:a16="http://schemas.microsoft.com/office/drawing/2014/main" id="{AD8A94DA-1580-EC85-46EA-925F15F28A00}"/>
                </a:ext>
              </a:extLst>
            </p:cNvPr>
            <p:cNvGrpSpPr/>
            <p:nvPr/>
          </p:nvGrpSpPr>
          <p:grpSpPr>
            <a:xfrm rot="1326696">
              <a:off x="1212398" y="3018964"/>
              <a:ext cx="686890" cy="769599"/>
              <a:chOff x="6225377" y="921581"/>
              <a:chExt cx="556268" cy="623249"/>
            </a:xfrm>
          </p:grpSpPr>
          <p:sp>
            <p:nvSpPr>
              <p:cNvPr id="1162" name="Google Shape;522;p29">
                <a:extLst>
                  <a:ext uri="{FF2B5EF4-FFF2-40B4-BE49-F238E27FC236}">
                    <a16:creationId xmlns:a16="http://schemas.microsoft.com/office/drawing/2014/main" id="{3AB39361-3F55-51B5-FF30-33477AD00B40}"/>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523;p29">
                <a:extLst>
                  <a:ext uri="{FF2B5EF4-FFF2-40B4-BE49-F238E27FC236}">
                    <a16:creationId xmlns:a16="http://schemas.microsoft.com/office/drawing/2014/main" id="{0C9DAEB2-0576-749A-0CC4-B25F09A82117}"/>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524;p29">
                <a:extLst>
                  <a:ext uri="{FF2B5EF4-FFF2-40B4-BE49-F238E27FC236}">
                    <a16:creationId xmlns:a16="http://schemas.microsoft.com/office/drawing/2014/main" id="{80422478-3D20-0412-AB72-DF8A3748CB38}"/>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525;p29">
                <a:extLst>
                  <a:ext uri="{FF2B5EF4-FFF2-40B4-BE49-F238E27FC236}">
                    <a16:creationId xmlns:a16="http://schemas.microsoft.com/office/drawing/2014/main" id="{5D68BC28-BE8C-D39A-9E86-4A5F1DB7FC9A}"/>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526;p29">
                <a:extLst>
                  <a:ext uri="{FF2B5EF4-FFF2-40B4-BE49-F238E27FC236}">
                    <a16:creationId xmlns:a16="http://schemas.microsoft.com/office/drawing/2014/main" id="{738BE59C-31B1-46CC-4939-79F149712F11}"/>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527;p29">
                <a:extLst>
                  <a:ext uri="{FF2B5EF4-FFF2-40B4-BE49-F238E27FC236}">
                    <a16:creationId xmlns:a16="http://schemas.microsoft.com/office/drawing/2014/main" id="{B680C4FC-D842-EFE8-C880-23DBC3035E27}"/>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528;p29">
                <a:extLst>
                  <a:ext uri="{FF2B5EF4-FFF2-40B4-BE49-F238E27FC236}">
                    <a16:creationId xmlns:a16="http://schemas.microsoft.com/office/drawing/2014/main" id="{F7F53F27-6D05-5F5A-7755-4D7D75F1976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529;p29">
                <a:extLst>
                  <a:ext uri="{FF2B5EF4-FFF2-40B4-BE49-F238E27FC236}">
                    <a16:creationId xmlns:a16="http://schemas.microsoft.com/office/drawing/2014/main" id="{5DF500BA-600F-6657-66E2-0DFFC496699A}"/>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530;p29">
                <a:extLst>
                  <a:ext uri="{FF2B5EF4-FFF2-40B4-BE49-F238E27FC236}">
                    <a16:creationId xmlns:a16="http://schemas.microsoft.com/office/drawing/2014/main" id="{E206AC26-C844-2996-B6F0-60314A4911FB}"/>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015" name="Imagen 1014">
            <a:extLst>
              <a:ext uri="{FF2B5EF4-FFF2-40B4-BE49-F238E27FC236}">
                <a16:creationId xmlns:a16="http://schemas.microsoft.com/office/drawing/2014/main" id="{E151A86C-0DB1-1559-8D4A-BDB6F3C848F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27972" y="2962051"/>
            <a:ext cx="4834128" cy="21914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9"/>
          <p:cNvSpPr txBox="1">
            <a:spLocks noGrp="1"/>
          </p:cNvSpPr>
          <p:nvPr>
            <p:ph type="title"/>
          </p:nvPr>
        </p:nvSpPr>
        <p:spPr>
          <a:xfrm>
            <a:off x="713224" y="1416750"/>
            <a:ext cx="35830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Biggest Challenge</a:t>
            </a:r>
            <a:endParaRPr dirty="0"/>
          </a:p>
        </p:txBody>
      </p:sp>
      <p:sp>
        <p:nvSpPr>
          <p:cNvPr id="483" name="Google Shape;483;p29"/>
          <p:cNvSpPr txBox="1">
            <a:spLocks noGrp="1"/>
          </p:cNvSpPr>
          <p:nvPr>
            <p:ph type="subTitle" idx="1"/>
          </p:nvPr>
        </p:nvSpPr>
        <p:spPr>
          <a:xfrm>
            <a:off x="101600" y="1989449"/>
            <a:ext cx="3812025" cy="2048477"/>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Char char="●"/>
            </a:pPr>
            <a:r>
              <a:rPr lang="en-US" sz="1800" dirty="0"/>
              <a:t>Generating a loan document in PDF format and attaching it to the appropriate account in Salesforce.</a:t>
            </a:r>
            <a:endParaRPr sz="1800" dirty="0"/>
          </a:p>
        </p:txBody>
      </p:sp>
      <p:pic>
        <p:nvPicPr>
          <p:cNvPr id="484" name="Google Shape;484;p29"/>
          <p:cNvPicPr preferRelativeResize="0">
            <a:picLocks noGrp="1"/>
          </p:cNvPicPr>
          <p:nvPr>
            <p:ph type="pic" idx="2"/>
          </p:nvPr>
        </p:nvPicPr>
        <p:blipFill rotWithShape="1">
          <a:blip r:embed="rId3">
            <a:alphaModFix/>
          </a:blip>
          <a:srcRect l="20191" r="20191"/>
          <a:stretch/>
        </p:blipFill>
        <p:spPr>
          <a:xfrm>
            <a:off x="4540248" y="0"/>
            <a:ext cx="4603752" cy="5156688"/>
          </a:xfrm>
          <a:prstGeom prst="rect">
            <a:avLst/>
          </a:prstGeom>
        </p:spPr>
      </p:pic>
      <p:grpSp>
        <p:nvGrpSpPr>
          <p:cNvPr id="485" name="Google Shape;485;p29"/>
          <p:cNvGrpSpPr/>
          <p:nvPr/>
        </p:nvGrpSpPr>
        <p:grpSpPr>
          <a:xfrm>
            <a:off x="329492" y="847087"/>
            <a:ext cx="640056" cy="324421"/>
            <a:chOff x="6580515" y="3436687"/>
            <a:chExt cx="538768" cy="273657"/>
          </a:xfrm>
        </p:grpSpPr>
        <p:sp>
          <p:nvSpPr>
            <p:cNvPr id="486" name="Google Shape;486;p29"/>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9"/>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9"/>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9"/>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9"/>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9"/>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9"/>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9"/>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9"/>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9"/>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9"/>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9"/>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9"/>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9"/>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9"/>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9"/>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29"/>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9"/>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9"/>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9"/>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9"/>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9"/>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9"/>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9"/>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0" name="Google Shape;510;p29"/>
          <p:cNvGrpSpPr/>
          <p:nvPr/>
        </p:nvGrpSpPr>
        <p:grpSpPr>
          <a:xfrm rot="5400000">
            <a:off x="658458" y="124035"/>
            <a:ext cx="1017513" cy="1013304"/>
            <a:chOff x="1001358" y="2876235"/>
            <a:chExt cx="1017513" cy="1013304"/>
          </a:xfrm>
        </p:grpSpPr>
        <p:grpSp>
          <p:nvGrpSpPr>
            <p:cNvPr id="511" name="Google Shape;511;p29"/>
            <p:cNvGrpSpPr/>
            <p:nvPr/>
          </p:nvGrpSpPr>
          <p:grpSpPr>
            <a:xfrm rot="-473396">
              <a:off x="1050928" y="2919736"/>
              <a:ext cx="686874" cy="769581"/>
              <a:chOff x="6225377" y="921581"/>
              <a:chExt cx="556268" cy="623249"/>
            </a:xfrm>
          </p:grpSpPr>
          <p:sp>
            <p:nvSpPr>
              <p:cNvPr id="512" name="Google Shape;512;p29"/>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9"/>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9"/>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9"/>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9"/>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9"/>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9"/>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9"/>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9"/>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9"/>
            <p:cNvGrpSpPr/>
            <p:nvPr/>
          </p:nvGrpSpPr>
          <p:grpSpPr>
            <a:xfrm rot="1326696">
              <a:off x="1212398" y="3018964"/>
              <a:ext cx="686890" cy="769599"/>
              <a:chOff x="6225377" y="921581"/>
              <a:chExt cx="556268" cy="623249"/>
            </a:xfrm>
          </p:grpSpPr>
          <p:sp>
            <p:nvSpPr>
              <p:cNvPr id="522" name="Google Shape;522;p29"/>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9"/>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9"/>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9"/>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9"/>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9"/>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9"/>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9"/>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9"/>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p:cTn id="7" dur="1000" fill="hold"/>
                                        <p:tgtEl>
                                          <p:spTgt spid="482"/>
                                        </p:tgtEl>
                                        <p:attrNameLst>
                                          <p:attrName>ppt_w</p:attrName>
                                        </p:attrNameLst>
                                      </p:cBhvr>
                                      <p:tavLst>
                                        <p:tav tm="0">
                                          <p:val>
                                            <p:fltVal val="0"/>
                                          </p:val>
                                        </p:tav>
                                        <p:tav tm="100000">
                                          <p:val>
                                            <p:strVal val="#ppt_w"/>
                                          </p:val>
                                        </p:tav>
                                      </p:tavLst>
                                    </p:anim>
                                    <p:anim calcmode="lin" valueType="num">
                                      <p:cBhvr>
                                        <p:cTn id="8" dur="1000" fill="hold"/>
                                        <p:tgtEl>
                                          <p:spTgt spid="482"/>
                                        </p:tgtEl>
                                        <p:attrNameLst>
                                          <p:attrName>ppt_h</p:attrName>
                                        </p:attrNameLst>
                                      </p:cBhvr>
                                      <p:tavLst>
                                        <p:tav tm="0">
                                          <p:val>
                                            <p:fltVal val="0"/>
                                          </p:val>
                                        </p:tav>
                                        <p:tav tm="100000">
                                          <p:val>
                                            <p:strVal val="#ppt_h"/>
                                          </p:val>
                                        </p:tav>
                                      </p:tavLst>
                                    </p:anim>
                                    <p:anim calcmode="lin" valueType="num">
                                      <p:cBhvr>
                                        <p:cTn id="9" dur="1000" fill="hold"/>
                                        <p:tgtEl>
                                          <p:spTgt spid="482"/>
                                        </p:tgtEl>
                                        <p:attrNameLst>
                                          <p:attrName>style.rotation</p:attrName>
                                        </p:attrNameLst>
                                      </p:cBhvr>
                                      <p:tavLst>
                                        <p:tav tm="0">
                                          <p:val>
                                            <p:fltVal val="90"/>
                                          </p:val>
                                        </p:tav>
                                        <p:tav tm="100000">
                                          <p:val>
                                            <p:fltVal val="0"/>
                                          </p:val>
                                        </p:tav>
                                      </p:tavLst>
                                    </p:anim>
                                    <p:animEffect transition="in" filter="fade">
                                      <p:cBhvr>
                                        <p:cTn id="10" dur="1000"/>
                                        <p:tgtEl>
                                          <p:spTgt spid="48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83">
                                            <p:txEl>
                                              <p:pRg st="0" end="0"/>
                                            </p:txEl>
                                          </p:spTgt>
                                        </p:tgtEl>
                                        <p:attrNameLst>
                                          <p:attrName>style.visibility</p:attrName>
                                        </p:attrNameLst>
                                      </p:cBhvr>
                                      <p:to>
                                        <p:strVal val="visible"/>
                                      </p:to>
                                    </p:set>
                                    <p:anim calcmode="lin" valueType="num">
                                      <p:cBhvr additive="base">
                                        <p:cTn id="15" dur="500" fill="hold"/>
                                        <p:tgtEl>
                                          <p:spTgt spid="48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0"/>
          <p:cNvSpPr txBox="1">
            <a:spLocks noGrp="1"/>
          </p:cNvSpPr>
          <p:nvPr>
            <p:ph type="title"/>
          </p:nvPr>
        </p:nvSpPr>
        <p:spPr>
          <a:xfrm>
            <a:off x="5230374" y="2228850"/>
            <a:ext cx="3659625" cy="198755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b="0" dirty="0"/>
              <a:t>Utilizing Account history for tracking, we were able to successfully implement this functionality.</a:t>
            </a:r>
            <a:endParaRPr sz="1600" b="0" dirty="0"/>
          </a:p>
        </p:txBody>
      </p:sp>
      <p:sp>
        <p:nvSpPr>
          <p:cNvPr id="536" name="Google Shape;536;p30"/>
          <p:cNvSpPr txBox="1">
            <a:spLocks noGrp="1"/>
          </p:cNvSpPr>
          <p:nvPr>
            <p:ph type="title" idx="2"/>
          </p:nvPr>
        </p:nvSpPr>
        <p:spPr>
          <a:xfrm>
            <a:off x="5230374" y="1192650"/>
            <a:ext cx="2630845" cy="118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Solution</a:t>
            </a:r>
            <a:endParaRPr sz="4800" dirty="0"/>
          </a:p>
        </p:txBody>
      </p:sp>
      <p:pic>
        <p:nvPicPr>
          <p:cNvPr id="537" name="Google Shape;537;p30"/>
          <p:cNvPicPr preferRelativeResize="0">
            <a:picLocks noGrp="1"/>
          </p:cNvPicPr>
          <p:nvPr>
            <p:ph type="pic" idx="3"/>
          </p:nvPr>
        </p:nvPicPr>
        <p:blipFill>
          <a:blip r:embed="rId3"/>
          <a:srcRect l="11661" r="11661"/>
          <a:stretch/>
        </p:blipFill>
        <p:spPr>
          <a:xfrm>
            <a:off x="0" y="0"/>
            <a:ext cx="5224558" cy="5143500"/>
          </a:xfrm>
          <a:prstGeom prst="rect">
            <a:avLst/>
          </a:prstGeom>
        </p:spPr>
      </p:pic>
      <p:grpSp>
        <p:nvGrpSpPr>
          <p:cNvPr id="538" name="Google Shape;538;p30"/>
          <p:cNvGrpSpPr/>
          <p:nvPr/>
        </p:nvGrpSpPr>
        <p:grpSpPr>
          <a:xfrm>
            <a:off x="8050562" y="1069380"/>
            <a:ext cx="665270" cy="337912"/>
            <a:chOff x="6580515" y="3436687"/>
            <a:chExt cx="538768" cy="273657"/>
          </a:xfrm>
        </p:grpSpPr>
        <p:sp>
          <p:nvSpPr>
            <p:cNvPr id="539" name="Google Shape;539;p30"/>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0"/>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0"/>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0"/>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0"/>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0"/>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0"/>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0"/>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0"/>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0"/>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0"/>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0"/>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0"/>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0"/>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0"/>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30"/>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30"/>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0"/>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0"/>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0"/>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0"/>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0"/>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0"/>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0"/>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3" name="Google Shape;563;p30"/>
          <p:cNvGrpSpPr/>
          <p:nvPr/>
        </p:nvGrpSpPr>
        <p:grpSpPr>
          <a:xfrm>
            <a:off x="7413258" y="153835"/>
            <a:ext cx="1017513" cy="1013304"/>
            <a:chOff x="1001358" y="2876235"/>
            <a:chExt cx="1017513" cy="1013304"/>
          </a:xfrm>
        </p:grpSpPr>
        <p:grpSp>
          <p:nvGrpSpPr>
            <p:cNvPr id="564" name="Google Shape;564;p30"/>
            <p:cNvGrpSpPr/>
            <p:nvPr/>
          </p:nvGrpSpPr>
          <p:grpSpPr>
            <a:xfrm rot="-473396">
              <a:off x="1050928" y="2919736"/>
              <a:ext cx="686874" cy="769581"/>
              <a:chOff x="6225377" y="921581"/>
              <a:chExt cx="556268" cy="623249"/>
            </a:xfrm>
          </p:grpSpPr>
          <p:sp>
            <p:nvSpPr>
              <p:cNvPr id="565" name="Google Shape;565;p30"/>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0"/>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0"/>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0"/>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0"/>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0"/>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0"/>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0"/>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0"/>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4" name="Google Shape;574;p30"/>
            <p:cNvGrpSpPr/>
            <p:nvPr/>
          </p:nvGrpSpPr>
          <p:grpSpPr>
            <a:xfrm rot="1326696">
              <a:off x="1212398" y="3018964"/>
              <a:ext cx="686890" cy="769599"/>
              <a:chOff x="6225377" y="921581"/>
              <a:chExt cx="556268" cy="623249"/>
            </a:xfrm>
          </p:grpSpPr>
          <p:sp>
            <p:nvSpPr>
              <p:cNvPr id="575" name="Google Shape;575;p30"/>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0"/>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 name="Google Shape;616;p31">
            <a:extLst>
              <a:ext uri="{FF2B5EF4-FFF2-40B4-BE49-F238E27FC236}">
                <a16:creationId xmlns:a16="http://schemas.microsoft.com/office/drawing/2014/main" id="{48C36F7B-F7DE-DBAD-AB42-8E6786A2B805}"/>
              </a:ext>
            </a:extLst>
          </p:cNvPr>
          <p:cNvGrpSpPr/>
          <p:nvPr/>
        </p:nvGrpSpPr>
        <p:grpSpPr>
          <a:xfrm>
            <a:off x="20307" y="4387450"/>
            <a:ext cx="597969" cy="640072"/>
            <a:chOff x="7361503" y="2222384"/>
            <a:chExt cx="523111" cy="564587"/>
          </a:xfrm>
        </p:grpSpPr>
        <p:sp>
          <p:nvSpPr>
            <p:cNvPr id="4" name="Google Shape;617;p31">
              <a:extLst>
                <a:ext uri="{FF2B5EF4-FFF2-40B4-BE49-F238E27FC236}">
                  <a16:creationId xmlns:a16="http://schemas.microsoft.com/office/drawing/2014/main" id="{ADA9DD47-3DBF-5EBF-4F95-185D2C82B8E5}"/>
                </a:ext>
              </a:extLst>
            </p:cNvPr>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618;p31">
              <a:extLst>
                <a:ext uri="{FF2B5EF4-FFF2-40B4-BE49-F238E27FC236}">
                  <a16:creationId xmlns:a16="http://schemas.microsoft.com/office/drawing/2014/main" id="{0E7E36D3-2DD8-8DFC-496A-9DDA6FC8C951}"/>
                </a:ext>
              </a:extLst>
            </p:cNvPr>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19;p31">
              <a:extLst>
                <a:ext uri="{FF2B5EF4-FFF2-40B4-BE49-F238E27FC236}">
                  <a16:creationId xmlns:a16="http://schemas.microsoft.com/office/drawing/2014/main" id="{2DB585F8-0ADF-E63F-5C12-D0120EFC50D0}"/>
                </a:ext>
              </a:extLst>
            </p:cNvPr>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620;p31">
              <a:extLst>
                <a:ext uri="{FF2B5EF4-FFF2-40B4-BE49-F238E27FC236}">
                  <a16:creationId xmlns:a16="http://schemas.microsoft.com/office/drawing/2014/main" id="{F31F3DEE-E045-EE5E-E856-7BBD21EE04A9}"/>
                </a:ext>
              </a:extLst>
            </p:cNvPr>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621;p31">
              <a:extLst>
                <a:ext uri="{FF2B5EF4-FFF2-40B4-BE49-F238E27FC236}">
                  <a16:creationId xmlns:a16="http://schemas.microsoft.com/office/drawing/2014/main" id="{F3649253-9BF2-EDE1-0F5F-AE6490C43068}"/>
                </a:ext>
              </a:extLst>
            </p:cNvPr>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22;p31">
              <a:extLst>
                <a:ext uri="{FF2B5EF4-FFF2-40B4-BE49-F238E27FC236}">
                  <a16:creationId xmlns:a16="http://schemas.microsoft.com/office/drawing/2014/main" id="{4214F2F0-D20E-0F3F-FBFF-BA6CA675DA78}"/>
                </a:ext>
              </a:extLst>
            </p:cNvPr>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623;p31">
              <a:extLst>
                <a:ext uri="{FF2B5EF4-FFF2-40B4-BE49-F238E27FC236}">
                  <a16:creationId xmlns:a16="http://schemas.microsoft.com/office/drawing/2014/main" id="{48F69659-DD08-9B7B-D12A-7E68861709E9}"/>
                </a:ext>
              </a:extLst>
            </p:cNvPr>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624;p31">
              <a:extLst>
                <a:ext uri="{FF2B5EF4-FFF2-40B4-BE49-F238E27FC236}">
                  <a16:creationId xmlns:a16="http://schemas.microsoft.com/office/drawing/2014/main" id="{53DF8D64-6576-FAD2-90E1-269EE7FD3B09}"/>
                </a:ext>
              </a:extLst>
            </p:cNvPr>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625;p31">
              <a:extLst>
                <a:ext uri="{FF2B5EF4-FFF2-40B4-BE49-F238E27FC236}">
                  <a16:creationId xmlns:a16="http://schemas.microsoft.com/office/drawing/2014/main" id="{04C36BAF-87F4-7CC7-4C69-123CA91E9915}"/>
                </a:ext>
              </a:extLst>
            </p:cNvPr>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626;p31">
              <a:extLst>
                <a:ext uri="{FF2B5EF4-FFF2-40B4-BE49-F238E27FC236}">
                  <a16:creationId xmlns:a16="http://schemas.microsoft.com/office/drawing/2014/main" id="{79C8B3C1-F1F7-27E4-7474-B917B6E56A35}"/>
                </a:ext>
              </a:extLst>
            </p:cNvPr>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627;p31">
              <a:extLst>
                <a:ext uri="{FF2B5EF4-FFF2-40B4-BE49-F238E27FC236}">
                  <a16:creationId xmlns:a16="http://schemas.microsoft.com/office/drawing/2014/main" id="{BB34E9E7-A807-961B-192B-8315C49FEC33}"/>
                </a:ext>
              </a:extLst>
            </p:cNvPr>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628;p31">
              <a:extLst>
                <a:ext uri="{FF2B5EF4-FFF2-40B4-BE49-F238E27FC236}">
                  <a16:creationId xmlns:a16="http://schemas.microsoft.com/office/drawing/2014/main" id="{86A017D4-A6EB-5A5A-B451-38F68B90A0A3}"/>
                </a:ext>
              </a:extLst>
            </p:cNvPr>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629;p31">
              <a:extLst>
                <a:ext uri="{FF2B5EF4-FFF2-40B4-BE49-F238E27FC236}">
                  <a16:creationId xmlns:a16="http://schemas.microsoft.com/office/drawing/2014/main" id="{82CDCA43-991C-5934-EDE8-E6035EB565D4}"/>
                </a:ext>
              </a:extLst>
            </p:cNvPr>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30;p31">
              <a:extLst>
                <a:ext uri="{FF2B5EF4-FFF2-40B4-BE49-F238E27FC236}">
                  <a16:creationId xmlns:a16="http://schemas.microsoft.com/office/drawing/2014/main" id="{7C6DAEBA-0895-B883-996F-82F756E868B3}"/>
                </a:ext>
              </a:extLst>
            </p:cNvPr>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631;p31">
              <a:extLst>
                <a:ext uri="{FF2B5EF4-FFF2-40B4-BE49-F238E27FC236}">
                  <a16:creationId xmlns:a16="http://schemas.microsoft.com/office/drawing/2014/main" id="{C6BC6460-7AD3-C0FD-7EC7-074D5DB08805}"/>
                </a:ext>
              </a:extLst>
            </p:cNvPr>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632;p31">
              <a:extLst>
                <a:ext uri="{FF2B5EF4-FFF2-40B4-BE49-F238E27FC236}">
                  <a16:creationId xmlns:a16="http://schemas.microsoft.com/office/drawing/2014/main" id="{D9DA18DC-B62E-A7E5-F7B4-0FAFD8969C11}"/>
                </a:ext>
              </a:extLst>
            </p:cNvPr>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633;p31">
              <a:extLst>
                <a:ext uri="{FF2B5EF4-FFF2-40B4-BE49-F238E27FC236}">
                  <a16:creationId xmlns:a16="http://schemas.microsoft.com/office/drawing/2014/main" id="{B5BD327D-2C4C-0C3A-0543-237DFB9014D7}"/>
                </a:ext>
              </a:extLst>
            </p:cNvPr>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634;p31">
              <a:extLst>
                <a:ext uri="{FF2B5EF4-FFF2-40B4-BE49-F238E27FC236}">
                  <a16:creationId xmlns:a16="http://schemas.microsoft.com/office/drawing/2014/main" id="{6C44AA56-C263-5416-5313-2AB98C2B9456}"/>
                </a:ext>
              </a:extLst>
            </p:cNvPr>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635;p31">
              <a:extLst>
                <a:ext uri="{FF2B5EF4-FFF2-40B4-BE49-F238E27FC236}">
                  <a16:creationId xmlns:a16="http://schemas.microsoft.com/office/drawing/2014/main" id="{26344891-8B44-ECEE-AE01-E0112BB12B70}"/>
                </a:ext>
              </a:extLst>
            </p:cNvPr>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636;p31">
              <a:extLst>
                <a:ext uri="{FF2B5EF4-FFF2-40B4-BE49-F238E27FC236}">
                  <a16:creationId xmlns:a16="http://schemas.microsoft.com/office/drawing/2014/main" id="{9B1DC6FD-2BD2-D6C9-512F-9915B9AD977E}"/>
                </a:ext>
              </a:extLst>
            </p:cNvPr>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637;p31">
              <a:extLst>
                <a:ext uri="{FF2B5EF4-FFF2-40B4-BE49-F238E27FC236}">
                  <a16:creationId xmlns:a16="http://schemas.microsoft.com/office/drawing/2014/main" id="{C2C47582-F3E9-BD78-6615-E36F00EE559A}"/>
                </a:ext>
              </a:extLst>
            </p:cNvPr>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638;p31">
              <a:extLst>
                <a:ext uri="{FF2B5EF4-FFF2-40B4-BE49-F238E27FC236}">
                  <a16:creationId xmlns:a16="http://schemas.microsoft.com/office/drawing/2014/main" id="{95FFC180-A0A1-980A-28F1-138C8D873FAA}"/>
                </a:ext>
              </a:extLst>
            </p:cNvPr>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639;p31">
              <a:extLst>
                <a:ext uri="{FF2B5EF4-FFF2-40B4-BE49-F238E27FC236}">
                  <a16:creationId xmlns:a16="http://schemas.microsoft.com/office/drawing/2014/main" id="{3C880F67-5A41-13F0-5CA9-1D0E7F081310}"/>
                </a:ext>
              </a:extLst>
            </p:cNvPr>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640;p31">
              <a:extLst>
                <a:ext uri="{FF2B5EF4-FFF2-40B4-BE49-F238E27FC236}">
                  <a16:creationId xmlns:a16="http://schemas.microsoft.com/office/drawing/2014/main" id="{0F39B90A-53FF-0478-943C-804EA74B8E89}"/>
                </a:ext>
              </a:extLst>
            </p:cNvPr>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641;p31">
              <a:extLst>
                <a:ext uri="{FF2B5EF4-FFF2-40B4-BE49-F238E27FC236}">
                  <a16:creationId xmlns:a16="http://schemas.microsoft.com/office/drawing/2014/main" id="{A4169D70-B2DE-334A-8484-0E67F9532E04}"/>
                </a:ext>
              </a:extLst>
            </p:cNvPr>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642;p31">
              <a:extLst>
                <a:ext uri="{FF2B5EF4-FFF2-40B4-BE49-F238E27FC236}">
                  <a16:creationId xmlns:a16="http://schemas.microsoft.com/office/drawing/2014/main" id="{E1B86BD6-AA8F-8C25-4F87-CD4E4F2CA6CC}"/>
                </a:ext>
              </a:extLst>
            </p:cNvPr>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fade">
                                      <p:cBhvr>
                                        <p:cTn id="7" dur="2000"/>
                                        <p:tgtEl>
                                          <p:spTgt spid="536"/>
                                        </p:tgtEl>
                                      </p:cBhvr>
                                    </p:animEffect>
                                    <p:anim calcmode="lin" valueType="num">
                                      <p:cBhvr>
                                        <p:cTn id="8" dur="2000" fill="hold"/>
                                        <p:tgtEl>
                                          <p:spTgt spid="536"/>
                                        </p:tgtEl>
                                        <p:attrNameLst>
                                          <p:attrName>ppt_w</p:attrName>
                                        </p:attrNameLst>
                                      </p:cBhvr>
                                      <p:tavLst>
                                        <p:tav tm="0" fmla="#ppt_w*sin(2.5*pi*$)">
                                          <p:val>
                                            <p:fltVal val="0"/>
                                          </p:val>
                                        </p:tav>
                                        <p:tav tm="100000">
                                          <p:val>
                                            <p:fltVal val="1"/>
                                          </p:val>
                                        </p:tav>
                                      </p:tavLst>
                                    </p:anim>
                                    <p:anim calcmode="lin" valueType="num">
                                      <p:cBhvr>
                                        <p:cTn id="9" dur="2000" fill="hold"/>
                                        <p:tgtEl>
                                          <p:spTgt spid="53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5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subTitle" idx="4"/>
          </p:nvPr>
        </p:nvSpPr>
        <p:spPr>
          <a:xfrm>
            <a:off x="5553453" y="1643694"/>
            <a:ext cx="25464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What did we learn</a:t>
            </a:r>
            <a:endParaRPr dirty="0">
              <a:solidFill>
                <a:schemeClr val="accent4"/>
              </a:solidFill>
            </a:endParaRPr>
          </a:p>
        </p:txBody>
      </p:sp>
      <p:sp>
        <p:nvSpPr>
          <p:cNvPr id="589" name="Google Shape;589;p31"/>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Biggest Oops</a:t>
            </a:r>
            <a:endParaRPr dirty="0"/>
          </a:p>
        </p:txBody>
      </p:sp>
      <p:sp>
        <p:nvSpPr>
          <p:cNvPr id="590" name="Google Shape;590;p31"/>
          <p:cNvSpPr txBox="1">
            <a:spLocks noGrp="1"/>
          </p:cNvSpPr>
          <p:nvPr>
            <p:ph type="subTitle" idx="1"/>
          </p:nvPr>
        </p:nvSpPr>
        <p:spPr>
          <a:xfrm>
            <a:off x="5505234" y="2177875"/>
            <a:ext cx="2546400" cy="146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discovered that Salesforce imposes daily email limits in Developer Edition orgs, including a maximum of </a:t>
            </a:r>
            <a:r>
              <a:rPr lang="en-US" b="1" dirty="0"/>
              <a:t>50</a:t>
            </a:r>
            <a:r>
              <a:rPr lang="en-US" dirty="0"/>
              <a:t> recipient addresses per day, with additional constraints on mass emails, List Emails, and workflow emails.</a:t>
            </a:r>
          </a:p>
        </p:txBody>
      </p:sp>
      <p:sp>
        <p:nvSpPr>
          <p:cNvPr id="591" name="Google Shape;591;p31"/>
          <p:cNvSpPr txBox="1">
            <a:spLocks noGrp="1"/>
          </p:cNvSpPr>
          <p:nvPr>
            <p:ph type="subTitle" idx="2"/>
          </p:nvPr>
        </p:nvSpPr>
        <p:spPr>
          <a:xfrm>
            <a:off x="1473057" y="2194942"/>
            <a:ext cx="2973422" cy="1463100"/>
          </a:xfrm>
          <a:prstGeom prst="rect">
            <a:avLst/>
          </a:prstGeom>
        </p:spPr>
        <p:txBody>
          <a:bodyPr spcFirstLastPara="1" wrap="square" lIns="91425" tIns="91425" rIns="91425" bIns="91425" anchor="t" anchorCtr="0">
            <a:noAutofit/>
          </a:bodyPr>
          <a:lstStyle/>
          <a:p>
            <a:pPr marL="0" lvl="0" indent="0"/>
            <a:r>
              <a:rPr lang="en-US" dirty="0"/>
              <a:t>Assuming there were no limits on the amount of emails our org could send, we unexpectedly hit Salesforce email limit and got blocked of making any more tests of our flows and batch services.</a:t>
            </a:r>
            <a:endParaRPr dirty="0"/>
          </a:p>
        </p:txBody>
      </p:sp>
      <p:sp>
        <p:nvSpPr>
          <p:cNvPr id="592" name="Google Shape;592;p31"/>
          <p:cNvSpPr txBox="1">
            <a:spLocks noGrp="1"/>
          </p:cNvSpPr>
          <p:nvPr>
            <p:ph type="subTitle" idx="3"/>
          </p:nvPr>
        </p:nvSpPr>
        <p:spPr>
          <a:xfrm>
            <a:off x="1701240" y="1608828"/>
            <a:ext cx="25464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Problem</a:t>
            </a:r>
            <a:endParaRPr dirty="0">
              <a:solidFill>
                <a:schemeClr val="accent4"/>
              </a:solidFill>
            </a:endParaRPr>
          </a:p>
        </p:txBody>
      </p:sp>
      <p:grpSp>
        <p:nvGrpSpPr>
          <p:cNvPr id="611" name="Google Shape;611;p31"/>
          <p:cNvGrpSpPr/>
          <p:nvPr/>
        </p:nvGrpSpPr>
        <p:grpSpPr>
          <a:xfrm>
            <a:off x="4629585" y="1426602"/>
            <a:ext cx="654145" cy="639426"/>
            <a:chOff x="1308631" y="1507830"/>
            <a:chExt cx="350166" cy="350198"/>
          </a:xfrm>
        </p:grpSpPr>
        <p:sp>
          <p:nvSpPr>
            <p:cNvPr id="612" name="Google Shape;612;p31"/>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1"/>
          <p:cNvGrpSpPr/>
          <p:nvPr/>
        </p:nvGrpSpPr>
        <p:grpSpPr>
          <a:xfrm>
            <a:off x="7866261" y="381507"/>
            <a:ext cx="597969" cy="640072"/>
            <a:chOff x="7361503" y="2222384"/>
            <a:chExt cx="523111" cy="564587"/>
          </a:xfrm>
        </p:grpSpPr>
        <p:sp>
          <p:nvSpPr>
            <p:cNvPr id="617" name="Google Shape;617;p31"/>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1"/>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1"/>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1"/>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1"/>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1"/>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1"/>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1"/>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1"/>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1"/>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1"/>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1"/>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1"/>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1"/>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1"/>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1"/>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1"/>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1"/>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1"/>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1"/>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1"/>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1"/>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1"/>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1"/>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1"/>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1"/>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8" name="Google Shape;728;p33"/>
          <p:cNvGrpSpPr/>
          <p:nvPr/>
        </p:nvGrpSpPr>
        <p:grpSpPr>
          <a:xfrm>
            <a:off x="686549" y="1426689"/>
            <a:ext cx="661568" cy="625077"/>
            <a:chOff x="1749728" y="2894777"/>
            <a:chExt cx="386927" cy="363438"/>
          </a:xfrm>
        </p:grpSpPr>
        <p:sp>
          <p:nvSpPr>
            <p:cNvPr id="729" name="Google Shape;729;p33"/>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73;p35">
            <a:extLst>
              <a:ext uri="{FF2B5EF4-FFF2-40B4-BE49-F238E27FC236}">
                <a16:creationId xmlns:a16="http://schemas.microsoft.com/office/drawing/2014/main" id="{71B70FA1-94E7-1017-58D3-450578EC98C1}"/>
              </a:ext>
            </a:extLst>
          </p:cNvPr>
          <p:cNvGrpSpPr/>
          <p:nvPr/>
        </p:nvGrpSpPr>
        <p:grpSpPr>
          <a:xfrm>
            <a:off x="7650876" y="4178338"/>
            <a:ext cx="1116440" cy="715797"/>
            <a:chOff x="6054827" y="2081751"/>
            <a:chExt cx="904147" cy="579687"/>
          </a:xfrm>
        </p:grpSpPr>
        <p:sp>
          <p:nvSpPr>
            <p:cNvPr id="3" name="Google Shape;874;p35">
              <a:extLst>
                <a:ext uri="{FF2B5EF4-FFF2-40B4-BE49-F238E27FC236}">
                  <a16:creationId xmlns:a16="http://schemas.microsoft.com/office/drawing/2014/main" id="{311629D7-83D3-C92B-F7BF-989FEFBFD806}"/>
                </a:ext>
              </a:extLst>
            </p:cNvPr>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875;p35">
              <a:extLst>
                <a:ext uri="{FF2B5EF4-FFF2-40B4-BE49-F238E27FC236}">
                  <a16:creationId xmlns:a16="http://schemas.microsoft.com/office/drawing/2014/main" id="{E55AC01A-D856-DA67-CE67-A01F45E9596A}"/>
                </a:ext>
              </a:extLst>
            </p:cNvPr>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876;p35">
              <a:extLst>
                <a:ext uri="{FF2B5EF4-FFF2-40B4-BE49-F238E27FC236}">
                  <a16:creationId xmlns:a16="http://schemas.microsoft.com/office/drawing/2014/main" id="{3AD56BB0-D091-330E-EC75-02594E982CD6}"/>
                </a:ext>
              </a:extLst>
            </p:cNvPr>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877;p35">
              <a:extLst>
                <a:ext uri="{FF2B5EF4-FFF2-40B4-BE49-F238E27FC236}">
                  <a16:creationId xmlns:a16="http://schemas.microsoft.com/office/drawing/2014/main" id="{6BB2E50C-C6C3-EFA4-668A-C932F1CC4774}"/>
                </a:ext>
              </a:extLst>
            </p:cNvPr>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878;p35">
              <a:extLst>
                <a:ext uri="{FF2B5EF4-FFF2-40B4-BE49-F238E27FC236}">
                  <a16:creationId xmlns:a16="http://schemas.microsoft.com/office/drawing/2014/main" id="{669C7C78-2C81-6C05-D0F3-1F1D51930334}"/>
                </a:ext>
              </a:extLst>
            </p:cNvPr>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79;p35">
              <a:extLst>
                <a:ext uri="{FF2B5EF4-FFF2-40B4-BE49-F238E27FC236}">
                  <a16:creationId xmlns:a16="http://schemas.microsoft.com/office/drawing/2014/main" id="{0E25E4C2-6A5B-AD8F-6106-0989BA8A83CD}"/>
                </a:ext>
              </a:extLst>
            </p:cNvPr>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880;p35">
              <a:extLst>
                <a:ext uri="{FF2B5EF4-FFF2-40B4-BE49-F238E27FC236}">
                  <a16:creationId xmlns:a16="http://schemas.microsoft.com/office/drawing/2014/main" id="{39A02791-EFA3-B5DB-59C0-D6EA4EA467F6}"/>
                </a:ext>
              </a:extLst>
            </p:cNvPr>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881;p35">
              <a:extLst>
                <a:ext uri="{FF2B5EF4-FFF2-40B4-BE49-F238E27FC236}">
                  <a16:creationId xmlns:a16="http://schemas.microsoft.com/office/drawing/2014/main" id="{37E05B60-5901-37E3-F01A-2C1A64128207}"/>
                </a:ext>
              </a:extLst>
            </p:cNvPr>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882;p35">
              <a:extLst>
                <a:ext uri="{FF2B5EF4-FFF2-40B4-BE49-F238E27FC236}">
                  <a16:creationId xmlns:a16="http://schemas.microsoft.com/office/drawing/2014/main" id="{CC50CD38-5634-6B77-3A03-78656D1D65E4}"/>
                </a:ext>
              </a:extLst>
            </p:cNvPr>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883;p35">
              <a:extLst>
                <a:ext uri="{FF2B5EF4-FFF2-40B4-BE49-F238E27FC236}">
                  <a16:creationId xmlns:a16="http://schemas.microsoft.com/office/drawing/2014/main" id="{3595F3D4-07F2-4D0F-2A6E-4C1D30FD0CB5}"/>
                </a:ext>
              </a:extLst>
            </p:cNvPr>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884;p35">
              <a:extLst>
                <a:ext uri="{FF2B5EF4-FFF2-40B4-BE49-F238E27FC236}">
                  <a16:creationId xmlns:a16="http://schemas.microsoft.com/office/drawing/2014/main" id="{9AAB99EA-5EBE-2D91-FAAC-35DE67E69A2F}"/>
                </a:ext>
              </a:extLst>
            </p:cNvPr>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885;p35">
              <a:extLst>
                <a:ext uri="{FF2B5EF4-FFF2-40B4-BE49-F238E27FC236}">
                  <a16:creationId xmlns:a16="http://schemas.microsoft.com/office/drawing/2014/main" id="{1ADAF539-656C-CE41-3061-2BCBD1937B7B}"/>
                </a:ext>
              </a:extLst>
            </p:cNvPr>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886;p35">
              <a:extLst>
                <a:ext uri="{FF2B5EF4-FFF2-40B4-BE49-F238E27FC236}">
                  <a16:creationId xmlns:a16="http://schemas.microsoft.com/office/drawing/2014/main" id="{1DE70BA5-E7A9-D00A-73E3-B789C2998A4C}"/>
                </a:ext>
              </a:extLst>
            </p:cNvPr>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87;p35">
              <a:extLst>
                <a:ext uri="{FF2B5EF4-FFF2-40B4-BE49-F238E27FC236}">
                  <a16:creationId xmlns:a16="http://schemas.microsoft.com/office/drawing/2014/main" id="{C69A2E04-32EA-5DF0-0AEF-E77897C04431}"/>
                </a:ext>
              </a:extLst>
            </p:cNvPr>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888;p35">
              <a:extLst>
                <a:ext uri="{FF2B5EF4-FFF2-40B4-BE49-F238E27FC236}">
                  <a16:creationId xmlns:a16="http://schemas.microsoft.com/office/drawing/2014/main" id="{0AD5CF48-C2F1-81D4-48CA-B6CA4F2020C3}"/>
                </a:ext>
              </a:extLst>
            </p:cNvPr>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889;p35">
              <a:extLst>
                <a:ext uri="{FF2B5EF4-FFF2-40B4-BE49-F238E27FC236}">
                  <a16:creationId xmlns:a16="http://schemas.microsoft.com/office/drawing/2014/main" id="{8D8E4B9C-C524-9F01-1901-F0E5C365E695}"/>
                </a:ext>
              </a:extLst>
            </p:cNvPr>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90;p35">
              <a:extLst>
                <a:ext uri="{FF2B5EF4-FFF2-40B4-BE49-F238E27FC236}">
                  <a16:creationId xmlns:a16="http://schemas.microsoft.com/office/drawing/2014/main" id="{93C15EF1-32E8-764D-87F9-DE79A5731212}"/>
                </a:ext>
              </a:extLst>
            </p:cNvPr>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891;p35">
              <a:extLst>
                <a:ext uri="{FF2B5EF4-FFF2-40B4-BE49-F238E27FC236}">
                  <a16:creationId xmlns:a16="http://schemas.microsoft.com/office/drawing/2014/main" id="{875D8EBD-8A29-4C8E-3469-136FB0DF84CA}"/>
                </a:ext>
              </a:extLst>
            </p:cNvPr>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892;p35">
              <a:extLst>
                <a:ext uri="{FF2B5EF4-FFF2-40B4-BE49-F238E27FC236}">
                  <a16:creationId xmlns:a16="http://schemas.microsoft.com/office/drawing/2014/main" id="{D091973B-1D60-6D8D-A9C6-E0636A4E82FF}"/>
                </a:ext>
              </a:extLst>
            </p:cNvPr>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93;p35">
              <a:extLst>
                <a:ext uri="{FF2B5EF4-FFF2-40B4-BE49-F238E27FC236}">
                  <a16:creationId xmlns:a16="http://schemas.microsoft.com/office/drawing/2014/main" id="{DFBFA13C-8B21-541D-75EC-1CA88079C8CF}"/>
                </a:ext>
              </a:extLst>
            </p:cNvPr>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 grpId="0" build="p"/>
      <p:bldP spid="590" grpId="0" build="p"/>
      <p:bldP spid="591" grpId="0" build="p"/>
      <p:bldP spid="59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grpSp>
        <p:nvGrpSpPr>
          <p:cNvPr id="763" name="Google Shape;763;p35"/>
          <p:cNvGrpSpPr/>
          <p:nvPr/>
        </p:nvGrpSpPr>
        <p:grpSpPr>
          <a:xfrm>
            <a:off x="7634173" y="349487"/>
            <a:ext cx="645938" cy="697152"/>
            <a:chOff x="7361503" y="2222384"/>
            <a:chExt cx="523111" cy="564587"/>
          </a:xfrm>
        </p:grpSpPr>
        <p:sp>
          <p:nvSpPr>
            <p:cNvPr id="764" name="Google Shape;764;p35"/>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5"/>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5"/>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5"/>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5"/>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5"/>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5"/>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5"/>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5"/>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5"/>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5"/>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5"/>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5"/>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5"/>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5"/>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5"/>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5"/>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5"/>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5"/>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5"/>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5"/>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5"/>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5"/>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5"/>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5"/>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5"/>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0" name="Google Shape;790;p35"/>
          <p:cNvGrpSpPr/>
          <p:nvPr/>
        </p:nvGrpSpPr>
        <p:grpSpPr>
          <a:xfrm rot="-8100000">
            <a:off x="722545" y="938073"/>
            <a:ext cx="686852" cy="769557"/>
            <a:chOff x="6225377" y="921581"/>
            <a:chExt cx="556268" cy="623249"/>
          </a:xfrm>
        </p:grpSpPr>
        <p:sp>
          <p:nvSpPr>
            <p:cNvPr id="791" name="Google Shape;791;p35"/>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5"/>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5"/>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5"/>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5"/>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5"/>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5"/>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5"/>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5"/>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0" name="Google Shape;800;p35"/>
          <p:cNvGrpSpPr/>
          <p:nvPr/>
        </p:nvGrpSpPr>
        <p:grpSpPr>
          <a:xfrm>
            <a:off x="154992" y="2219012"/>
            <a:ext cx="640056" cy="324421"/>
            <a:chOff x="6580515" y="3436687"/>
            <a:chExt cx="538768" cy="273657"/>
          </a:xfrm>
        </p:grpSpPr>
        <p:sp>
          <p:nvSpPr>
            <p:cNvPr id="801" name="Google Shape;801;p35"/>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5"/>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5"/>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5"/>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5"/>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5"/>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5"/>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5"/>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5"/>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5"/>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5"/>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5"/>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5"/>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5"/>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5"/>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5"/>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5"/>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5"/>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5"/>
          <p:cNvSpPr txBox="1">
            <a:spLocks noGrp="1"/>
          </p:cNvSpPr>
          <p:nvPr>
            <p:ph type="title"/>
          </p:nvPr>
        </p:nvSpPr>
        <p:spPr>
          <a:xfrm>
            <a:off x="1284000" y="1920455"/>
            <a:ext cx="6576000" cy="100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hlinkClick r:id="rId3"/>
              </a:rPr>
              <a:t>Demo</a:t>
            </a:r>
            <a:endParaRPr sz="7200" dirty="0"/>
          </a:p>
        </p:txBody>
      </p:sp>
      <p:grpSp>
        <p:nvGrpSpPr>
          <p:cNvPr id="827" name="Google Shape;827;p35"/>
          <p:cNvGrpSpPr/>
          <p:nvPr/>
        </p:nvGrpSpPr>
        <p:grpSpPr>
          <a:xfrm>
            <a:off x="3247093" y="3851031"/>
            <a:ext cx="996076" cy="980128"/>
            <a:chOff x="3215343" y="3952631"/>
            <a:chExt cx="996076" cy="980128"/>
          </a:xfrm>
        </p:grpSpPr>
        <p:grpSp>
          <p:nvGrpSpPr>
            <p:cNvPr id="828" name="Google Shape;828;p35"/>
            <p:cNvGrpSpPr/>
            <p:nvPr/>
          </p:nvGrpSpPr>
          <p:grpSpPr>
            <a:xfrm>
              <a:off x="3524539" y="4163156"/>
              <a:ext cx="686880" cy="769588"/>
              <a:chOff x="6225377" y="921581"/>
              <a:chExt cx="556268" cy="623249"/>
            </a:xfrm>
          </p:grpSpPr>
          <p:sp>
            <p:nvSpPr>
              <p:cNvPr id="829" name="Google Shape;829;p35"/>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5"/>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5"/>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5"/>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5"/>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5"/>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5"/>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5"/>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5"/>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8" name="Google Shape;838;p35"/>
            <p:cNvGrpSpPr/>
            <p:nvPr/>
          </p:nvGrpSpPr>
          <p:grpSpPr>
            <a:xfrm rot="-1414909">
              <a:off x="3340604" y="4057894"/>
              <a:ext cx="686891" cy="769601"/>
              <a:chOff x="6225377" y="921581"/>
              <a:chExt cx="556268" cy="623249"/>
            </a:xfrm>
          </p:grpSpPr>
          <p:sp>
            <p:nvSpPr>
              <p:cNvPr id="839" name="Google Shape;839;p35"/>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5"/>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5"/>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5"/>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5"/>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5"/>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48" name="Google Shape;848;p35"/>
          <p:cNvGrpSpPr/>
          <p:nvPr/>
        </p:nvGrpSpPr>
        <p:grpSpPr>
          <a:xfrm>
            <a:off x="5555087" y="4435043"/>
            <a:ext cx="665270" cy="337912"/>
            <a:chOff x="6580515" y="3436687"/>
            <a:chExt cx="538768" cy="273657"/>
          </a:xfrm>
        </p:grpSpPr>
        <p:sp>
          <p:nvSpPr>
            <p:cNvPr id="849" name="Google Shape;849;p35"/>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5"/>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5"/>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5"/>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5"/>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5"/>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5"/>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5"/>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5"/>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5"/>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5"/>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5"/>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5"/>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5"/>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5"/>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5"/>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5"/>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5"/>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5"/>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5"/>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5"/>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5"/>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5"/>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5"/>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35"/>
          <p:cNvGrpSpPr/>
          <p:nvPr/>
        </p:nvGrpSpPr>
        <p:grpSpPr>
          <a:xfrm>
            <a:off x="155009" y="4178941"/>
            <a:ext cx="1116440" cy="715797"/>
            <a:chOff x="6054827" y="2081751"/>
            <a:chExt cx="904147" cy="579687"/>
          </a:xfrm>
        </p:grpSpPr>
        <p:sp>
          <p:nvSpPr>
            <p:cNvPr id="874" name="Google Shape;874;p35"/>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5"/>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5"/>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5"/>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5"/>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5"/>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5"/>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35"/>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5"/>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5"/>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5"/>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5"/>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5"/>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5"/>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5"/>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5"/>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5"/>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5"/>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5"/>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5"/>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4" name="Google Shape;894;p35"/>
          <p:cNvGrpSpPr/>
          <p:nvPr/>
        </p:nvGrpSpPr>
        <p:grpSpPr>
          <a:xfrm>
            <a:off x="7088857" y="3225324"/>
            <a:ext cx="1826531" cy="1689588"/>
            <a:chOff x="6116826" y="3852632"/>
            <a:chExt cx="1155740" cy="1069089"/>
          </a:xfrm>
        </p:grpSpPr>
        <p:sp>
          <p:nvSpPr>
            <p:cNvPr id="895" name="Google Shape;895;p35"/>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5"/>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5"/>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5"/>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5"/>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35"/>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35"/>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5"/>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35"/>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5"/>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5"/>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5"/>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5"/>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5"/>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5"/>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5"/>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5"/>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5"/>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5"/>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5"/>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5"/>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5"/>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5"/>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5"/>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5"/>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5"/>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5"/>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5"/>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5"/>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inancial Services Company Profile by Slidesgo">
  <a:themeElements>
    <a:clrScheme name="Simple Light">
      <a:dk1>
        <a:srgbClr val="FFFFFF"/>
      </a:dk1>
      <a:lt1>
        <a:srgbClr val="3662DF"/>
      </a:lt1>
      <a:dk2>
        <a:srgbClr val="80B6FA"/>
      </a:dk2>
      <a:lt2>
        <a:srgbClr val="E5F1FF"/>
      </a:lt2>
      <a:accent1>
        <a:srgbClr val="F1616C"/>
      </a:accent1>
      <a:accent2>
        <a:srgbClr val="F6B82A"/>
      </a:accent2>
      <a:accent3>
        <a:srgbClr val="59B48C"/>
      </a:accent3>
      <a:accent4>
        <a:srgbClr val="1A3777"/>
      </a:accent4>
      <a:accent5>
        <a:srgbClr val="FFFFFF"/>
      </a:accent5>
      <a:accent6>
        <a:srgbClr val="FFFFFF"/>
      </a:accent6>
      <a:hlink>
        <a:srgbClr val="1A37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TotalTime>
  <Words>247</Words>
  <Application>Microsoft Office PowerPoint</Application>
  <PresentationFormat>Presentación en pantalla (16:9)</PresentationFormat>
  <Paragraphs>46</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Raleway</vt:lpstr>
      <vt:lpstr>Atkinson Hyperlegible</vt:lpstr>
      <vt:lpstr>Nunito Light</vt:lpstr>
      <vt:lpstr>Financial Services Company Profile by Slidesgo</vt:lpstr>
      <vt:lpstr>Banking and Loan Experience</vt:lpstr>
      <vt:lpstr>About Us</vt:lpstr>
      <vt:lpstr>What do we bring?</vt:lpstr>
      <vt:lpstr>Work Behind the Scene</vt:lpstr>
      <vt:lpstr>Why did we choose it?</vt:lpstr>
      <vt:lpstr>Biggest Challenge</vt:lpstr>
      <vt:lpstr>Utilizing Account history for tracking, we were able to successfully implement this functionality.</vt:lpstr>
      <vt:lpstr>Biggest Oops</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Darren Perez</dc:creator>
  <cp:lastModifiedBy>Darren Perez</cp:lastModifiedBy>
  <cp:revision>12</cp:revision>
  <dcterms:modified xsi:type="dcterms:W3CDTF">2024-09-06T02:11:06Z</dcterms:modified>
</cp:coreProperties>
</file>