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8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FC7B-EA9E-3B43-B69E-455202EB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920D-A411-A74E-8B6A-4E7A4920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F49D-30AC-0B44-89B8-1CF4A99A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2D0F-5F57-BB4B-93B1-5AB33F92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4BD4-9DCC-D940-A5B0-65B0A978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7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938E-10FB-9941-989A-EB47811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3B94F-206C-8041-A977-5FF8EFEE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FFEF-5F54-D041-88F3-570D037D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D46F-F2B7-114D-B598-538BC2EC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3844-40CD-F646-8358-8796B12B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CDAB-9FE6-474B-9FFC-D422C0F9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E0B19-4A3B-5749-A580-35AD477F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E189-66CD-8741-961A-E5AFD159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01D3-6BBA-1B49-8BF7-ADF7F33B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9410-D94D-B741-B16F-10F37685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EDC4-A65B-C743-BD48-39D09942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A958-4F3D-BB4B-BD23-72699345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722C-A49F-3144-99D4-0F83EB54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18CE-58FD-D844-B9FA-690C455A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75BB-BA69-054A-AB10-4BD37003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72CA-6E2B-8842-907F-8DE04FDE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5D9A-95C6-1543-988C-977F365F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772F-0D6B-C54B-B125-97A1091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C167-D229-9045-8C2A-DC62303A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C098-238C-D54C-9165-39489E92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3B8-90CA-2F4F-8605-8E78574E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B9DE-F2E6-A448-ACC3-BEF59FC74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2143F-313B-DA4B-8FF9-20D94C6C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D189-AC7A-2443-A949-602899C6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C429-0B84-6D4B-B9E2-28468ADA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9AFC-F632-014F-BA61-C37DCD79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65B-9158-3849-8420-2AA796ED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6937-6FC7-9B45-B8E9-1B0E7E6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2231-3195-A142-8A08-AE0DB5CA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B28F1-4BEF-0149-8E73-F82491B05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E189A-7A02-6B40-8F94-81A8BAC36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76D9B-1E25-9B42-8339-5C50CB81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5D724-B2E9-B44B-BC82-1F4DF0DA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CCB8B-BBBE-0141-B440-F9909467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1BC-B8E6-DB45-9F9D-B4FB3F76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021A6-FF19-5342-8500-88D4F24D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1F17-58BA-6244-9F8A-5529E65E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13539-19F7-E84A-BA90-67519736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0CBCA-ADD0-3249-9716-B02F3F81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C905D-33FF-964F-845A-41992320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FFC8-C028-0945-B494-3DC9438F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5286-9FC3-F444-9D0C-FFF0AEAA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DB80-A92A-244C-A0D9-69EBE109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D82AD-126C-544D-A988-9557727E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68412-D2EC-CE40-BCBC-9F8BFE7B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57438-19F5-B04B-B579-BE846E74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7FB1-53B4-7143-BB4A-30C60EBA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3E8C-9573-424D-AF2C-6A414C15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F53A4-817E-B144-A56E-DB3BB8C9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2BF4-B6AA-2F4C-B95B-B6266C13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1C221-84C7-AE4C-AA2A-88FD7A4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056D5-FC8B-5D4E-8DB9-567FA582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4944-0870-994A-B22C-49847903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25CF3-BDCC-B443-9FA0-F1857CC6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1645-CE8E-C747-80F9-DDB0B30A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5157-1C88-5541-B471-397D2F781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CAB7-1B86-7848-B9FE-E68154865168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B1D1-4C19-4B45-97D2-D6674C50E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2C50-563E-AC4A-B50A-70E7FD6E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A24B-66E3-6749-920E-301FFCE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3AACE-3F95-494E-AD7E-7004FDD0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4" y="675749"/>
            <a:ext cx="3510115" cy="3068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2531B0-E1FC-AD44-843E-56133C461828}"/>
              </a:ext>
            </a:extLst>
          </p:cNvPr>
          <p:cNvSpPr/>
          <p:nvPr/>
        </p:nvSpPr>
        <p:spPr>
          <a:xfrm>
            <a:off x="947799" y="2379507"/>
            <a:ext cx="869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53722-382B-5846-9E74-BA44C2902EAA}"/>
              </a:ext>
            </a:extLst>
          </p:cNvPr>
          <p:cNvSpPr/>
          <p:nvPr/>
        </p:nvSpPr>
        <p:spPr>
          <a:xfrm>
            <a:off x="799400" y="1578428"/>
            <a:ext cx="32305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 Teresa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A839E-4196-4145-AD22-5BA9C1CD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915" y="2379508"/>
            <a:ext cx="2558176" cy="2236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320231-810D-8249-963C-84D8E818FB5A}"/>
              </a:ext>
            </a:extLst>
          </p:cNvPr>
          <p:cNvSpPr/>
          <p:nvPr/>
        </p:nvSpPr>
        <p:spPr>
          <a:xfrm>
            <a:off x="4835500" y="3656478"/>
            <a:ext cx="6337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820BF-B186-4E46-9D80-9A51AC3C96FC}"/>
              </a:ext>
            </a:extLst>
          </p:cNvPr>
          <p:cNvSpPr/>
          <p:nvPr/>
        </p:nvSpPr>
        <p:spPr>
          <a:xfrm>
            <a:off x="4661699" y="3128690"/>
            <a:ext cx="235439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 Teresa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50EE5-147C-DA4B-A159-8FAA4C4B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75" y="2379508"/>
            <a:ext cx="2558176" cy="22360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C6DDDB-A56B-7647-B9F2-46B1936BFC6D}"/>
              </a:ext>
            </a:extLst>
          </p:cNvPr>
          <p:cNvSpPr/>
          <p:nvPr/>
        </p:nvSpPr>
        <p:spPr>
          <a:xfrm>
            <a:off x="7542077" y="3677414"/>
            <a:ext cx="6337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2CAC-7BAF-8C49-B8A8-B2FA824B2207}"/>
              </a:ext>
            </a:extLst>
          </p:cNvPr>
          <p:cNvSpPr/>
          <p:nvPr/>
        </p:nvSpPr>
        <p:spPr>
          <a:xfrm>
            <a:off x="7423659" y="3128690"/>
            <a:ext cx="235439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 Teresa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98665E-FB10-4D4A-A8C1-30919A8CCEE5}"/>
              </a:ext>
            </a:extLst>
          </p:cNvPr>
          <p:cNvGrpSpPr/>
          <p:nvPr/>
        </p:nvGrpSpPr>
        <p:grpSpPr>
          <a:xfrm>
            <a:off x="4620801" y="143471"/>
            <a:ext cx="5320136" cy="2236036"/>
            <a:chOff x="4620801" y="143471"/>
            <a:chExt cx="5320136" cy="223603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3F3073-ECCF-7A43-9C5F-99346DBE4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0801" y="143471"/>
              <a:ext cx="2558176" cy="223603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515EBC-8E8A-0141-8531-AC2896CB6B5E}"/>
                </a:ext>
              </a:extLst>
            </p:cNvPr>
            <p:cNvSpPr/>
            <p:nvPr/>
          </p:nvSpPr>
          <p:spPr>
            <a:xfrm>
              <a:off x="4998386" y="1420441"/>
              <a:ext cx="63371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F07EBF-2DCB-9B48-959F-248674B5E2B0}"/>
                </a:ext>
              </a:extLst>
            </p:cNvPr>
            <p:cNvSpPr/>
            <p:nvPr/>
          </p:nvSpPr>
          <p:spPr>
            <a:xfrm>
              <a:off x="4824585" y="892653"/>
              <a:ext cx="235439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‘Ana Teresa’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5186CE1-D42A-2949-8064-8C7C7598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2761" y="143471"/>
              <a:ext cx="2558176" cy="2236036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D9410C-CC3F-7E42-9B0F-B25748BDA132}"/>
                </a:ext>
              </a:extLst>
            </p:cNvPr>
            <p:cNvSpPr/>
            <p:nvPr/>
          </p:nvSpPr>
          <p:spPr>
            <a:xfrm>
              <a:off x="7704963" y="1441377"/>
              <a:ext cx="63371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FF7778-B2B8-0049-AE4A-26A1D23460A3}"/>
                </a:ext>
              </a:extLst>
            </p:cNvPr>
            <p:cNvSpPr/>
            <p:nvPr/>
          </p:nvSpPr>
          <p:spPr>
            <a:xfrm>
              <a:off x="7586545" y="892653"/>
              <a:ext cx="235439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‘Ana Teresa’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CC1362-6BFC-D549-95CF-32FF97B3EC57}"/>
              </a:ext>
            </a:extLst>
          </p:cNvPr>
          <p:cNvGrpSpPr/>
          <p:nvPr/>
        </p:nvGrpSpPr>
        <p:grpSpPr>
          <a:xfrm>
            <a:off x="1373753" y="3642251"/>
            <a:ext cx="2558176" cy="2236036"/>
            <a:chOff x="1373753" y="3642251"/>
            <a:chExt cx="2558176" cy="223603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C1A7D9-4F42-1147-ACE8-7F5CB818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753" y="3642251"/>
              <a:ext cx="2558176" cy="223603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A6B8EF-A51F-7C41-8705-0CA34963265E}"/>
                </a:ext>
              </a:extLst>
            </p:cNvPr>
            <p:cNvSpPr/>
            <p:nvPr/>
          </p:nvSpPr>
          <p:spPr>
            <a:xfrm>
              <a:off x="1751338" y="4919221"/>
              <a:ext cx="63371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B798E8-7322-4C4F-8B14-FA989532BA54}"/>
                </a:ext>
              </a:extLst>
            </p:cNvPr>
            <p:cNvSpPr/>
            <p:nvPr/>
          </p:nvSpPr>
          <p:spPr>
            <a:xfrm>
              <a:off x="1577537" y="4391433"/>
              <a:ext cx="235439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‘Ana Teresa’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D4B91C-FC68-E94A-90CA-C5A87395B315}"/>
              </a:ext>
            </a:extLst>
          </p:cNvPr>
          <p:cNvGrpSpPr/>
          <p:nvPr/>
        </p:nvGrpSpPr>
        <p:grpSpPr>
          <a:xfrm>
            <a:off x="5152358" y="4478493"/>
            <a:ext cx="2601091" cy="2236036"/>
            <a:chOff x="4135713" y="4478493"/>
            <a:chExt cx="2601091" cy="223603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8FA685A-D7A2-8F45-BDE6-6D92FDEE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5713" y="4478493"/>
              <a:ext cx="2558176" cy="223603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BB42DA-AC30-DF4C-924A-08C8CC8B1CCE}"/>
                </a:ext>
              </a:extLst>
            </p:cNvPr>
            <p:cNvSpPr/>
            <p:nvPr/>
          </p:nvSpPr>
          <p:spPr>
            <a:xfrm>
              <a:off x="4513298" y="5755463"/>
              <a:ext cx="63371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1BA30A-F3CA-1B42-BACC-B105E86A03EA}"/>
                </a:ext>
              </a:extLst>
            </p:cNvPr>
            <p:cNvSpPr/>
            <p:nvPr/>
          </p:nvSpPr>
          <p:spPr>
            <a:xfrm>
              <a:off x="4382412" y="5227675"/>
              <a:ext cx="235439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‘Alex Tough’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B8BABB-F0D3-CD43-BDC7-B9A9972F8894}"/>
              </a:ext>
            </a:extLst>
          </p:cNvPr>
          <p:cNvGrpSpPr/>
          <p:nvPr/>
        </p:nvGrpSpPr>
        <p:grpSpPr>
          <a:xfrm>
            <a:off x="9024949" y="4139079"/>
            <a:ext cx="2558176" cy="2236036"/>
            <a:chOff x="9024949" y="4139079"/>
            <a:chExt cx="2558176" cy="22360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6B3B9CE-2603-4B46-A18A-D19F3DF4D538}"/>
                </a:ext>
              </a:extLst>
            </p:cNvPr>
            <p:cNvGrpSpPr/>
            <p:nvPr/>
          </p:nvGrpSpPr>
          <p:grpSpPr>
            <a:xfrm>
              <a:off x="9024949" y="4139079"/>
              <a:ext cx="2558176" cy="2236036"/>
              <a:chOff x="1373753" y="3642251"/>
              <a:chExt cx="2558176" cy="2236036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F72EB90-E711-B345-B6C9-547EA3BFF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3753" y="3642251"/>
                <a:ext cx="2558176" cy="2236036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9FAE29-CC9D-BE40-BF8A-932F107787EF}"/>
                  </a:ext>
                </a:extLst>
              </p:cNvPr>
              <p:cNvSpPr/>
              <p:nvPr/>
            </p:nvSpPr>
            <p:spPr>
              <a:xfrm>
                <a:off x="1751338" y="4919221"/>
                <a:ext cx="633717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A3DA6F-2E5B-4745-8B70-73E3E2CB1D42}"/>
                  </a:ext>
                </a:extLst>
              </p:cNvPr>
              <p:cNvSpPr/>
              <p:nvPr/>
            </p:nvSpPr>
            <p:spPr>
              <a:xfrm>
                <a:off x="1577537" y="4391433"/>
                <a:ext cx="2354392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‘Ana Teresa’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851C74-5289-4B42-AA9F-F32C06D28DB9}"/>
                </a:ext>
              </a:extLst>
            </p:cNvPr>
            <p:cNvSpPr/>
            <p:nvPr/>
          </p:nvSpPr>
          <p:spPr>
            <a:xfrm>
              <a:off x="10369916" y="5552120"/>
              <a:ext cx="63371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01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7DCC3-A31F-A545-880F-B5E2713337DC}"/>
              </a:ext>
            </a:extLst>
          </p:cNvPr>
          <p:cNvGrpSpPr/>
          <p:nvPr/>
        </p:nvGrpSpPr>
        <p:grpSpPr>
          <a:xfrm>
            <a:off x="1806245" y="1752752"/>
            <a:ext cx="8976054" cy="2085613"/>
            <a:chOff x="1751816" y="1752752"/>
            <a:chExt cx="8976054" cy="2085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89B3AB-F326-FB46-850B-9FB32A7C3C97}"/>
                </a:ext>
              </a:extLst>
            </p:cNvPr>
            <p:cNvGrpSpPr/>
            <p:nvPr/>
          </p:nvGrpSpPr>
          <p:grpSpPr>
            <a:xfrm>
              <a:off x="5796642" y="1792193"/>
              <a:ext cx="4931228" cy="1698954"/>
              <a:chOff x="5796642" y="1792193"/>
              <a:chExt cx="4931228" cy="1698954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87B68A5-1758-8242-8414-CBBB7ED58CA5}"/>
                  </a:ext>
                </a:extLst>
              </p:cNvPr>
              <p:cNvSpPr/>
              <p:nvPr/>
            </p:nvSpPr>
            <p:spPr>
              <a:xfrm>
                <a:off x="5796642" y="1792193"/>
                <a:ext cx="4931228" cy="169895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4246C-9484-984A-8590-9E4437DB16D3}"/>
                  </a:ext>
                </a:extLst>
              </p:cNvPr>
              <p:cNvSpPr txBox="1"/>
              <p:nvPr/>
            </p:nvSpPr>
            <p:spPr>
              <a:xfrm>
                <a:off x="6036126" y="1988918"/>
                <a:ext cx="469174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load value from </a:t>
                </a:r>
                <a:r>
                  <a:rPr lang="en-CA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marquez_file.txt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CA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our_variable</a:t>
                </a:r>
                <a:r>
                  <a:rPr lang="en-CA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value from </a:t>
                </a:r>
                <a:r>
                  <a:rPr lang="en-CA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marquez_file.txt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CA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our_variable</a:t>
                </a:r>
                <a:r>
                  <a:rPr lang="en-CA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[‘Leaf Storm’,…]</a:t>
                </a:r>
              </a:p>
            </p:txBody>
          </p:sp>
        </p:grp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A40F2B9-2BC6-DD44-BB2A-BDFAA5F3B57B}"/>
                </a:ext>
              </a:extLst>
            </p:cNvPr>
            <p:cNvSpPr/>
            <p:nvPr/>
          </p:nvSpPr>
          <p:spPr>
            <a:xfrm>
              <a:off x="4544785" y="1902762"/>
              <a:ext cx="1132115" cy="5607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C380C8-80BF-D845-A066-C713C70EA8CF}"/>
                </a:ext>
              </a:extLst>
            </p:cNvPr>
            <p:cNvGrpSpPr/>
            <p:nvPr/>
          </p:nvGrpSpPr>
          <p:grpSpPr>
            <a:xfrm>
              <a:off x="1751816" y="1752752"/>
              <a:ext cx="2569813" cy="2085613"/>
              <a:chOff x="1751816" y="1752752"/>
              <a:chExt cx="2569813" cy="208561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600634-0EBE-9849-9F59-521F58379622}"/>
                  </a:ext>
                </a:extLst>
              </p:cNvPr>
              <p:cNvSpPr/>
              <p:nvPr/>
            </p:nvSpPr>
            <p:spPr>
              <a:xfrm>
                <a:off x="1751817" y="1752752"/>
                <a:ext cx="2569812" cy="17778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83FAF-7C3A-D847-8629-E44D1F19B386}"/>
                  </a:ext>
                </a:extLst>
              </p:cNvPr>
              <p:cNvSpPr txBox="1"/>
              <p:nvPr/>
            </p:nvSpPr>
            <p:spPr>
              <a:xfrm>
                <a:off x="1751816" y="1902762"/>
                <a:ext cx="228678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Leaf Storm</a:t>
                </a:r>
              </a:p>
              <a:p>
                <a:r>
                  <a:rPr lang="en-US" sz="1000" dirty="0"/>
                  <a:t>One Hundred Years of Solitude</a:t>
                </a:r>
              </a:p>
              <a:p>
                <a:r>
                  <a:rPr lang="en-US" sz="1000" dirty="0"/>
                  <a:t>Chronicle of a Death Foretold</a:t>
                </a:r>
              </a:p>
              <a:p>
                <a:r>
                  <a:rPr lang="en-US" sz="1000" dirty="0"/>
                  <a:t>Love in the Time of Cholera</a:t>
                </a:r>
              </a:p>
              <a:p>
                <a:r>
                  <a:rPr lang="en-US" sz="1000" dirty="0"/>
                  <a:t>No One Writes to the Colonel</a:t>
                </a:r>
              </a:p>
              <a:p>
                <a:r>
                  <a:rPr lang="en-US" sz="1000" dirty="0"/>
                  <a:t>Of Love and Other Demons </a:t>
                </a:r>
              </a:p>
              <a:p>
                <a:r>
                  <a:rPr lang="en-US" sz="1000" dirty="0"/>
                  <a:t>Strange Pilgrims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F167A-92F8-1549-AA7C-6F280B027B90}"/>
                  </a:ext>
                </a:extLst>
              </p:cNvPr>
              <p:cNvSpPr txBox="1"/>
              <p:nvPr/>
            </p:nvSpPr>
            <p:spPr>
              <a:xfrm>
                <a:off x="2105604" y="3530588"/>
                <a:ext cx="16989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marquez_works.txt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4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BAEA8-1A81-A54E-9934-4FEC091D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10184"/>
              </p:ext>
            </p:extLst>
          </p:nvPr>
        </p:nvGraphicFramePr>
        <p:xfrm>
          <a:off x="2031999" y="2355035"/>
          <a:ext cx="8128001" cy="107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3597597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4008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5242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9590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38300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41073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3992771"/>
                    </a:ext>
                  </a:extLst>
                </a:gridCol>
              </a:tblGrid>
              <a:tr h="1073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0" dirty="0"/>
                        <a:t>‘round’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‘square’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‘huge’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b="0" dirty="0"/>
                        <a:t>‘small’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‘tall’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‘thin’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‘thick’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518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5FFCF8-E328-0F40-A95F-023AEF597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97776"/>
              </p:ext>
            </p:extLst>
          </p:nvPr>
        </p:nvGraphicFramePr>
        <p:xfrm>
          <a:off x="2031999" y="198419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940351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698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49027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58019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85457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51749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359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7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E62665-377F-F64C-B03E-81C2DE678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14164"/>
              </p:ext>
            </p:extLst>
          </p:nvPr>
        </p:nvGraphicFramePr>
        <p:xfrm>
          <a:off x="2031998" y="34650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940351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698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49027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58019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85457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51749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359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1EAAE-E6BE-1445-94CC-9CDE73AC4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54138"/>
              </p:ext>
            </p:extLst>
          </p:nvPr>
        </p:nvGraphicFramePr>
        <p:xfrm>
          <a:off x="2207845" y="4711374"/>
          <a:ext cx="8128001" cy="107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3597597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4008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52424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9590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38300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41073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3992771"/>
                    </a:ext>
                  </a:extLst>
                </a:gridCol>
              </a:tblGrid>
              <a:tr h="10739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0" dirty="0"/>
                        <a:t>‘t’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‘o’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b="0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‘o’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518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CB1B3D-F381-4E43-B3C9-6C4093274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19729"/>
              </p:ext>
            </p:extLst>
          </p:nvPr>
        </p:nvGraphicFramePr>
        <p:xfrm>
          <a:off x="2207844" y="428406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940351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698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49027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58019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85457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51749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3592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1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31603</TotalTime>
  <Words>168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Tough</dc:creator>
  <cp:lastModifiedBy>Alexander Tough</cp:lastModifiedBy>
  <cp:revision>16</cp:revision>
  <dcterms:created xsi:type="dcterms:W3CDTF">2019-05-15T20:32:05Z</dcterms:created>
  <dcterms:modified xsi:type="dcterms:W3CDTF">2019-06-17T16:01:02Z</dcterms:modified>
</cp:coreProperties>
</file>