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2" r:id="rId4"/>
    <p:sldId id="266" r:id="rId5"/>
    <p:sldId id="265" r:id="rId6"/>
    <p:sldId id="268" r:id="rId7"/>
    <p:sldId id="267" r:id="rId8"/>
    <p:sldId id="260" r:id="rId9"/>
    <p:sldId id="258" r:id="rId10"/>
    <p:sldId id="259" r:id="rId11"/>
    <p:sldId id="261" r:id="rId12"/>
    <p:sldId id="269" r:id="rId13"/>
    <p:sldId id="264" r:id="rId14"/>
    <p:sldId id="270" r:id="rId15"/>
    <p:sldId id="271" r:id="rId16"/>
  </p:sldIdLst>
  <p:sldSz cx="12192000" cy="6858000"/>
  <p:notesSz cx="7104063" cy="102346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F661C5B4-77A6-4986-B403-76369E9D6E65}">
          <p14:sldIdLst>
            <p14:sldId id="256"/>
            <p14:sldId id="257"/>
          </p14:sldIdLst>
        </p14:section>
        <p14:section name="Раздел без заголовка" id="{71630581-9D61-4D97-9E2E-BFD3EF65772C}">
          <p14:sldIdLst>
            <p14:sldId id="262"/>
            <p14:sldId id="266"/>
            <p14:sldId id="265"/>
            <p14:sldId id="268"/>
            <p14:sldId id="267"/>
          </p14:sldIdLst>
        </p14:section>
        <p14:section name="Раздел без заголовка" id="{F26078F2-01C0-4013-9AD3-F7D5E1D1DB66}">
          <p14:sldIdLst>
            <p14:sldId id="260"/>
            <p14:sldId id="258"/>
            <p14:sldId id="259"/>
            <p14:sldId id="261"/>
            <p14:sldId id="269"/>
          </p14:sldIdLst>
        </p14:section>
        <p14:section name="Раздел без заголовка" id="{75B5AD10-75F7-420F-B6FF-BEBA8EEB96FF}">
          <p14:sldIdLst>
            <p14:sldId id="264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58B92BBD-4479-45C8-9AC9-9612995BBB7F}" type="datetimeFigureOut">
              <a:rPr lang="ru-RU" smtClean="0"/>
              <a:t>18.12.2019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2A05BE47-C65A-4AD8-A26E-3306F36B9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7851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5BE47-C65A-4AD8-A26E-3306F36B9E9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734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BFD9-767C-4811-AFC6-642DA73F9751}" type="datetimeFigureOut">
              <a:rPr lang="ru-RU" smtClean="0"/>
              <a:t>18.12.2019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37CBC-A851-4CDF-BFEE-61F15C5EF4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6964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BFD9-767C-4811-AFC6-642DA73F9751}" type="datetimeFigureOut">
              <a:rPr lang="ru-RU" smtClean="0"/>
              <a:t>18.12.2019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37CBC-A851-4CDF-BFEE-61F15C5EF4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9612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BFD9-767C-4811-AFC6-642DA73F9751}" type="datetimeFigureOut">
              <a:rPr lang="ru-RU" smtClean="0"/>
              <a:t>18.12.2019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37CBC-A851-4CDF-BFEE-61F15C5EF4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3468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BFD9-767C-4811-AFC6-642DA73F9751}" type="datetimeFigureOut">
              <a:rPr lang="ru-RU" smtClean="0"/>
              <a:t>18.12.2019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37CBC-A851-4CDF-BFEE-61F15C5EF4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833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BFD9-767C-4811-AFC6-642DA73F9751}" type="datetimeFigureOut">
              <a:rPr lang="ru-RU" smtClean="0"/>
              <a:t>18.12.2019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37CBC-A851-4CDF-BFEE-61F15C5EF4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7527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BFD9-767C-4811-AFC6-642DA73F9751}" type="datetimeFigureOut">
              <a:rPr lang="ru-RU" smtClean="0"/>
              <a:t>18.12.2019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37CBC-A851-4CDF-BFEE-61F15C5EF4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456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BFD9-767C-4811-AFC6-642DA73F9751}" type="datetimeFigureOut">
              <a:rPr lang="ru-RU" smtClean="0"/>
              <a:t>18.12.2019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37CBC-A851-4CDF-BFEE-61F15C5EF4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975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BFD9-767C-4811-AFC6-642DA73F9751}" type="datetimeFigureOut">
              <a:rPr lang="ru-RU" smtClean="0"/>
              <a:t>18.12.2019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37CBC-A851-4CDF-BFEE-61F15C5EF4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BFD9-767C-4811-AFC6-642DA73F9751}" type="datetimeFigureOut">
              <a:rPr lang="ru-RU" smtClean="0"/>
              <a:t>18.12.2019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37CBC-A851-4CDF-BFEE-61F15C5EF4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4383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BFD9-767C-4811-AFC6-642DA73F9751}" type="datetimeFigureOut">
              <a:rPr lang="ru-RU" smtClean="0"/>
              <a:t>18.12.2019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37CBC-A851-4CDF-BFEE-61F15C5EF4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7551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BFD9-767C-4811-AFC6-642DA73F9751}" type="datetimeFigureOut">
              <a:rPr lang="ru-RU" smtClean="0"/>
              <a:t>18.12.2019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37CBC-A851-4CDF-BFEE-61F15C5EF4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221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5BFD9-767C-4811-AFC6-642DA73F9751}" type="datetimeFigureOut">
              <a:rPr lang="ru-RU" smtClean="0"/>
              <a:t>18.12.2019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37CBC-A851-4CDF-BFEE-61F15C5EF4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5198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dirty="0" smtClean="0"/>
              <a:t>6-осевой робот-манипулятор с компьютерным зрением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ru-RU" dirty="0" smtClean="0"/>
              <a:t>Авторы: Котенкова Анастасия, </a:t>
            </a:r>
            <a:r>
              <a:rPr lang="ru-RU" dirty="0" err="1" smtClean="0"/>
              <a:t>Зарипов</a:t>
            </a:r>
            <a:r>
              <a:rPr lang="ru-RU" dirty="0" smtClean="0"/>
              <a:t> Алексей, </a:t>
            </a:r>
            <a:r>
              <a:rPr lang="ru-RU" dirty="0" err="1" smtClean="0"/>
              <a:t>Гатауллин</a:t>
            </a:r>
            <a:r>
              <a:rPr lang="ru-RU" dirty="0" smtClean="0"/>
              <a:t> Мансур</a:t>
            </a:r>
          </a:p>
          <a:p>
            <a:pPr algn="l"/>
            <a:r>
              <a:rPr lang="ru-RU" dirty="0" smtClean="0"/>
              <a:t>Руководитель: Трофимов Александр Артемович</a:t>
            </a:r>
          </a:p>
          <a:p>
            <a:pPr algn="l"/>
            <a:r>
              <a:rPr lang="ru-RU" dirty="0" smtClean="0"/>
              <a:t>МБУДО «Городской центр детского технического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творчества им. В.П. Чкалова» г. Казани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6765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Raspberry Pi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Raspberry Pi – </a:t>
            </a:r>
            <a:r>
              <a:rPr lang="ru-RU" dirty="0" smtClean="0"/>
              <a:t>одноплатный микрокомпьютер, который позволяет делать почти все те же вещи, что и большой системный блок, только, естественно, медленнее.</a:t>
            </a:r>
          </a:p>
          <a:p>
            <a:r>
              <a:rPr lang="ru-RU" dirty="0" smtClean="0"/>
              <a:t>На </a:t>
            </a:r>
            <a:r>
              <a:rPr lang="en-US" dirty="0" smtClean="0"/>
              <a:t>Raspberry Pi </a:t>
            </a:r>
            <a:r>
              <a:rPr lang="ru-RU" dirty="0" smtClean="0"/>
              <a:t>есть </a:t>
            </a:r>
            <a:r>
              <a:rPr lang="ru-RU" dirty="0" err="1" smtClean="0"/>
              <a:t>пины</a:t>
            </a:r>
            <a:r>
              <a:rPr lang="ru-RU" dirty="0" smtClean="0"/>
              <a:t> </a:t>
            </a:r>
            <a:r>
              <a:rPr lang="en-US" dirty="0" smtClean="0"/>
              <a:t>GPIO, </a:t>
            </a:r>
            <a:r>
              <a:rPr lang="ru-RU" dirty="0" smtClean="0"/>
              <a:t>которые позволяют управлять периферийными устройствами напрямую без дополнительных переходников. Можно как просто помигать светодиодом, так и подключить различные цифровые датчики без дополнительных переходников и микроконтроллеров.</a:t>
            </a:r>
            <a:r>
              <a:rPr lang="ru-RU" dirty="0"/>
              <a:t> </a:t>
            </a:r>
            <a:r>
              <a:rPr lang="ru-RU" dirty="0" smtClean="0"/>
              <a:t>Однако мы не использовали эту возможность </a:t>
            </a:r>
            <a:r>
              <a:rPr lang="en-US" dirty="0" err="1" smtClean="0"/>
              <a:t>RPi</a:t>
            </a:r>
            <a:r>
              <a:rPr lang="en-US" dirty="0" smtClean="0"/>
              <a:t>, </a:t>
            </a:r>
            <a:r>
              <a:rPr lang="ru-RU" dirty="0" smtClean="0"/>
              <a:t>от нее мы взяли возможность присоединения камеры и быстрой обработки изображения с нее.</a:t>
            </a:r>
          </a:p>
        </p:txBody>
      </p:sp>
    </p:spTree>
    <p:extLst>
      <p:ext uri="{BB962C8B-B14F-4D97-AF65-F5344CB8AC3E}">
        <p14:creationId xmlns:p14="http://schemas.microsoft.com/office/powerpoint/2010/main" val="757749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OpenCV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Pyzbar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OpenCV</a:t>
            </a:r>
            <a:r>
              <a:rPr lang="en-US" dirty="0" smtClean="0"/>
              <a:t> – </a:t>
            </a:r>
            <a:r>
              <a:rPr lang="ru-RU" dirty="0" smtClean="0"/>
              <a:t>мощная библиотека с открытым исходным кодом для работы с компьютерным зрением. Она позволяет работать с изображением, определять простые формы, если использовать ее поверхностно. С ее помощью можно тренировать нейронные сети для определения сложных образов любого рода.</a:t>
            </a:r>
            <a:endParaRPr lang="en-US" dirty="0" smtClean="0"/>
          </a:p>
          <a:p>
            <a:r>
              <a:rPr lang="en-US" dirty="0" err="1" smtClean="0"/>
              <a:t>Pyzbar</a:t>
            </a:r>
            <a:r>
              <a:rPr lang="en-US" dirty="0" smtClean="0"/>
              <a:t> </a:t>
            </a:r>
            <a:r>
              <a:rPr lang="ru-RU" dirty="0" smtClean="0"/>
              <a:t>тоже является библиотекой для распознавания образов для языка </a:t>
            </a:r>
            <a:r>
              <a:rPr lang="en-US" dirty="0" smtClean="0"/>
              <a:t>python</a:t>
            </a:r>
            <a:r>
              <a:rPr lang="ru-RU" dirty="0" smtClean="0"/>
              <a:t>, однако она строго ориентирована на распознавание штрих и </a:t>
            </a:r>
            <a:r>
              <a:rPr lang="en-US" dirty="0" smtClean="0"/>
              <a:t>QR </a:t>
            </a:r>
            <a:r>
              <a:rPr lang="ru-RU" dirty="0" smtClean="0"/>
              <a:t>кодов.</a:t>
            </a:r>
          </a:p>
          <a:p>
            <a:r>
              <a:rPr lang="ru-RU" dirty="0" smtClean="0"/>
              <a:t>Обе эти библиотеки работают в симбиозе в нашем проекте для определения цвета, формы объектов, так же </a:t>
            </a:r>
            <a:r>
              <a:rPr lang="en-US" dirty="0" smtClean="0"/>
              <a:t>QR </a:t>
            </a:r>
            <a:r>
              <a:rPr lang="ru-RU" dirty="0" smtClean="0"/>
              <a:t>и штрих кодов на них.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0754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Программа для распознавания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Программа для распознавания написана на языке </a:t>
            </a:r>
            <a:r>
              <a:rPr lang="en-US" dirty="0" smtClean="0"/>
              <a:t>python, </a:t>
            </a:r>
            <a:r>
              <a:rPr lang="ru-RU" dirty="0" smtClean="0"/>
              <a:t>который является для нас совершенно новым языком программирования. Он не похож на </a:t>
            </a:r>
            <a:r>
              <a:rPr lang="en-US" dirty="0" err="1" smtClean="0"/>
              <a:t>c++</a:t>
            </a:r>
            <a:r>
              <a:rPr lang="en-US" dirty="0" smtClean="0"/>
              <a:t>, </a:t>
            </a:r>
            <a:r>
              <a:rPr lang="ru-RU" dirty="0" smtClean="0"/>
              <a:t>который мы изучали при программировании </a:t>
            </a:r>
            <a:r>
              <a:rPr lang="en-US" dirty="0" smtClean="0"/>
              <a:t>Arduino. </a:t>
            </a:r>
            <a:r>
              <a:rPr lang="ru-RU" dirty="0" smtClean="0"/>
              <a:t>Для нас также была новой операционная система </a:t>
            </a:r>
            <a:r>
              <a:rPr lang="en-US" dirty="0" err="1" smtClean="0"/>
              <a:t>Raspbian</a:t>
            </a:r>
            <a:r>
              <a:rPr lang="ru-RU" dirty="0" smtClean="0"/>
              <a:t> и мы изучали как можно взаимодействовать с ней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Мы разработали простую систему команд для общения </a:t>
            </a:r>
            <a:r>
              <a:rPr lang="en-US" dirty="0" err="1" smtClean="0"/>
              <a:t>RPi</a:t>
            </a:r>
            <a:r>
              <a:rPr lang="en-US" dirty="0" smtClean="0"/>
              <a:t> </a:t>
            </a:r>
            <a:r>
              <a:rPr lang="ru-RU" dirty="0" smtClean="0"/>
              <a:t>с </a:t>
            </a:r>
            <a:r>
              <a:rPr lang="en-US" dirty="0" smtClean="0"/>
              <a:t>Arduino </a:t>
            </a:r>
            <a:r>
              <a:rPr lang="ru-RU" dirty="0" smtClean="0"/>
              <a:t>по </a:t>
            </a:r>
            <a:r>
              <a:rPr lang="en-US" dirty="0" smtClean="0"/>
              <a:t>UART.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6962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будет дальше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</a:t>
            </a:r>
            <a:r>
              <a:rPr lang="ru-RU" dirty="0" smtClean="0"/>
              <a:t>ли обратная кинематика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894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IKPy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Raspberry Pi – </a:t>
            </a:r>
            <a:r>
              <a:rPr lang="ru-RU" dirty="0" smtClean="0"/>
              <a:t>очень мощное устройство. Программирование на </a:t>
            </a:r>
            <a:r>
              <a:rPr lang="en-US" dirty="0" smtClean="0"/>
              <a:t>python </a:t>
            </a:r>
            <a:r>
              <a:rPr lang="ru-RU" dirty="0" smtClean="0"/>
              <a:t>и </a:t>
            </a:r>
            <a:r>
              <a:rPr lang="ru-RU" dirty="0" smtClean="0"/>
              <a:t>использование </a:t>
            </a:r>
            <a:r>
              <a:rPr lang="ru-RU" dirty="0" smtClean="0"/>
              <a:t>множества библиотек позволяет делать по настоящему </a:t>
            </a:r>
            <a:r>
              <a:rPr lang="ru-RU" dirty="0" smtClean="0"/>
              <a:t>трудные вещи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Мы нашли библиотеку для расчёта обратной кинематики под названием </a:t>
            </a:r>
            <a:r>
              <a:rPr lang="en-US" dirty="0" err="1" smtClean="0"/>
              <a:t>IKPy</a:t>
            </a:r>
            <a:r>
              <a:rPr lang="en-US" dirty="0" smtClean="0"/>
              <a:t> </a:t>
            </a:r>
            <a:r>
              <a:rPr lang="ru-RU" dirty="0" smtClean="0"/>
              <a:t>и уже начали ее изучать.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657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8122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проекте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Мы выбрали этот проект, так как в последнее время начала активно развиваться сфера промышленной робототехники. Настоящие промышленные роботы, даже обучающие, очень дорогие, по этой причине мы решили создать своего промышленного робота.</a:t>
            </a:r>
          </a:p>
          <a:p>
            <a:r>
              <a:rPr lang="ru-RU" dirty="0" smtClean="0"/>
              <a:t>Это второй год разработки робота. В этом году мы сосредоточились на разработке сенсоров робота, а точнее, заставили робота видеть и распознавать предметы.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0008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Ретроспектива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или как это было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3307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Конструкция робота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Мы немного поработали над конструкцией робота:</a:t>
            </a:r>
            <a:endParaRPr lang="ru-RU" dirty="0" smtClean="0"/>
          </a:p>
          <a:p>
            <a:pPr lvl="1"/>
            <a:r>
              <a:rPr lang="ru-RU" dirty="0" smtClean="0"/>
              <a:t>Мы программно перенесли зоны расположения элементов.</a:t>
            </a:r>
          </a:p>
          <a:p>
            <a:pPr lvl="1"/>
            <a:r>
              <a:rPr lang="ru-RU" dirty="0" smtClean="0"/>
              <a:t>Убрали беспаечную плату, заменив ее разъемами для присоединения модулей.</a:t>
            </a:r>
          </a:p>
          <a:p>
            <a:pPr lvl="1"/>
            <a:r>
              <a:rPr lang="ru-RU" dirty="0" smtClean="0"/>
              <a:t>Но самое главное – мы перешли на компьютерное зрение</a:t>
            </a:r>
            <a:r>
              <a:rPr lang="en-US" dirty="0" smtClean="0"/>
              <a:t> </a:t>
            </a:r>
            <a:r>
              <a:rPr lang="ru-RU" dirty="0" smtClean="0"/>
              <a:t>используя </a:t>
            </a:r>
            <a:r>
              <a:rPr lang="en-US" dirty="0" smtClean="0"/>
              <a:t>Raspberry Pi </a:t>
            </a:r>
            <a:r>
              <a:rPr lang="ru-RU" dirty="0" smtClean="0"/>
              <a:t>с камерой вместо датчика </a:t>
            </a:r>
            <a:r>
              <a:rPr lang="en-US" dirty="0" smtClean="0"/>
              <a:t>GY-31.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5754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Сервоприводы </a:t>
            </a:r>
            <a:r>
              <a:rPr lang="en-US" dirty="0" err="1" smtClean="0"/>
              <a:t>Dynamixel</a:t>
            </a:r>
            <a:r>
              <a:rPr lang="en-US" dirty="0" smtClean="0"/>
              <a:t> AX</a:t>
            </a:r>
            <a:r>
              <a:rPr lang="ru-RU" dirty="0" smtClean="0"/>
              <a:t>-</a:t>
            </a:r>
            <a:r>
              <a:rPr lang="en-US" dirty="0" smtClean="0"/>
              <a:t>12A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Они обладают следующими характеристиками:</a:t>
            </a:r>
            <a:endParaRPr lang="en-US" dirty="0" smtClean="0"/>
          </a:p>
          <a:p>
            <a:pPr lvl="1"/>
            <a:r>
              <a:rPr lang="ru-RU" dirty="0" smtClean="0"/>
              <a:t>Измерения угла поворота с точностью 0.29 градуса.</a:t>
            </a:r>
          </a:p>
          <a:p>
            <a:pPr lvl="1"/>
            <a:r>
              <a:rPr lang="ru-RU" dirty="0" smtClean="0"/>
              <a:t>Сила 1,5Нм</a:t>
            </a:r>
          </a:p>
          <a:p>
            <a:pPr lvl="1"/>
            <a:r>
              <a:rPr lang="ru-RU" dirty="0" smtClean="0"/>
              <a:t>Питание от 12 вольт</a:t>
            </a:r>
          </a:p>
          <a:p>
            <a:pPr lvl="1"/>
            <a:r>
              <a:rPr lang="ru-RU" dirty="0" smtClean="0"/>
              <a:t>Управление по </a:t>
            </a:r>
            <a:r>
              <a:rPr lang="en-US" dirty="0" smtClean="0"/>
              <a:t>Half-Duplex UART</a:t>
            </a:r>
            <a:r>
              <a:rPr lang="ru-RU" dirty="0" smtClean="0"/>
              <a:t> (</a:t>
            </a:r>
            <a:r>
              <a:rPr lang="en-US" dirty="0" smtClean="0"/>
              <a:t>UART </a:t>
            </a:r>
            <a:r>
              <a:rPr lang="ru-RU" dirty="0" smtClean="0"/>
              <a:t>на одном проводе)</a:t>
            </a:r>
            <a:endParaRPr lang="en-US" dirty="0" smtClean="0"/>
          </a:p>
          <a:p>
            <a:pPr lvl="1"/>
            <a:r>
              <a:rPr lang="ru-RU" dirty="0" smtClean="0"/>
              <a:t>Имеется обратная связь, выдающая скорость и угол поворота, нагрузку, температуру, напряжение питания.</a:t>
            </a:r>
          </a:p>
          <a:p>
            <a:r>
              <a:rPr lang="ru-RU" dirty="0" smtClean="0"/>
              <a:t>Обратная связь позволяет узнать актуальное положение сервоприводов в любой нужный нам момент, что облегчает разработку анимаций робота.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1051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Интерфейсы робота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В прошлом году использовались два интерфейса:</a:t>
            </a:r>
          </a:p>
          <a:p>
            <a:pPr lvl="1"/>
            <a:r>
              <a:rPr lang="en-US" dirty="0" smtClean="0"/>
              <a:t>UART1 – </a:t>
            </a:r>
            <a:r>
              <a:rPr lang="ru-RU" dirty="0" smtClean="0"/>
              <a:t>для управления сервоприводами</a:t>
            </a:r>
          </a:p>
          <a:p>
            <a:pPr lvl="1"/>
            <a:r>
              <a:rPr lang="en-US" dirty="0" smtClean="0"/>
              <a:t>UART2 – </a:t>
            </a:r>
            <a:r>
              <a:rPr lang="ru-RU" dirty="0" smtClean="0"/>
              <a:t>для расширений робота</a:t>
            </a:r>
          </a:p>
          <a:p>
            <a:r>
              <a:rPr lang="ru-RU" dirty="0" smtClean="0"/>
              <a:t>Сейчас робот использует 4 интерфейса:</a:t>
            </a:r>
          </a:p>
          <a:p>
            <a:pPr lvl="1"/>
            <a:r>
              <a:rPr lang="en-US" dirty="0" smtClean="0"/>
              <a:t>UART0 – </a:t>
            </a:r>
            <a:r>
              <a:rPr lang="ru-RU" dirty="0" smtClean="0"/>
              <a:t>для связи с </a:t>
            </a:r>
            <a:r>
              <a:rPr lang="en-US" dirty="0" smtClean="0"/>
              <a:t>Raspberry Pi</a:t>
            </a:r>
            <a:endParaRPr lang="ru-RU" dirty="0" smtClean="0"/>
          </a:p>
          <a:p>
            <a:pPr lvl="1"/>
            <a:r>
              <a:rPr lang="en-US" dirty="0" smtClean="0"/>
              <a:t>UART1 – </a:t>
            </a:r>
            <a:r>
              <a:rPr lang="ru-RU" dirty="0" smtClean="0"/>
              <a:t>для управления сервоприводами</a:t>
            </a:r>
          </a:p>
          <a:p>
            <a:pPr lvl="1"/>
            <a:r>
              <a:rPr lang="en-US" dirty="0" smtClean="0"/>
              <a:t>UART2 – </a:t>
            </a:r>
            <a:r>
              <a:rPr lang="ru-RU" dirty="0" smtClean="0"/>
              <a:t>для расширений робота</a:t>
            </a:r>
          </a:p>
          <a:p>
            <a:pPr lvl="1"/>
            <a:r>
              <a:rPr lang="en-US" dirty="0" smtClean="0"/>
              <a:t>UART3 – </a:t>
            </a:r>
            <a:r>
              <a:rPr lang="ru-RU" dirty="0" smtClean="0"/>
              <a:t>для управления роботом по </a:t>
            </a:r>
            <a:r>
              <a:rPr lang="en-US" dirty="0" smtClean="0"/>
              <a:t>Bluetooth</a:t>
            </a:r>
          </a:p>
          <a:p>
            <a:pPr lvl="1"/>
            <a:r>
              <a:rPr lang="en-US" dirty="0" smtClean="0"/>
              <a:t>I2C </a:t>
            </a:r>
            <a:r>
              <a:rPr lang="ru-RU" dirty="0" smtClean="0"/>
              <a:t>используется для вывода информации на экран</a:t>
            </a:r>
          </a:p>
          <a:p>
            <a:r>
              <a:rPr lang="ru-RU" dirty="0" smtClean="0"/>
              <a:t>Также к роботу присоединена панель управления, хоть она и не работает в данный момент полностью.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7627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Программный код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Arduino IDE </a:t>
            </a:r>
            <a:r>
              <a:rPr lang="ru-RU" dirty="0" smtClean="0"/>
              <a:t>достаточно проста, но в то же время она сильно урезана по функционалу и удобству, по этому мы перешли на </a:t>
            </a:r>
            <a:r>
              <a:rPr lang="en-US" dirty="0" smtClean="0"/>
              <a:t>VS Code </a:t>
            </a:r>
            <a:r>
              <a:rPr lang="ru-RU" dirty="0" smtClean="0"/>
              <a:t>с расширением </a:t>
            </a:r>
            <a:r>
              <a:rPr lang="en-US" dirty="0" err="1" smtClean="0"/>
              <a:t>PlatformIO</a:t>
            </a:r>
            <a:r>
              <a:rPr lang="en-US" dirty="0" smtClean="0"/>
              <a:t> IDE</a:t>
            </a:r>
            <a:r>
              <a:rPr lang="ru-RU" dirty="0" smtClean="0"/>
              <a:t>.</a:t>
            </a:r>
          </a:p>
          <a:p>
            <a:r>
              <a:rPr lang="en-US" dirty="0" smtClean="0"/>
              <a:t>VS Code – </a:t>
            </a:r>
            <a:r>
              <a:rPr lang="ru-RU" dirty="0" smtClean="0"/>
              <a:t>мощный инструмент разработки от </a:t>
            </a:r>
            <a:r>
              <a:rPr lang="en-US" dirty="0" smtClean="0"/>
              <a:t>Microsoft,</a:t>
            </a:r>
            <a:r>
              <a:rPr lang="ru-RU" dirty="0" smtClean="0"/>
              <a:t> это сильно облегченная и кроссплатформенная </a:t>
            </a:r>
            <a:r>
              <a:rPr lang="en-US" dirty="0" smtClean="0"/>
              <a:t>Visual Studio</a:t>
            </a:r>
            <a:r>
              <a:rPr lang="ru-RU" dirty="0" smtClean="0"/>
              <a:t>, которая имеет полный функционал «старшего брата» благодаря расширениям.</a:t>
            </a:r>
          </a:p>
          <a:p>
            <a:r>
              <a:rPr lang="en-US" dirty="0" err="1" smtClean="0"/>
              <a:t>PlatformIO</a:t>
            </a:r>
            <a:r>
              <a:rPr lang="en-US" dirty="0" smtClean="0"/>
              <a:t> IDE – </a:t>
            </a:r>
            <a:r>
              <a:rPr lang="ru-RU" dirty="0" smtClean="0"/>
              <a:t>платформа для создания проектов на микроконтроллерах разных типов, в том числе под </a:t>
            </a:r>
            <a:r>
              <a:rPr lang="ru-RU" dirty="0" err="1" smtClean="0"/>
              <a:t>фреймворком</a:t>
            </a:r>
            <a:r>
              <a:rPr lang="ru-RU" dirty="0" smtClean="0"/>
              <a:t> </a:t>
            </a:r>
            <a:r>
              <a:rPr lang="en-US" dirty="0" smtClean="0"/>
              <a:t>Arduino</a:t>
            </a:r>
            <a:r>
              <a:rPr lang="ru-RU" dirty="0" smtClean="0"/>
              <a:t>. Теперь тут нет «</a:t>
            </a:r>
            <a:r>
              <a:rPr lang="en-US" dirty="0" smtClean="0"/>
              <a:t>.</a:t>
            </a:r>
            <a:r>
              <a:rPr lang="en-US" dirty="0" err="1" smtClean="0"/>
              <a:t>ino</a:t>
            </a:r>
            <a:r>
              <a:rPr lang="ru-RU" dirty="0" smtClean="0"/>
              <a:t>»</a:t>
            </a:r>
            <a:r>
              <a:rPr lang="en-US" dirty="0" smtClean="0"/>
              <a:t> </a:t>
            </a:r>
            <a:r>
              <a:rPr lang="ru-RU" dirty="0" smtClean="0"/>
              <a:t>файлов, весь код рассован в «</a:t>
            </a:r>
            <a:r>
              <a:rPr lang="en-US" dirty="0" smtClean="0"/>
              <a:t>.h</a:t>
            </a:r>
            <a:r>
              <a:rPr lang="ru-RU" dirty="0" smtClean="0"/>
              <a:t>»</a:t>
            </a:r>
            <a:r>
              <a:rPr lang="en-US" dirty="0" smtClean="0"/>
              <a:t> </a:t>
            </a:r>
            <a:r>
              <a:rPr lang="ru-RU" dirty="0" smtClean="0"/>
              <a:t>и «</a:t>
            </a:r>
            <a:r>
              <a:rPr lang="en-US" dirty="0" smtClean="0"/>
              <a:t>.</a:t>
            </a:r>
            <a:r>
              <a:rPr lang="en-US" dirty="0" err="1" smtClean="0"/>
              <a:t>cpp</a:t>
            </a:r>
            <a:r>
              <a:rPr lang="ru-RU" dirty="0" smtClean="0"/>
              <a:t>» файлы, как будто </a:t>
            </a:r>
            <a:r>
              <a:rPr lang="ru-RU" dirty="0" err="1" smtClean="0"/>
              <a:t>фреймворк</a:t>
            </a:r>
            <a:r>
              <a:rPr lang="ru-RU" dirty="0" smtClean="0"/>
              <a:t> </a:t>
            </a:r>
            <a:r>
              <a:rPr lang="en-US" dirty="0" smtClean="0"/>
              <a:t>Arduino – </a:t>
            </a:r>
            <a:r>
              <a:rPr lang="ru-RU" dirty="0" smtClean="0"/>
              <a:t>просто библиотека.</a:t>
            </a:r>
          </a:p>
          <a:p>
            <a:r>
              <a:rPr lang="ru-RU" dirty="0" smtClean="0"/>
              <a:t>Мы улучшили код, отвечающий за управление сервоприводами и связью с внешней средой.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10855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Компьютерное зрение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</a:t>
            </a:r>
            <a:r>
              <a:rPr lang="ru-RU" dirty="0" smtClean="0"/>
              <a:t>ли как мы учили </a:t>
            </a:r>
            <a:r>
              <a:rPr lang="en-US" dirty="0" smtClean="0"/>
              <a:t>python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5719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GY-31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прошлом году для определения цвета объекта мы использовали модуль </a:t>
            </a:r>
            <a:r>
              <a:rPr lang="en-US" dirty="0" smtClean="0"/>
              <a:t>GY-31, </a:t>
            </a:r>
            <a:r>
              <a:rPr lang="ru-RU" dirty="0" smtClean="0"/>
              <a:t>который представляет из себя камеру всего на несколько пикселей и простую схему обработки изображения с нее, выдавая на выходе 3 параметра цвета, а именно: интенсивности красного, зеленого и синего цветов.</a:t>
            </a:r>
          </a:p>
          <a:p>
            <a:r>
              <a:rPr lang="ru-RU" dirty="0" smtClean="0"/>
              <a:t>Датчик </a:t>
            </a:r>
            <a:r>
              <a:rPr lang="en-US" dirty="0" smtClean="0"/>
              <a:t>GY-31 </a:t>
            </a:r>
            <a:r>
              <a:rPr lang="ru-RU" dirty="0" smtClean="0"/>
              <a:t>очень сильно зависит от освещения и правильного угла попадания света с подсветки.</a:t>
            </a:r>
          </a:p>
          <a:p>
            <a:r>
              <a:rPr lang="ru-RU" dirty="0" smtClean="0"/>
              <a:t>Также этот датчик не способен распознавать форму предмета и уж тем более штрих и </a:t>
            </a:r>
            <a:r>
              <a:rPr lang="en-US" dirty="0" smtClean="0"/>
              <a:t>QR </a:t>
            </a:r>
            <a:r>
              <a:rPr lang="ru-RU" dirty="0" smtClean="0"/>
              <a:t>коды.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63352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786</Words>
  <Application>Microsoft Office PowerPoint</Application>
  <PresentationFormat>Широкоэкранный</PresentationFormat>
  <Paragraphs>61</Paragraphs>
  <Slides>15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6-осевой робот-манипулятор с компьютерным зрением</vt:lpstr>
      <vt:lpstr>О проекте</vt:lpstr>
      <vt:lpstr>Ретроспектива</vt:lpstr>
      <vt:lpstr>Конструкция робота</vt:lpstr>
      <vt:lpstr>Сервоприводы Dynamixel AX-12A</vt:lpstr>
      <vt:lpstr>Интерфейсы робота</vt:lpstr>
      <vt:lpstr>Программный код</vt:lpstr>
      <vt:lpstr>Компьютерное зрение</vt:lpstr>
      <vt:lpstr>GY-31</vt:lpstr>
      <vt:lpstr>Raspberry Pi</vt:lpstr>
      <vt:lpstr>OpenCV и Pyzbar</vt:lpstr>
      <vt:lpstr>Программа для распознавания</vt:lpstr>
      <vt:lpstr>Что будет дальше</vt:lpstr>
      <vt:lpstr>IKPy</vt:lpstr>
      <vt:lpstr>Спасибо за внимание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6-осевой робот-манипулятор с компьютерным зрением</dc:title>
  <dc:creator>RePack by Diakov</dc:creator>
  <cp:lastModifiedBy>Alex Trofimov</cp:lastModifiedBy>
  <cp:revision>15</cp:revision>
  <cp:lastPrinted>2019-12-16T07:05:40Z</cp:lastPrinted>
  <dcterms:created xsi:type="dcterms:W3CDTF">2019-12-16T05:44:36Z</dcterms:created>
  <dcterms:modified xsi:type="dcterms:W3CDTF">2019-12-18T20:49:04Z</dcterms:modified>
</cp:coreProperties>
</file>