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7010400" cy="92964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3716">
          <p15:clr>
            <a:srgbClr val="A4A3A4"/>
          </p15:clr>
        </p15:guide>
        <p15:guide id="2" pos="9216">
          <p15:clr>
            <a:srgbClr val="A4A3A4"/>
          </p15:clr>
        </p15:guide>
        <p15:guide id="3" pos="18431">
          <p15:clr>
            <a:srgbClr val="A4A3A4"/>
          </p15:clr>
        </p15:guide>
        <p15:guide id="4" pos="5328">
          <p15:clr>
            <a:srgbClr val="A4A3A4"/>
          </p15:clr>
        </p15:guide>
        <p15:guide id="5" pos="13824">
          <p15:clr>
            <a:srgbClr val="A4A3A4"/>
          </p15:clr>
        </p15:guide>
        <p15:guide id="6" pos="22320">
          <p15:clr>
            <a:srgbClr val="A4A3A4"/>
          </p15:clr>
        </p15:guide>
        <p15:guide id="7" pos="11877">
          <p15:clr>
            <a:srgbClr val="A4A3A4"/>
          </p15:clr>
        </p15:guide>
        <p15:guide id="8" pos="15771">
          <p15:clr>
            <a:srgbClr val="A4A3A4"/>
          </p15:clr>
        </p15:guide>
        <p15:guide id="9" pos="7277">
          <p15:clr>
            <a:srgbClr val="A4A3A4"/>
          </p15:clr>
        </p15:guide>
        <p15:guide id="10" pos="3379">
          <p15:clr>
            <a:srgbClr val="A4A3A4"/>
          </p15:clr>
        </p15:guide>
      </p15:sldGuideLst>
    </p:ext>
    <p:ext uri="GoogleSlidesCustomDataVersion2">
      <go:slidesCustomData xmlns:go="http://customooxmlschemas.google.com/" r:id="rId7" roundtripDataSignature="AMtx7mg1VupKwg5Vv51JO+/hsyR1pJEk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3716" orient="horz"/>
        <p:guide pos="9216"/>
        <p:guide pos="18431"/>
        <p:guide pos="5328"/>
        <p:guide pos="13824"/>
        <p:guide pos="22320"/>
        <p:guide pos="11877"/>
        <p:guide pos="15771"/>
        <p:guide pos="7277"/>
        <p:guide pos="3379"/>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701025" y="4415775"/>
            <a:ext cx="5608300" cy="41833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68625" y="697225"/>
            <a:ext cx="4673825" cy="34861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3"/>
          <p:cNvSpPr txBox="1"/>
          <p:nvPr>
            <p:ph idx="10" type="dt"/>
          </p:nvPr>
        </p:nvSpPr>
        <p:spPr>
          <a:xfrm>
            <a:off x="2194317" y="29977134"/>
            <a:ext cx="10243939" cy="2287079"/>
          </a:xfrm>
          <a:prstGeom prst="rect">
            <a:avLst/>
          </a:prstGeom>
          <a:noFill/>
          <a:ln>
            <a:noFill/>
          </a:ln>
        </p:spPr>
        <p:txBody>
          <a:bodyPr anchorCtr="0" anchor="t" bIns="250550" lIns="501100" spcFirstLastPara="1" rIns="501100" wrap="square" tIns="25055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3"/>
          <p:cNvSpPr txBox="1"/>
          <p:nvPr>
            <p:ph idx="11" type="ftr"/>
          </p:nvPr>
        </p:nvSpPr>
        <p:spPr>
          <a:xfrm>
            <a:off x="14997208" y="29977134"/>
            <a:ext cx="13900045" cy="2287079"/>
          </a:xfrm>
          <a:prstGeom prst="rect">
            <a:avLst/>
          </a:prstGeom>
          <a:noFill/>
          <a:ln>
            <a:noFill/>
          </a:ln>
        </p:spPr>
        <p:txBody>
          <a:bodyPr anchorCtr="0" anchor="t"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3"/>
          <p:cNvSpPr txBox="1"/>
          <p:nvPr>
            <p:ph idx="12" type="sldNum"/>
          </p:nvPr>
        </p:nvSpPr>
        <p:spPr>
          <a:xfrm>
            <a:off x="31456206" y="29977134"/>
            <a:ext cx="10242311" cy="2287079"/>
          </a:xfrm>
          <a:prstGeom prst="rect">
            <a:avLst/>
          </a:prstGeom>
          <a:noFill/>
          <a:ln>
            <a:noFill/>
          </a:ln>
        </p:spPr>
        <p:txBody>
          <a:bodyPr anchorCtr="0" anchor="t" bIns="250550" lIns="501100" spcFirstLastPara="1" rIns="501100" wrap="square" tIns="250550">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2194319" y="1318743"/>
            <a:ext cx="39504196" cy="5487263"/>
          </a:xfrm>
          <a:prstGeom prst="rect">
            <a:avLst/>
          </a:prstGeom>
          <a:noFill/>
          <a:ln>
            <a:noFill/>
          </a:ln>
        </p:spPr>
        <p:txBody>
          <a:bodyPr anchorCtr="0" anchor="ctr"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0" name="Google Shape;70;p12"/>
          <p:cNvSpPr txBox="1"/>
          <p:nvPr>
            <p:ph idx="1" type="body"/>
          </p:nvPr>
        </p:nvSpPr>
        <p:spPr>
          <a:xfrm rot="5400000">
            <a:off x="11084088" y="-1208636"/>
            <a:ext cx="21724659" cy="39504196"/>
          </a:xfrm>
          <a:prstGeom prst="rect">
            <a:avLst/>
          </a:prstGeom>
          <a:noFill/>
          <a:ln>
            <a:noFill/>
          </a:ln>
        </p:spPr>
        <p:txBody>
          <a:bodyPr anchorCtr="0" anchor="t" bIns="250550" lIns="501100" spcFirstLastPara="1" rIns="501100" wrap="square" tIns="2505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2"/>
          <p:cNvSpPr txBox="1"/>
          <p:nvPr>
            <p:ph idx="10" type="dt"/>
          </p:nvPr>
        </p:nvSpPr>
        <p:spPr>
          <a:xfrm>
            <a:off x="2194317" y="29977134"/>
            <a:ext cx="10243939" cy="2287079"/>
          </a:xfrm>
          <a:prstGeom prst="rect">
            <a:avLst/>
          </a:prstGeom>
          <a:noFill/>
          <a:ln>
            <a:noFill/>
          </a:ln>
        </p:spPr>
        <p:txBody>
          <a:bodyPr anchorCtr="0" anchor="t" bIns="250550" lIns="501100" spcFirstLastPara="1" rIns="501100" wrap="square" tIns="25055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2"/>
          <p:cNvSpPr txBox="1"/>
          <p:nvPr>
            <p:ph idx="11" type="ftr"/>
          </p:nvPr>
        </p:nvSpPr>
        <p:spPr>
          <a:xfrm>
            <a:off x="14997208" y="29977134"/>
            <a:ext cx="13900045" cy="2287079"/>
          </a:xfrm>
          <a:prstGeom prst="rect">
            <a:avLst/>
          </a:prstGeom>
          <a:noFill/>
          <a:ln>
            <a:noFill/>
          </a:ln>
        </p:spPr>
        <p:txBody>
          <a:bodyPr anchorCtr="0" anchor="t"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2"/>
          <p:cNvSpPr txBox="1"/>
          <p:nvPr>
            <p:ph idx="12" type="sldNum"/>
          </p:nvPr>
        </p:nvSpPr>
        <p:spPr>
          <a:xfrm>
            <a:off x="31456206" y="29977134"/>
            <a:ext cx="10242311" cy="2287079"/>
          </a:xfrm>
          <a:prstGeom prst="rect">
            <a:avLst/>
          </a:prstGeom>
          <a:noFill/>
          <a:ln>
            <a:noFill/>
          </a:ln>
        </p:spPr>
        <p:txBody>
          <a:bodyPr anchorCtr="0" anchor="t" bIns="250550" lIns="501100" spcFirstLastPara="1" rIns="501100" wrap="square" tIns="250550">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22716960" y="10424243"/>
            <a:ext cx="28087054" cy="9876048"/>
          </a:xfrm>
          <a:prstGeom prst="rect">
            <a:avLst/>
          </a:prstGeom>
          <a:noFill/>
          <a:ln>
            <a:noFill/>
          </a:ln>
        </p:spPr>
        <p:txBody>
          <a:bodyPr anchorCtr="0" anchor="ctr"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13"/>
          <p:cNvSpPr txBox="1"/>
          <p:nvPr>
            <p:ph idx="1" type="body"/>
          </p:nvPr>
        </p:nvSpPr>
        <p:spPr>
          <a:xfrm rot="5400000">
            <a:off x="2886730" y="626329"/>
            <a:ext cx="28087054" cy="29471876"/>
          </a:xfrm>
          <a:prstGeom prst="rect">
            <a:avLst/>
          </a:prstGeom>
          <a:noFill/>
          <a:ln>
            <a:noFill/>
          </a:ln>
        </p:spPr>
        <p:txBody>
          <a:bodyPr anchorCtr="0" anchor="t" bIns="250550" lIns="501100" spcFirstLastPara="1" rIns="501100" wrap="square" tIns="2505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3"/>
          <p:cNvSpPr txBox="1"/>
          <p:nvPr>
            <p:ph idx="10" type="dt"/>
          </p:nvPr>
        </p:nvSpPr>
        <p:spPr>
          <a:xfrm>
            <a:off x="2194317" y="29977134"/>
            <a:ext cx="10243939" cy="2287079"/>
          </a:xfrm>
          <a:prstGeom prst="rect">
            <a:avLst/>
          </a:prstGeom>
          <a:noFill/>
          <a:ln>
            <a:noFill/>
          </a:ln>
        </p:spPr>
        <p:txBody>
          <a:bodyPr anchorCtr="0" anchor="t" bIns="250550" lIns="501100" spcFirstLastPara="1" rIns="501100" wrap="square" tIns="25055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3"/>
          <p:cNvSpPr txBox="1"/>
          <p:nvPr>
            <p:ph idx="11" type="ftr"/>
          </p:nvPr>
        </p:nvSpPr>
        <p:spPr>
          <a:xfrm>
            <a:off x="14997208" y="29977134"/>
            <a:ext cx="13900045" cy="2287079"/>
          </a:xfrm>
          <a:prstGeom prst="rect">
            <a:avLst/>
          </a:prstGeom>
          <a:noFill/>
          <a:ln>
            <a:noFill/>
          </a:ln>
        </p:spPr>
        <p:txBody>
          <a:bodyPr anchorCtr="0" anchor="t"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3"/>
          <p:cNvSpPr txBox="1"/>
          <p:nvPr>
            <p:ph idx="12" type="sldNum"/>
          </p:nvPr>
        </p:nvSpPr>
        <p:spPr>
          <a:xfrm>
            <a:off x="31456206" y="29977134"/>
            <a:ext cx="10242311" cy="2287079"/>
          </a:xfrm>
          <a:prstGeom prst="rect">
            <a:avLst/>
          </a:prstGeom>
          <a:noFill/>
          <a:ln>
            <a:noFill/>
          </a:ln>
        </p:spPr>
        <p:txBody>
          <a:bodyPr anchorCtr="0" anchor="t" bIns="250550" lIns="501100" spcFirstLastPara="1" rIns="501100" wrap="square" tIns="250550">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
          <p:cNvSpPr txBox="1"/>
          <p:nvPr>
            <p:ph type="ctrTitle"/>
          </p:nvPr>
        </p:nvSpPr>
        <p:spPr>
          <a:xfrm>
            <a:off x="3291475" y="10225400"/>
            <a:ext cx="37308252" cy="7056285"/>
          </a:xfrm>
          <a:prstGeom prst="rect">
            <a:avLst/>
          </a:prstGeom>
          <a:noFill/>
          <a:ln>
            <a:noFill/>
          </a:ln>
        </p:spPr>
        <p:txBody>
          <a:bodyPr anchorCtr="0" anchor="ctr"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 name="Google Shape;17;p4"/>
          <p:cNvSpPr txBox="1"/>
          <p:nvPr>
            <p:ph idx="1" type="subTitle"/>
          </p:nvPr>
        </p:nvSpPr>
        <p:spPr>
          <a:xfrm>
            <a:off x="6582953" y="18653935"/>
            <a:ext cx="30725305" cy="8412998"/>
          </a:xfrm>
          <a:prstGeom prst="rect">
            <a:avLst/>
          </a:prstGeom>
          <a:noFill/>
          <a:ln>
            <a:noFill/>
          </a:ln>
        </p:spPr>
        <p:txBody>
          <a:bodyPr anchorCtr="0" anchor="t" bIns="250550" lIns="501100" spcFirstLastPara="1" rIns="501100" wrap="square" tIns="250550">
            <a:noAutofit/>
          </a:bodyPr>
          <a:lstStyle>
            <a:lvl1pPr lvl="0" algn="ctr">
              <a:lnSpc>
                <a:spcPct val="100000"/>
              </a:lnSpc>
              <a:spcBef>
                <a:spcPts val="3520"/>
              </a:spcBef>
              <a:spcAft>
                <a:spcPts val="0"/>
              </a:spcAft>
              <a:buClr>
                <a:schemeClr val="dk1"/>
              </a:buClr>
              <a:buSzPts val="17600"/>
              <a:buFont typeface="Arial"/>
              <a:buNone/>
              <a:defRPr/>
            </a:lvl1pPr>
            <a:lvl2pPr lvl="1" algn="ctr">
              <a:lnSpc>
                <a:spcPct val="100000"/>
              </a:lnSpc>
              <a:spcBef>
                <a:spcPts val="3060"/>
              </a:spcBef>
              <a:spcAft>
                <a:spcPts val="0"/>
              </a:spcAft>
              <a:buClr>
                <a:schemeClr val="dk1"/>
              </a:buClr>
              <a:buSzPts val="15300"/>
              <a:buFont typeface="Arial"/>
              <a:buNone/>
              <a:defRPr/>
            </a:lvl2pPr>
            <a:lvl3pPr lvl="2" algn="ctr">
              <a:lnSpc>
                <a:spcPct val="100000"/>
              </a:lnSpc>
              <a:spcBef>
                <a:spcPts val="2640"/>
              </a:spcBef>
              <a:spcAft>
                <a:spcPts val="0"/>
              </a:spcAft>
              <a:buClr>
                <a:schemeClr val="dk1"/>
              </a:buClr>
              <a:buSzPts val="13200"/>
              <a:buFont typeface="Arial"/>
              <a:buNone/>
              <a:defRPr/>
            </a:lvl3pPr>
            <a:lvl4pPr lvl="3" algn="ctr">
              <a:lnSpc>
                <a:spcPct val="100000"/>
              </a:lnSpc>
              <a:spcBef>
                <a:spcPts val="2180"/>
              </a:spcBef>
              <a:spcAft>
                <a:spcPts val="0"/>
              </a:spcAft>
              <a:buClr>
                <a:schemeClr val="dk1"/>
              </a:buClr>
              <a:buSzPts val="10900"/>
              <a:buFont typeface="Arial"/>
              <a:buNone/>
              <a:defRPr/>
            </a:lvl4pPr>
            <a:lvl5pPr lvl="4" algn="ctr">
              <a:lnSpc>
                <a:spcPct val="100000"/>
              </a:lnSpc>
              <a:spcBef>
                <a:spcPts val="2180"/>
              </a:spcBef>
              <a:spcAft>
                <a:spcPts val="0"/>
              </a:spcAft>
              <a:buClr>
                <a:schemeClr val="dk1"/>
              </a:buClr>
              <a:buSzPts val="10900"/>
              <a:buFont typeface="Arial"/>
              <a:buNone/>
              <a:defRPr/>
            </a:lvl5pPr>
            <a:lvl6pPr lvl="5" algn="ctr">
              <a:lnSpc>
                <a:spcPct val="100000"/>
              </a:lnSpc>
              <a:spcBef>
                <a:spcPts val="2180"/>
              </a:spcBef>
              <a:spcAft>
                <a:spcPts val="0"/>
              </a:spcAft>
              <a:buClr>
                <a:schemeClr val="dk1"/>
              </a:buClr>
              <a:buSzPts val="10900"/>
              <a:buFont typeface="Arial"/>
              <a:buNone/>
              <a:defRPr/>
            </a:lvl6pPr>
            <a:lvl7pPr lvl="6" algn="ctr">
              <a:lnSpc>
                <a:spcPct val="100000"/>
              </a:lnSpc>
              <a:spcBef>
                <a:spcPts val="2180"/>
              </a:spcBef>
              <a:spcAft>
                <a:spcPts val="0"/>
              </a:spcAft>
              <a:buClr>
                <a:schemeClr val="dk1"/>
              </a:buClr>
              <a:buSzPts val="10900"/>
              <a:buFont typeface="Arial"/>
              <a:buNone/>
              <a:defRPr/>
            </a:lvl7pPr>
            <a:lvl8pPr lvl="7" algn="ctr">
              <a:lnSpc>
                <a:spcPct val="100000"/>
              </a:lnSpc>
              <a:spcBef>
                <a:spcPts val="2180"/>
              </a:spcBef>
              <a:spcAft>
                <a:spcPts val="0"/>
              </a:spcAft>
              <a:buClr>
                <a:schemeClr val="dk1"/>
              </a:buClr>
              <a:buSzPts val="10900"/>
              <a:buFont typeface="Arial"/>
              <a:buNone/>
              <a:defRPr/>
            </a:lvl8pPr>
            <a:lvl9pPr lvl="8" algn="ctr">
              <a:lnSpc>
                <a:spcPct val="100000"/>
              </a:lnSpc>
              <a:spcBef>
                <a:spcPts val="2180"/>
              </a:spcBef>
              <a:spcAft>
                <a:spcPts val="0"/>
              </a:spcAft>
              <a:buClr>
                <a:schemeClr val="dk1"/>
              </a:buClr>
              <a:buSzPts val="10900"/>
              <a:buFont typeface="Arial"/>
              <a:buNone/>
              <a:defRPr/>
            </a:lvl9pPr>
          </a:lstStyle>
          <a:p/>
        </p:txBody>
      </p:sp>
      <p:sp>
        <p:nvSpPr>
          <p:cNvPr id="18" name="Google Shape;18;p4"/>
          <p:cNvSpPr txBox="1"/>
          <p:nvPr>
            <p:ph idx="10" type="dt"/>
          </p:nvPr>
        </p:nvSpPr>
        <p:spPr>
          <a:xfrm>
            <a:off x="2194317" y="29977134"/>
            <a:ext cx="10243939" cy="2287079"/>
          </a:xfrm>
          <a:prstGeom prst="rect">
            <a:avLst/>
          </a:prstGeom>
          <a:noFill/>
          <a:ln>
            <a:noFill/>
          </a:ln>
        </p:spPr>
        <p:txBody>
          <a:bodyPr anchorCtr="0" anchor="t" bIns="250550" lIns="501100" spcFirstLastPara="1" rIns="501100" wrap="square" tIns="25055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
          <p:cNvSpPr txBox="1"/>
          <p:nvPr>
            <p:ph idx="11" type="ftr"/>
          </p:nvPr>
        </p:nvSpPr>
        <p:spPr>
          <a:xfrm>
            <a:off x="14997208" y="29977134"/>
            <a:ext cx="13900045" cy="2287079"/>
          </a:xfrm>
          <a:prstGeom prst="rect">
            <a:avLst/>
          </a:prstGeom>
          <a:noFill/>
          <a:ln>
            <a:noFill/>
          </a:ln>
        </p:spPr>
        <p:txBody>
          <a:bodyPr anchorCtr="0" anchor="t"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
          <p:cNvSpPr txBox="1"/>
          <p:nvPr>
            <p:ph idx="12" type="sldNum"/>
          </p:nvPr>
        </p:nvSpPr>
        <p:spPr>
          <a:xfrm>
            <a:off x="31456206" y="29977134"/>
            <a:ext cx="10242311" cy="2287079"/>
          </a:xfrm>
          <a:prstGeom prst="rect">
            <a:avLst/>
          </a:prstGeom>
          <a:noFill/>
          <a:ln>
            <a:noFill/>
          </a:ln>
        </p:spPr>
        <p:txBody>
          <a:bodyPr anchorCtr="0" anchor="t" bIns="250550" lIns="501100" spcFirstLastPara="1" rIns="501100" wrap="square" tIns="250550">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5"/>
          <p:cNvSpPr txBox="1"/>
          <p:nvPr>
            <p:ph type="title"/>
          </p:nvPr>
        </p:nvSpPr>
        <p:spPr>
          <a:xfrm>
            <a:off x="2194319" y="1318743"/>
            <a:ext cx="39504196" cy="5487263"/>
          </a:xfrm>
          <a:prstGeom prst="rect">
            <a:avLst/>
          </a:prstGeom>
          <a:noFill/>
          <a:ln>
            <a:noFill/>
          </a:ln>
        </p:spPr>
        <p:txBody>
          <a:bodyPr anchorCtr="0" anchor="ctr"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 name="Google Shape;23;p5"/>
          <p:cNvSpPr txBox="1"/>
          <p:nvPr>
            <p:ph idx="1" type="body"/>
          </p:nvPr>
        </p:nvSpPr>
        <p:spPr>
          <a:xfrm>
            <a:off x="2194319" y="7681133"/>
            <a:ext cx="39504196" cy="21724659"/>
          </a:xfrm>
          <a:prstGeom prst="rect">
            <a:avLst/>
          </a:prstGeom>
          <a:noFill/>
          <a:ln>
            <a:noFill/>
          </a:ln>
        </p:spPr>
        <p:txBody>
          <a:bodyPr anchorCtr="0" anchor="t" bIns="250550" lIns="501100" spcFirstLastPara="1" rIns="501100" wrap="square" tIns="25055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5"/>
          <p:cNvSpPr txBox="1"/>
          <p:nvPr>
            <p:ph idx="10" type="dt"/>
          </p:nvPr>
        </p:nvSpPr>
        <p:spPr>
          <a:xfrm>
            <a:off x="2194317" y="29977134"/>
            <a:ext cx="10243939" cy="2287079"/>
          </a:xfrm>
          <a:prstGeom prst="rect">
            <a:avLst/>
          </a:prstGeom>
          <a:noFill/>
          <a:ln>
            <a:noFill/>
          </a:ln>
        </p:spPr>
        <p:txBody>
          <a:bodyPr anchorCtr="0" anchor="t" bIns="250550" lIns="501100" spcFirstLastPara="1" rIns="501100" wrap="square" tIns="25055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5"/>
          <p:cNvSpPr txBox="1"/>
          <p:nvPr>
            <p:ph idx="11" type="ftr"/>
          </p:nvPr>
        </p:nvSpPr>
        <p:spPr>
          <a:xfrm>
            <a:off x="14997208" y="29977134"/>
            <a:ext cx="13900045" cy="2287079"/>
          </a:xfrm>
          <a:prstGeom prst="rect">
            <a:avLst/>
          </a:prstGeom>
          <a:noFill/>
          <a:ln>
            <a:noFill/>
          </a:ln>
        </p:spPr>
        <p:txBody>
          <a:bodyPr anchorCtr="0" anchor="t"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5"/>
          <p:cNvSpPr txBox="1"/>
          <p:nvPr>
            <p:ph idx="12" type="sldNum"/>
          </p:nvPr>
        </p:nvSpPr>
        <p:spPr>
          <a:xfrm>
            <a:off x="31456206" y="29977134"/>
            <a:ext cx="10242311" cy="2287079"/>
          </a:xfrm>
          <a:prstGeom prst="rect">
            <a:avLst/>
          </a:prstGeom>
          <a:noFill/>
          <a:ln>
            <a:noFill/>
          </a:ln>
        </p:spPr>
        <p:txBody>
          <a:bodyPr anchorCtr="0" anchor="t" bIns="250550" lIns="501100" spcFirstLastPara="1" rIns="501100" wrap="square" tIns="250550">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6"/>
          <p:cNvSpPr txBox="1"/>
          <p:nvPr>
            <p:ph type="title"/>
          </p:nvPr>
        </p:nvSpPr>
        <p:spPr>
          <a:xfrm>
            <a:off x="3467280" y="21153325"/>
            <a:ext cx="37306624" cy="6538457"/>
          </a:xfrm>
          <a:prstGeom prst="rect">
            <a:avLst/>
          </a:prstGeom>
          <a:noFill/>
          <a:ln>
            <a:noFill/>
          </a:ln>
        </p:spPr>
        <p:txBody>
          <a:bodyPr anchorCtr="0" anchor="t" bIns="250550" lIns="501100" spcFirstLastPara="1" rIns="501100" wrap="square" tIns="25055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6"/>
          <p:cNvSpPr txBox="1"/>
          <p:nvPr>
            <p:ph idx="1" type="body"/>
          </p:nvPr>
        </p:nvSpPr>
        <p:spPr>
          <a:xfrm>
            <a:off x="3467280" y="13952048"/>
            <a:ext cx="37306624" cy="7201277"/>
          </a:xfrm>
          <a:prstGeom prst="rect">
            <a:avLst/>
          </a:prstGeom>
          <a:noFill/>
          <a:ln>
            <a:noFill/>
          </a:ln>
        </p:spPr>
        <p:txBody>
          <a:bodyPr anchorCtr="0" anchor="b" bIns="250550" lIns="501100" spcFirstLastPara="1" rIns="501100" wrap="square" tIns="250550">
            <a:noAutofit/>
          </a:bodyPr>
          <a:lstStyle>
            <a:lvl1pPr indent="-228600" lvl="0" marL="457200" algn="l">
              <a:lnSpc>
                <a:spcPct val="100000"/>
              </a:lnSpc>
              <a:spcBef>
                <a:spcPts val="400"/>
              </a:spcBef>
              <a:spcAft>
                <a:spcPts val="0"/>
              </a:spcAft>
              <a:buClr>
                <a:schemeClr val="dk1"/>
              </a:buClr>
              <a:buSzPts val="2000"/>
              <a:buFont typeface="Arial"/>
              <a:buNone/>
              <a:defRPr sz="2000"/>
            </a:lvl1pPr>
            <a:lvl2pPr indent="-228600" lvl="1" marL="914400" algn="l">
              <a:lnSpc>
                <a:spcPct val="100000"/>
              </a:lnSpc>
              <a:spcBef>
                <a:spcPts val="360"/>
              </a:spcBef>
              <a:spcAft>
                <a:spcPts val="0"/>
              </a:spcAft>
              <a:buClr>
                <a:schemeClr val="dk1"/>
              </a:buClr>
              <a:buSzPts val="1800"/>
              <a:buFont typeface="Arial"/>
              <a:buNone/>
              <a:defRPr sz="1800"/>
            </a:lvl2pPr>
            <a:lvl3pPr indent="-228600" lvl="2" marL="1371600" algn="l">
              <a:lnSpc>
                <a:spcPct val="100000"/>
              </a:lnSpc>
              <a:spcBef>
                <a:spcPts val="320"/>
              </a:spcBef>
              <a:spcAft>
                <a:spcPts val="0"/>
              </a:spcAft>
              <a:buClr>
                <a:schemeClr val="dk1"/>
              </a:buClr>
              <a:buSzPts val="1600"/>
              <a:buFont typeface="Arial"/>
              <a:buNone/>
              <a:defRPr sz="1600"/>
            </a:lvl3pPr>
            <a:lvl4pPr indent="-228600" lvl="3" marL="1828800" algn="l">
              <a:lnSpc>
                <a:spcPct val="100000"/>
              </a:lnSpc>
              <a:spcBef>
                <a:spcPts val="280"/>
              </a:spcBef>
              <a:spcAft>
                <a:spcPts val="0"/>
              </a:spcAft>
              <a:buClr>
                <a:schemeClr val="dk1"/>
              </a:buClr>
              <a:buSzPts val="1400"/>
              <a:buFont typeface="Arial"/>
              <a:buNone/>
              <a:defRPr sz="1400"/>
            </a:lvl4pPr>
            <a:lvl5pPr indent="-228600" lvl="4" marL="2286000" algn="l">
              <a:lnSpc>
                <a:spcPct val="100000"/>
              </a:lnSpc>
              <a:spcBef>
                <a:spcPts val="280"/>
              </a:spcBef>
              <a:spcAft>
                <a:spcPts val="0"/>
              </a:spcAft>
              <a:buClr>
                <a:schemeClr val="dk1"/>
              </a:buClr>
              <a:buSzPts val="1400"/>
              <a:buFont typeface="Arial"/>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
        <p:nvSpPr>
          <p:cNvPr id="30" name="Google Shape;30;p6"/>
          <p:cNvSpPr txBox="1"/>
          <p:nvPr>
            <p:ph idx="10" type="dt"/>
          </p:nvPr>
        </p:nvSpPr>
        <p:spPr>
          <a:xfrm>
            <a:off x="2194317" y="29977134"/>
            <a:ext cx="10243939" cy="2287079"/>
          </a:xfrm>
          <a:prstGeom prst="rect">
            <a:avLst/>
          </a:prstGeom>
          <a:noFill/>
          <a:ln>
            <a:noFill/>
          </a:ln>
        </p:spPr>
        <p:txBody>
          <a:bodyPr anchorCtr="0" anchor="t" bIns="250550" lIns="501100" spcFirstLastPara="1" rIns="501100" wrap="square" tIns="25055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1" type="ftr"/>
          </p:nvPr>
        </p:nvSpPr>
        <p:spPr>
          <a:xfrm>
            <a:off x="14997208" y="29977134"/>
            <a:ext cx="13900045" cy="2287079"/>
          </a:xfrm>
          <a:prstGeom prst="rect">
            <a:avLst/>
          </a:prstGeom>
          <a:noFill/>
          <a:ln>
            <a:noFill/>
          </a:ln>
        </p:spPr>
        <p:txBody>
          <a:bodyPr anchorCtr="0" anchor="t"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6"/>
          <p:cNvSpPr txBox="1"/>
          <p:nvPr>
            <p:ph idx="12" type="sldNum"/>
          </p:nvPr>
        </p:nvSpPr>
        <p:spPr>
          <a:xfrm>
            <a:off x="31456206" y="29977134"/>
            <a:ext cx="10242311" cy="2287079"/>
          </a:xfrm>
          <a:prstGeom prst="rect">
            <a:avLst/>
          </a:prstGeom>
          <a:noFill/>
          <a:ln>
            <a:noFill/>
          </a:ln>
        </p:spPr>
        <p:txBody>
          <a:bodyPr anchorCtr="0" anchor="t" bIns="250550" lIns="501100" spcFirstLastPara="1" rIns="501100" wrap="square" tIns="250550">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7"/>
          <p:cNvSpPr txBox="1"/>
          <p:nvPr>
            <p:ph type="title"/>
          </p:nvPr>
        </p:nvSpPr>
        <p:spPr>
          <a:xfrm>
            <a:off x="2194319" y="1318743"/>
            <a:ext cx="39504196" cy="5487263"/>
          </a:xfrm>
          <a:prstGeom prst="rect">
            <a:avLst/>
          </a:prstGeom>
          <a:noFill/>
          <a:ln>
            <a:noFill/>
          </a:ln>
        </p:spPr>
        <p:txBody>
          <a:bodyPr anchorCtr="0" anchor="ctr"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7"/>
          <p:cNvSpPr txBox="1"/>
          <p:nvPr>
            <p:ph idx="1" type="body"/>
          </p:nvPr>
        </p:nvSpPr>
        <p:spPr>
          <a:xfrm>
            <a:off x="2194321" y="7681133"/>
            <a:ext cx="19673961" cy="21724659"/>
          </a:xfrm>
          <a:prstGeom prst="rect">
            <a:avLst/>
          </a:prstGeom>
          <a:noFill/>
          <a:ln>
            <a:noFill/>
          </a:ln>
        </p:spPr>
        <p:txBody>
          <a:bodyPr anchorCtr="0" anchor="t" bIns="250550" lIns="501100" spcFirstLastPara="1" rIns="501100" wrap="square" tIns="25055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6" name="Google Shape;36;p7"/>
          <p:cNvSpPr txBox="1"/>
          <p:nvPr>
            <p:ph idx="2" type="body"/>
          </p:nvPr>
        </p:nvSpPr>
        <p:spPr>
          <a:xfrm>
            <a:off x="22024556" y="7681133"/>
            <a:ext cx="19673961" cy="21724659"/>
          </a:xfrm>
          <a:prstGeom prst="rect">
            <a:avLst/>
          </a:prstGeom>
          <a:noFill/>
          <a:ln>
            <a:noFill/>
          </a:ln>
        </p:spPr>
        <p:txBody>
          <a:bodyPr anchorCtr="0" anchor="t" bIns="250550" lIns="501100" spcFirstLastPara="1" rIns="501100" wrap="square" tIns="250550">
            <a:noAutofit/>
          </a:bodyPr>
          <a:lstStyle>
            <a:lvl1pPr indent="-406400" lvl="0" marL="457200" algn="l">
              <a:lnSpc>
                <a:spcPct val="100000"/>
              </a:lnSpc>
              <a:spcBef>
                <a:spcPts val="560"/>
              </a:spcBef>
              <a:spcAft>
                <a:spcPts val="0"/>
              </a:spcAft>
              <a:buClr>
                <a:schemeClr val="dk1"/>
              </a:buClr>
              <a:buSzPts val="2800"/>
              <a:buFont typeface="Arial"/>
              <a:buChar char="•"/>
              <a:defRPr sz="2800"/>
            </a:lvl1pPr>
            <a:lvl2pPr indent="-381000" lvl="1" marL="914400" algn="l">
              <a:lnSpc>
                <a:spcPct val="100000"/>
              </a:lnSpc>
              <a:spcBef>
                <a:spcPts val="480"/>
              </a:spcBef>
              <a:spcAft>
                <a:spcPts val="0"/>
              </a:spcAft>
              <a:buClr>
                <a:schemeClr val="dk1"/>
              </a:buClr>
              <a:buSzPts val="2400"/>
              <a:buFont typeface="Arial"/>
              <a:buChar char="–"/>
              <a:defRPr sz="2400"/>
            </a:lvl2pPr>
            <a:lvl3pPr indent="-355600" lvl="2" marL="1371600" algn="l">
              <a:lnSpc>
                <a:spcPct val="100000"/>
              </a:lnSpc>
              <a:spcBef>
                <a:spcPts val="400"/>
              </a:spcBef>
              <a:spcAft>
                <a:spcPts val="0"/>
              </a:spcAft>
              <a:buClr>
                <a:schemeClr val="dk1"/>
              </a:buClr>
              <a:buSzPts val="2000"/>
              <a:buFont typeface="Arial"/>
              <a:buChar char="•"/>
              <a:defRPr sz="2000"/>
            </a:lvl3pPr>
            <a:lvl4pPr indent="-342900" lvl="3" marL="1828800" algn="l">
              <a:lnSpc>
                <a:spcPct val="100000"/>
              </a:lnSpc>
              <a:spcBef>
                <a:spcPts val="360"/>
              </a:spcBef>
              <a:spcAft>
                <a:spcPts val="0"/>
              </a:spcAft>
              <a:buClr>
                <a:schemeClr val="dk1"/>
              </a:buClr>
              <a:buSzPts val="1800"/>
              <a:buFont typeface="Arial"/>
              <a:buChar char="–"/>
              <a:defRPr sz="1800"/>
            </a:lvl4pPr>
            <a:lvl5pPr indent="-342900" lvl="4" marL="2286000" algn="l">
              <a:lnSpc>
                <a:spcPct val="100000"/>
              </a:lnSpc>
              <a:spcBef>
                <a:spcPts val="360"/>
              </a:spcBef>
              <a:spcAft>
                <a:spcPts val="0"/>
              </a:spcAft>
              <a:buClr>
                <a:schemeClr val="dk1"/>
              </a:buClr>
              <a:buSzPts val="1800"/>
              <a:buFont typeface="Arial"/>
              <a:buChar char="»"/>
              <a:defRPr sz="1800"/>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7" name="Google Shape;37;p7"/>
          <p:cNvSpPr txBox="1"/>
          <p:nvPr>
            <p:ph idx="10" type="dt"/>
          </p:nvPr>
        </p:nvSpPr>
        <p:spPr>
          <a:xfrm>
            <a:off x="2194317" y="29977134"/>
            <a:ext cx="10243939" cy="2287079"/>
          </a:xfrm>
          <a:prstGeom prst="rect">
            <a:avLst/>
          </a:prstGeom>
          <a:noFill/>
          <a:ln>
            <a:noFill/>
          </a:ln>
        </p:spPr>
        <p:txBody>
          <a:bodyPr anchorCtr="0" anchor="t" bIns="250550" lIns="501100" spcFirstLastPara="1" rIns="501100" wrap="square" tIns="25055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1" type="ftr"/>
          </p:nvPr>
        </p:nvSpPr>
        <p:spPr>
          <a:xfrm>
            <a:off x="14997208" y="29977134"/>
            <a:ext cx="13900045" cy="2287079"/>
          </a:xfrm>
          <a:prstGeom prst="rect">
            <a:avLst/>
          </a:prstGeom>
          <a:noFill/>
          <a:ln>
            <a:noFill/>
          </a:ln>
        </p:spPr>
        <p:txBody>
          <a:bodyPr anchorCtr="0" anchor="t"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2" type="sldNum"/>
          </p:nvPr>
        </p:nvSpPr>
        <p:spPr>
          <a:xfrm>
            <a:off x="31456206" y="29977134"/>
            <a:ext cx="10242311" cy="2287079"/>
          </a:xfrm>
          <a:prstGeom prst="rect">
            <a:avLst/>
          </a:prstGeom>
          <a:noFill/>
          <a:ln>
            <a:noFill/>
          </a:ln>
        </p:spPr>
        <p:txBody>
          <a:bodyPr anchorCtr="0" anchor="t" bIns="250550" lIns="501100" spcFirstLastPara="1" rIns="501100" wrap="square" tIns="250550">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
          <p:cNvSpPr txBox="1"/>
          <p:nvPr>
            <p:ph type="title"/>
          </p:nvPr>
        </p:nvSpPr>
        <p:spPr>
          <a:xfrm>
            <a:off x="2194316" y="1318742"/>
            <a:ext cx="39502568" cy="5485537"/>
          </a:xfrm>
          <a:prstGeom prst="rect">
            <a:avLst/>
          </a:prstGeom>
          <a:noFill/>
          <a:ln>
            <a:noFill/>
          </a:ln>
        </p:spPr>
        <p:txBody>
          <a:bodyPr anchorCtr="0" anchor="ctr"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8"/>
          <p:cNvSpPr txBox="1"/>
          <p:nvPr>
            <p:ph idx="1" type="body"/>
          </p:nvPr>
        </p:nvSpPr>
        <p:spPr>
          <a:xfrm>
            <a:off x="2194319" y="7368712"/>
            <a:ext cx="19392348" cy="3070727"/>
          </a:xfrm>
          <a:prstGeom prst="rect">
            <a:avLst/>
          </a:prstGeom>
          <a:noFill/>
          <a:ln>
            <a:noFill/>
          </a:ln>
        </p:spPr>
        <p:txBody>
          <a:bodyPr anchorCtr="0" anchor="b" bIns="250550" lIns="501100" spcFirstLastPara="1" rIns="501100" wrap="square" tIns="25055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3" name="Google Shape;43;p8"/>
          <p:cNvSpPr txBox="1"/>
          <p:nvPr>
            <p:ph idx="2" type="body"/>
          </p:nvPr>
        </p:nvSpPr>
        <p:spPr>
          <a:xfrm>
            <a:off x="2194319" y="10439437"/>
            <a:ext cx="19392348" cy="18966356"/>
          </a:xfrm>
          <a:prstGeom prst="rect">
            <a:avLst/>
          </a:prstGeom>
          <a:noFill/>
          <a:ln>
            <a:noFill/>
          </a:ln>
        </p:spPr>
        <p:txBody>
          <a:bodyPr anchorCtr="0" anchor="t" bIns="250550" lIns="501100" spcFirstLastPara="1" rIns="501100" wrap="square" tIns="25055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4" name="Google Shape;44;p8"/>
          <p:cNvSpPr txBox="1"/>
          <p:nvPr>
            <p:ph idx="3" type="body"/>
          </p:nvPr>
        </p:nvSpPr>
        <p:spPr>
          <a:xfrm>
            <a:off x="22296403" y="7368712"/>
            <a:ext cx="19400487" cy="3070727"/>
          </a:xfrm>
          <a:prstGeom prst="rect">
            <a:avLst/>
          </a:prstGeom>
          <a:noFill/>
          <a:ln>
            <a:noFill/>
          </a:ln>
        </p:spPr>
        <p:txBody>
          <a:bodyPr anchorCtr="0" anchor="b" bIns="250550" lIns="501100" spcFirstLastPara="1" rIns="501100" wrap="square" tIns="250550">
            <a:noAutofit/>
          </a:bodyPr>
          <a:lstStyle>
            <a:lvl1pPr indent="-228600" lvl="0" marL="457200" algn="l">
              <a:lnSpc>
                <a:spcPct val="100000"/>
              </a:lnSpc>
              <a:spcBef>
                <a:spcPts val="480"/>
              </a:spcBef>
              <a:spcAft>
                <a:spcPts val="0"/>
              </a:spcAft>
              <a:buClr>
                <a:schemeClr val="dk1"/>
              </a:buClr>
              <a:buSzPts val="2400"/>
              <a:buFont typeface="Arial"/>
              <a:buNone/>
              <a:defRPr b="1" sz="2400"/>
            </a:lvl1pPr>
            <a:lvl2pPr indent="-228600" lvl="1" marL="914400" algn="l">
              <a:lnSpc>
                <a:spcPct val="100000"/>
              </a:lnSpc>
              <a:spcBef>
                <a:spcPts val="400"/>
              </a:spcBef>
              <a:spcAft>
                <a:spcPts val="0"/>
              </a:spcAft>
              <a:buClr>
                <a:schemeClr val="dk1"/>
              </a:buClr>
              <a:buSzPts val="2000"/>
              <a:buFont typeface="Arial"/>
              <a:buNone/>
              <a:defRPr b="1" sz="2000"/>
            </a:lvl2pPr>
            <a:lvl3pPr indent="-228600" lvl="2" marL="1371600" algn="l">
              <a:lnSpc>
                <a:spcPct val="100000"/>
              </a:lnSpc>
              <a:spcBef>
                <a:spcPts val="360"/>
              </a:spcBef>
              <a:spcAft>
                <a:spcPts val="0"/>
              </a:spcAft>
              <a:buClr>
                <a:schemeClr val="dk1"/>
              </a:buClr>
              <a:buSzPts val="1800"/>
              <a:buFont typeface="Arial"/>
              <a:buNone/>
              <a:defRPr b="1" sz="1800"/>
            </a:lvl3pPr>
            <a:lvl4pPr indent="-228600" lvl="3" marL="1828800" algn="l">
              <a:lnSpc>
                <a:spcPct val="100000"/>
              </a:lnSpc>
              <a:spcBef>
                <a:spcPts val="320"/>
              </a:spcBef>
              <a:spcAft>
                <a:spcPts val="0"/>
              </a:spcAft>
              <a:buClr>
                <a:schemeClr val="dk1"/>
              </a:buClr>
              <a:buSzPts val="1600"/>
              <a:buFont typeface="Arial"/>
              <a:buNone/>
              <a:defRPr b="1" sz="1600"/>
            </a:lvl4pPr>
            <a:lvl5pPr indent="-228600" lvl="4" marL="2286000" algn="l">
              <a:lnSpc>
                <a:spcPct val="100000"/>
              </a:lnSpc>
              <a:spcBef>
                <a:spcPts val="320"/>
              </a:spcBef>
              <a:spcAft>
                <a:spcPts val="0"/>
              </a:spcAft>
              <a:buClr>
                <a:schemeClr val="dk1"/>
              </a:buClr>
              <a:buSzPts val="1600"/>
              <a:buFont typeface="Arial"/>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45" name="Google Shape;45;p8"/>
          <p:cNvSpPr txBox="1"/>
          <p:nvPr>
            <p:ph idx="4" type="body"/>
          </p:nvPr>
        </p:nvSpPr>
        <p:spPr>
          <a:xfrm>
            <a:off x="22296403" y="10439437"/>
            <a:ext cx="19400487" cy="18966356"/>
          </a:xfrm>
          <a:prstGeom prst="rect">
            <a:avLst/>
          </a:prstGeom>
          <a:noFill/>
          <a:ln>
            <a:noFill/>
          </a:ln>
        </p:spPr>
        <p:txBody>
          <a:bodyPr anchorCtr="0" anchor="t" bIns="250550" lIns="501100" spcFirstLastPara="1" rIns="501100" wrap="square" tIns="250550">
            <a:noAutofit/>
          </a:bodyPr>
          <a:lstStyle>
            <a:lvl1pPr indent="-381000" lvl="0" marL="457200" algn="l">
              <a:lnSpc>
                <a:spcPct val="100000"/>
              </a:lnSpc>
              <a:spcBef>
                <a:spcPts val="480"/>
              </a:spcBef>
              <a:spcAft>
                <a:spcPts val="0"/>
              </a:spcAft>
              <a:buClr>
                <a:schemeClr val="dk1"/>
              </a:buClr>
              <a:buSzPts val="2400"/>
              <a:buFont typeface="Arial"/>
              <a:buChar char="•"/>
              <a:defRPr sz="2400"/>
            </a:lvl1pPr>
            <a:lvl2pPr indent="-355600" lvl="1" marL="914400" algn="l">
              <a:lnSpc>
                <a:spcPct val="100000"/>
              </a:lnSpc>
              <a:spcBef>
                <a:spcPts val="400"/>
              </a:spcBef>
              <a:spcAft>
                <a:spcPts val="0"/>
              </a:spcAft>
              <a:buClr>
                <a:schemeClr val="dk1"/>
              </a:buClr>
              <a:buSzPts val="2000"/>
              <a:buFont typeface="Arial"/>
              <a:buChar char="–"/>
              <a:defRPr sz="2000"/>
            </a:lvl2pPr>
            <a:lvl3pPr indent="-342900" lvl="2" marL="1371600" algn="l">
              <a:lnSpc>
                <a:spcPct val="100000"/>
              </a:lnSpc>
              <a:spcBef>
                <a:spcPts val="360"/>
              </a:spcBef>
              <a:spcAft>
                <a:spcPts val="0"/>
              </a:spcAft>
              <a:buClr>
                <a:schemeClr val="dk1"/>
              </a:buClr>
              <a:buSzPts val="1800"/>
              <a:buFont typeface="Arial"/>
              <a:buChar char="•"/>
              <a:defRPr sz="1800"/>
            </a:lvl3pPr>
            <a:lvl4pPr indent="-330200" lvl="3" marL="1828800" algn="l">
              <a:lnSpc>
                <a:spcPct val="100000"/>
              </a:lnSpc>
              <a:spcBef>
                <a:spcPts val="320"/>
              </a:spcBef>
              <a:spcAft>
                <a:spcPts val="0"/>
              </a:spcAft>
              <a:buClr>
                <a:schemeClr val="dk1"/>
              </a:buClr>
              <a:buSzPts val="1600"/>
              <a:buFont typeface="Arial"/>
              <a:buChar char="–"/>
              <a:defRPr sz="1600"/>
            </a:lvl4pPr>
            <a:lvl5pPr indent="-330200" lvl="4" marL="2286000" algn="l">
              <a:lnSpc>
                <a:spcPct val="100000"/>
              </a:lnSpc>
              <a:spcBef>
                <a:spcPts val="320"/>
              </a:spcBef>
              <a:spcAft>
                <a:spcPts val="0"/>
              </a:spcAft>
              <a:buClr>
                <a:schemeClr val="dk1"/>
              </a:buClr>
              <a:buSzPts val="1600"/>
              <a:buFont typeface="Arial"/>
              <a:buChar char="»"/>
              <a:defRPr sz="1600"/>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46" name="Google Shape;46;p8"/>
          <p:cNvSpPr txBox="1"/>
          <p:nvPr>
            <p:ph idx="10" type="dt"/>
          </p:nvPr>
        </p:nvSpPr>
        <p:spPr>
          <a:xfrm>
            <a:off x="2194317" y="29977134"/>
            <a:ext cx="10243939" cy="2287079"/>
          </a:xfrm>
          <a:prstGeom prst="rect">
            <a:avLst/>
          </a:prstGeom>
          <a:noFill/>
          <a:ln>
            <a:noFill/>
          </a:ln>
        </p:spPr>
        <p:txBody>
          <a:bodyPr anchorCtr="0" anchor="t" bIns="250550" lIns="501100" spcFirstLastPara="1" rIns="501100" wrap="square" tIns="25055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1" type="ftr"/>
          </p:nvPr>
        </p:nvSpPr>
        <p:spPr>
          <a:xfrm>
            <a:off x="14997208" y="29977134"/>
            <a:ext cx="13900045" cy="2287079"/>
          </a:xfrm>
          <a:prstGeom prst="rect">
            <a:avLst/>
          </a:prstGeom>
          <a:noFill/>
          <a:ln>
            <a:noFill/>
          </a:ln>
        </p:spPr>
        <p:txBody>
          <a:bodyPr anchorCtr="0" anchor="t"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2" type="sldNum"/>
          </p:nvPr>
        </p:nvSpPr>
        <p:spPr>
          <a:xfrm>
            <a:off x="31456206" y="29977134"/>
            <a:ext cx="10242311" cy="2287079"/>
          </a:xfrm>
          <a:prstGeom prst="rect">
            <a:avLst/>
          </a:prstGeom>
          <a:noFill/>
          <a:ln>
            <a:noFill/>
          </a:ln>
        </p:spPr>
        <p:txBody>
          <a:bodyPr anchorCtr="0" anchor="t" bIns="250550" lIns="501100" spcFirstLastPara="1" rIns="501100" wrap="square" tIns="250550">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9"/>
          <p:cNvSpPr txBox="1"/>
          <p:nvPr>
            <p:ph type="title"/>
          </p:nvPr>
        </p:nvSpPr>
        <p:spPr>
          <a:xfrm>
            <a:off x="2194319" y="1318743"/>
            <a:ext cx="39504196" cy="5487263"/>
          </a:xfrm>
          <a:prstGeom prst="rect">
            <a:avLst/>
          </a:prstGeom>
          <a:noFill/>
          <a:ln>
            <a:noFill/>
          </a:ln>
        </p:spPr>
        <p:txBody>
          <a:bodyPr anchorCtr="0" anchor="ctr"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9"/>
          <p:cNvSpPr txBox="1"/>
          <p:nvPr>
            <p:ph idx="10" type="dt"/>
          </p:nvPr>
        </p:nvSpPr>
        <p:spPr>
          <a:xfrm>
            <a:off x="2194317" y="29977134"/>
            <a:ext cx="10243939" cy="2287079"/>
          </a:xfrm>
          <a:prstGeom prst="rect">
            <a:avLst/>
          </a:prstGeom>
          <a:noFill/>
          <a:ln>
            <a:noFill/>
          </a:ln>
        </p:spPr>
        <p:txBody>
          <a:bodyPr anchorCtr="0" anchor="t" bIns="250550" lIns="501100" spcFirstLastPara="1" rIns="501100" wrap="square" tIns="25055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9"/>
          <p:cNvSpPr txBox="1"/>
          <p:nvPr>
            <p:ph idx="11" type="ftr"/>
          </p:nvPr>
        </p:nvSpPr>
        <p:spPr>
          <a:xfrm>
            <a:off x="14997208" y="29977134"/>
            <a:ext cx="13900045" cy="2287079"/>
          </a:xfrm>
          <a:prstGeom prst="rect">
            <a:avLst/>
          </a:prstGeom>
          <a:noFill/>
          <a:ln>
            <a:noFill/>
          </a:ln>
        </p:spPr>
        <p:txBody>
          <a:bodyPr anchorCtr="0" anchor="t"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9"/>
          <p:cNvSpPr txBox="1"/>
          <p:nvPr>
            <p:ph idx="12" type="sldNum"/>
          </p:nvPr>
        </p:nvSpPr>
        <p:spPr>
          <a:xfrm>
            <a:off x="31456206" y="29977134"/>
            <a:ext cx="10242311" cy="2287079"/>
          </a:xfrm>
          <a:prstGeom prst="rect">
            <a:avLst/>
          </a:prstGeom>
          <a:noFill/>
          <a:ln>
            <a:noFill/>
          </a:ln>
        </p:spPr>
        <p:txBody>
          <a:bodyPr anchorCtr="0" anchor="t" bIns="250550" lIns="501100" spcFirstLastPara="1" rIns="501100" wrap="square" tIns="250550">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2194321" y="1310108"/>
            <a:ext cx="14440487" cy="5578746"/>
          </a:xfrm>
          <a:prstGeom prst="rect">
            <a:avLst/>
          </a:prstGeom>
          <a:noFill/>
          <a:ln>
            <a:noFill/>
          </a:ln>
        </p:spPr>
        <p:txBody>
          <a:bodyPr anchorCtr="0" anchor="b" bIns="250550" lIns="501100" spcFirstLastPara="1" rIns="501100" wrap="square" tIns="25055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10"/>
          <p:cNvSpPr txBox="1"/>
          <p:nvPr>
            <p:ph idx="1" type="body"/>
          </p:nvPr>
        </p:nvSpPr>
        <p:spPr>
          <a:xfrm>
            <a:off x="17160592" y="1310113"/>
            <a:ext cx="24536293" cy="28095683"/>
          </a:xfrm>
          <a:prstGeom prst="rect">
            <a:avLst/>
          </a:prstGeom>
          <a:noFill/>
          <a:ln>
            <a:noFill/>
          </a:ln>
        </p:spPr>
        <p:txBody>
          <a:bodyPr anchorCtr="0" anchor="t" bIns="250550" lIns="501100" spcFirstLastPara="1" rIns="501100" wrap="square" tIns="250550">
            <a:noAutofit/>
          </a:bodyPr>
          <a:lstStyle>
            <a:lvl1pPr indent="-431800" lvl="0" marL="457200" algn="l">
              <a:lnSpc>
                <a:spcPct val="100000"/>
              </a:lnSpc>
              <a:spcBef>
                <a:spcPts val="640"/>
              </a:spcBef>
              <a:spcAft>
                <a:spcPts val="0"/>
              </a:spcAft>
              <a:buClr>
                <a:schemeClr val="dk1"/>
              </a:buClr>
              <a:buSzPts val="3200"/>
              <a:buFont typeface="Arial"/>
              <a:buChar char="•"/>
              <a:defRPr sz="3200"/>
            </a:lvl1pPr>
            <a:lvl2pPr indent="-406400" lvl="1" marL="914400" algn="l">
              <a:lnSpc>
                <a:spcPct val="100000"/>
              </a:lnSpc>
              <a:spcBef>
                <a:spcPts val="560"/>
              </a:spcBef>
              <a:spcAft>
                <a:spcPts val="0"/>
              </a:spcAft>
              <a:buClr>
                <a:schemeClr val="dk1"/>
              </a:buClr>
              <a:buSzPts val="2800"/>
              <a:buFont typeface="Arial"/>
              <a:buChar char="–"/>
              <a:defRPr sz="2800"/>
            </a:lvl2pPr>
            <a:lvl3pPr indent="-381000" lvl="2" marL="1371600" algn="l">
              <a:lnSpc>
                <a:spcPct val="100000"/>
              </a:lnSpc>
              <a:spcBef>
                <a:spcPts val="480"/>
              </a:spcBef>
              <a:spcAft>
                <a:spcPts val="0"/>
              </a:spcAft>
              <a:buClr>
                <a:schemeClr val="dk1"/>
              </a:buClr>
              <a:buSzPts val="2400"/>
              <a:buFont typeface="Arial"/>
              <a:buChar char="•"/>
              <a:defRPr sz="2400"/>
            </a:lvl3pPr>
            <a:lvl4pPr indent="-355600" lvl="3" marL="1828800" algn="l">
              <a:lnSpc>
                <a:spcPct val="100000"/>
              </a:lnSpc>
              <a:spcBef>
                <a:spcPts val="400"/>
              </a:spcBef>
              <a:spcAft>
                <a:spcPts val="0"/>
              </a:spcAft>
              <a:buClr>
                <a:schemeClr val="dk1"/>
              </a:buClr>
              <a:buSzPts val="2000"/>
              <a:buFont typeface="Arial"/>
              <a:buChar char="–"/>
              <a:defRPr sz="2000"/>
            </a:lvl4pPr>
            <a:lvl5pPr indent="-355600" lvl="4" marL="2286000" algn="l">
              <a:lnSpc>
                <a:spcPct val="100000"/>
              </a:lnSpc>
              <a:spcBef>
                <a:spcPts val="400"/>
              </a:spcBef>
              <a:spcAft>
                <a:spcPts val="0"/>
              </a:spcAft>
              <a:buClr>
                <a:schemeClr val="dk1"/>
              </a:buClr>
              <a:buSzPts val="2000"/>
              <a:buFont typeface="Arial"/>
              <a:buChar char="»"/>
              <a:defRPr sz="2000"/>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57" name="Google Shape;57;p10"/>
          <p:cNvSpPr txBox="1"/>
          <p:nvPr>
            <p:ph idx="2" type="body"/>
          </p:nvPr>
        </p:nvSpPr>
        <p:spPr>
          <a:xfrm>
            <a:off x="2194321" y="6888859"/>
            <a:ext cx="14440487" cy="22516937"/>
          </a:xfrm>
          <a:prstGeom prst="rect">
            <a:avLst/>
          </a:prstGeom>
          <a:noFill/>
          <a:ln>
            <a:noFill/>
          </a:ln>
        </p:spPr>
        <p:txBody>
          <a:bodyPr anchorCtr="0" anchor="t" bIns="250550" lIns="501100" spcFirstLastPara="1" rIns="501100" wrap="square" tIns="25055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58" name="Google Shape;58;p10"/>
          <p:cNvSpPr txBox="1"/>
          <p:nvPr>
            <p:ph idx="10" type="dt"/>
          </p:nvPr>
        </p:nvSpPr>
        <p:spPr>
          <a:xfrm>
            <a:off x="2194317" y="29977134"/>
            <a:ext cx="10243939" cy="2287079"/>
          </a:xfrm>
          <a:prstGeom prst="rect">
            <a:avLst/>
          </a:prstGeom>
          <a:noFill/>
          <a:ln>
            <a:noFill/>
          </a:ln>
        </p:spPr>
        <p:txBody>
          <a:bodyPr anchorCtr="0" anchor="t" bIns="250550" lIns="501100" spcFirstLastPara="1" rIns="501100" wrap="square" tIns="25055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14997208" y="29977134"/>
            <a:ext cx="13900045" cy="2287079"/>
          </a:xfrm>
          <a:prstGeom prst="rect">
            <a:avLst/>
          </a:prstGeom>
          <a:noFill/>
          <a:ln>
            <a:noFill/>
          </a:ln>
        </p:spPr>
        <p:txBody>
          <a:bodyPr anchorCtr="0" anchor="t"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31456206" y="29977134"/>
            <a:ext cx="10242311" cy="2287079"/>
          </a:xfrm>
          <a:prstGeom prst="rect">
            <a:avLst/>
          </a:prstGeom>
          <a:noFill/>
          <a:ln>
            <a:noFill/>
          </a:ln>
        </p:spPr>
        <p:txBody>
          <a:bodyPr anchorCtr="0" anchor="t" bIns="250550" lIns="501100" spcFirstLastPara="1" rIns="501100" wrap="square" tIns="250550">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603088" y="23043397"/>
            <a:ext cx="26335045" cy="2720330"/>
          </a:xfrm>
          <a:prstGeom prst="rect">
            <a:avLst/>
          </a:prstGeom>
          <a:noFill/>
          <a:ln>
            <a:noFill/>
          </a:ln>
        </p:spPr>
        <p:txBody>
          <a:bodyPr anchorCtr="0" anchor="b" bIns="250550" lIns="501100" spcFirstLastPara="1" rIns="501100" wrap="square" tIns="25055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11"/>
          <p:cNvSpPr/>
          <p:nvPr>
            <p:ph idx="2" type="pic"/>
          </p:nvPr>
        </p:nvSpPr>
        <p:spPr>
          <a:xfrm>
            <a:off x="8603088" y="2941273"/>
            <a:ext cx="26335045" cy="19751731"/>
          </a:xfrm>
          <a:prstGeom prst="rect">
            <a:avLst/>
          </a:prstGeom>
          <a:noFill/>
          <a:ln>
            <a:noFill/>
          </a:ln>
        </p:spPr>
      </p:sp>
      <p:sp>
        <p:nvSpPr>
          <p:cNvPr id="64" name="Google Shape;64;p11"/>
          <p:cNvSpPr txBox="1"/>
          <p:nvPr>
            <p:ph idx="1" type="body"/>
          </p:nvPr>
        </p:nvSpPr>
        <p:spPr>
          <a:xfrm>
            <a:off x="8603088" y="25763728"/>
            <a:ext cx="26335045" cy="3863006"/>
          </a:xfrm>
          <a:prstGeom prst="rect">
            <a:avLst/>
          </a:prstGeom>
          <a:noFill/>
          <a:ln>
            <a:noFill/>
          </a:ln>
        </p:spPr>
        <p:txBody>
          <a:bodyPr anchorCtr="0" anchor="t" bIns="250550" lIns="501100" spcFirstLastPara="1" rIns="501100" wrap="square" tIns="250550">
            <a:noAutofit/>
          </a:bodyPr>
          <a:lstStyle>
            <a:lvl1pPr indent="-228600" lvl="0" marL="457200" algn="l">
              <a:lnSpc>
                <a:spcPct val="100000"/>
              </a:lnSpc>
              <a:spcBef>
                <a:spcPts val="280"/>
              </a:spcBef>
              <a:spcAft>
                <a:spcPts val="0"/>
              </a:spcAft>
              <a:buClr>
                <a:schemeClr val="dk1"/>
              </a:buClr>
              <a:buSzPts val="1400"/>
              <a:buFont typeface="Arial"/>
              <a:buNone/>
              <a:defRPr sz="1400"/>
            </a:lvl1pPr>
            <a:lvl2pPr indent="-228600" lvl="1" marL="914400" algn="l">
              <a:lnSpc>
                <a:spcPct val="100000"/>
              </a:lnSpc>
              <a:spcBef>
                <a:spcPts val="240"/>
              </a:spcBef>
              <a:spcAft>
                <a:spcPts val="0"/>
              </a:spcAft>
              <a:buClr>
                <a:schemeClr val="dk1"/>
              </a:buClr>
              <a:buSzPts val="1200"/>
              <a:buFont typeface="Arial"/>
              <a:buNone/>
              <a:defRPr sz="1200"/>
            </a:lvl2pPr>
            <a:lvl3pPr indent="-228600" lvl="2" marL="1371600" algn="l">
              <a:lnSpc>
                <a:spcPct val="100000"/>
              </a:lnSpc>
              <a:spcBef>
                <a:spcPts val="200"/>
              </a:spcBef>
              <a:spcAft>
                <a:spcPts val="0"/>
              </a:spcAft>
              <a:buClr>
                <a:schemeClr val="dk1"/>
              </a:buClr>
              <a:buSzPts val="1000"/>
              <a:buFont typeface="Arial"/>
              <a:buNone/>
              <a:defRPr sz="1000"/>
            </a:lvl3pPr>
            <a:lvl4pPr indent="-228600" lvl="3" marL="1828800" algn="l">
              <a:lnSpc>
                <a:spcPct val="100000"/>
              </a:lnSpc>
              <a:spcBef>
                <a:spcPts val="180"/>
              </a:spcBef>
              <a:spcAft>
                <a:spcPts val="0"/>
              </a:spcAft>
              <a:buClr>
                <a:schemeClr val="dk1"/>
              </a:buClr>
              <a:buSzPts val="900"/>
              <a:buFont typeface="Arial"/>
              <a:buNone/>
              <a:defRPr sz="900"/>
            </a:lvl4pPr>
            <a:lvl5pPr indent="-228600" lvl="4" marL="2286000" algn="l">
              <a:lnSpc>
                <a:spcPct val="100000"/>
              </a:lnSpc>
              <a:spcBef>
                <a:spcPts val="180"/>
              </a:spcBef>
              <a:spcAft>
                <a:spcPts val="0"/>
              </a:spcAft>
              <a:buClr>
                <a:schemeClr val="dk1"/>
              </a:buClr>
              <a:buSzPts val="900"/>
              <a:buFont typeface="Arial"/>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
        <p:nvSpPr>
          <p:cNvPr id="65" name="Google Shape;65;p11"/>
          <p:cNvSpPr txBox="1"/>
          <p:nvPr>
            <p:ph idx="10" type="dt"/>
          </p:nvPr>
        </p:nvSpPr>
        <p:spPr>
          <a:xfrm>
            <a:off x="2194317" y="29977134"/>
            <a:ext cx="10243939" cy="2287079"/>
          </a:xfrm>
          <a:prstGeom prst="rect">
            <a:avLst/>
          </a:prstGeom>
          <a:noFill/>
          <a:ln>
            <a:noFill/>
          </a:ln>
        </p:spPr>
        <p:txBody>
          <a:bodyPr anchorCtr="0" anchor="t" bIns="250550" lIns="501100" spcFirstLastPara="1" rIns="501100" wrap="square" tIns="250550">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1"/>
          <p:cNvSpPr txBox="1"/>
          <p:nvPr>
            <p:ph idx="11" type="ftr"/>
          </p:nvPr>
        </p:nvSpPr>
        <p:spPr>
          <a:xfrm>
            <a:off x="14997208" y="29977134"/>
            <a:ext cx="13900045" cy="2287079"/>
          </a:xfrm>
          <a:prstGeom prst="rect">
            <a:avLst/>
          </a:prstGeom>
          <a:noFill/>
          <a:ln>
            <a:noFill/>
          </a:ln>
        </p:spPr>
        <p:txBody>
          <a:bodyPr anchorCtr="0" anchor="t" bIns="250550" lIns="501100" spcFirstLastPara="1" rIns="501100" wrap="square" tIns="25055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1"/>
          <p:cNvSpPr txBox="1"/>
          <p:nvPr>
            <p:ph idx="12" type="sldNum"/>
          </p:nvPr>
        </p:nvSpPr>
        <p:spPr>
          <a:xfrm>
            <a:off x="31456206" y="29977134"/>
            <a:ext cx="10242311" cy="2287079"/>
          </a:xfrm>
          <a:prstGeom prst="rect">
            <a:avLst/>
          </a:prstGeom>
          <a:noFill/>
          <a:ln>
            <a:noFill/>
          </a:ln>
        </p:spPr>
        <p:txBody>
          <a:bodyPr anchorCtr="0" anchor="t" bIns="250550" lIns="501100" spcFirstLastPara="1" rIns="501100" wrap="square" tIns="250550">
            <a:noAutofit/>
          </a:bodyPr>
          <a:lstStyle>
            <a:lvl1pPr indent="0" lvl="0"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D357"/>
            </a:gs>
            <a:gs pos="100000">
              <a:srgbClr val="FFFF9F"/>
            </a:gs>
          </a:gsLst>
          <a:lin ang="2700000" scaled="0"/>
        </a:gra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2194319" y="1318743"/>
            <a:ext cx="39504196" cy="5487263"/>
          </a:xfrm>
          <a:prstGeom prst="rect">
            <a:avLst/>
          </a:prstGeom>
          <a:noFill/>
          <a:ln>
            <a:noFill/>
          </a:ln>
        </p:spPr>
        <p:txBody>
          <a:bodyPr anchorCtr="0" anchor="ctr" bIns="250550" lIns="501100" spcFirstLastPara="1" rIns="501100" wrap="square" tIns="250550">
            <a:noAutofit/>
          </a:bodyPr>
          <a:lstStyle>
            <a:lvl1pPr lvl="0" marR="0" rtl="0" algn="ctr">
              <a:lnSpc>
                <a:spcPct val="100000"/>
              </a:lnSpc>
              <a:spcBef>
                <a:spcPts val="0"/>
              </a:spcBef>
              <a:spcAft>
                <a:spcPts val="0"/>
              </a:spcAft>
              <a:buClr>
                <a:srgbClr val="000000"/>
              </a:buClr>
              <a:buSzPts val="1400"/>
              <a:buFont typeface="Arial"/>
              <a:buNone/>
              <a:defRPr b="0" i="0" sz="24100" u="none" cap="none" strike="noStrike">
                <a:solidFill>
                  <a:schemeClr val="dk2"/>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24100" u="none" cap="none" strike="noStrike">
                <a:solidFill>
                  <a:schemeClr val="dk2"/>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24100" u="none" cap="none" strike="noStrike">
                <a:solidFill>
                  <a:schemeClr val="dk2"/>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24100" u="none" cap="none" strike="noStrike">
                <a:solidFill>
                  <a:schemeClr val="dk2"/>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24100" u="none" cap="none" strike="noStrike">
                <a:solidFill>
                  <a:schemeClr val="dk2"/>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24100" u="none" cap="none" strike="noStrike">
                <a:solidFill>
                  <a:schemeClr val="dk2"/>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24100" u="none" cap="none" strike="noStrike">
                <a:solidFill>
                  <a:schemeClr val="dk2"/>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24100" u="none" cap="none" strike="noStrike">
                <a:solidFill>
                  <a:schemeClr val="dk2"/>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24100" u="none" cap="none" strike="noStrike">
                <a:solidFill>
                  <a:schemeClr val="dk2"/>
                </a:solidFill>
                <a:latin typeface="Arial"/>
                <a:ea typeface="Arial"/>
                <a:cs typeface="Arial"/>
                <a:sym typeface="Arial"/>
              </a:defRPr>
            </a:lvl9pPr>
          </a:lstStyle>
          <a:p/>
        </p:txBody>
      </p:sp>
      <p:sp>
        <p:nvSpPr>
          <p:cNvPr id="7" name="Google Shape;7;p2"/>
          <p:cNvSpPr txBox="1"/>
          <p:nvPr>
            <p:ph idx="1" type="body"/>
          </p:nvPr>
        </p:nvSpPr>
        <p:spPr>
          <a:xfrm>
            <a:off x="2194319" y="7681133"/>
            <a:ext cx="39504196" cy="21724659"/>
          </a:xfrm>
          <a:prstGeom prst="rect">
            <a:avLst/>
          </a:prstGeom>
          <a:noFill/>
          <a:ln>
            <a:noFill/>
          </a:ln>
        </p:spPr>
        <p:txBody>
          <a:bodyPr anchorCtr="0" anchor="t" bIns="250550" lIns="501100" spcFirstLastPara="1" rIns="501100" wrap="square" tIns="250550">
            <a:noAutofit/>
          </a:bodyPr>
          <a:lstStyle>
            <a:lvl1pPr indent="-1346200" lvl="0" marL="457200" marR="0" rtl="0" algn="l">
              <a:lnSpc>
                <a:spcPct val="100000"/>
              </a:lnSpc>
              <a:spcBef>
                <a:spcPts val="3520"/>
              </a:spcBef>
              <a:spcAft>
                <a:spcPts val="0"/>
              </a:spcAft>
              <a:buClr>
                <a:schemeClr val="dk1"/>
              </a:buClr>
              <a:buSzPts val="17600"/>
              <a:buFont typeface="Arial"/>
              <a:buChar char="•"/>
              <a:defRPr b="0" i="0" sz="17600" u="none" cap="none" strike="noStrike">
                <a:solidFill>
                  <a:schemeClr val="dk1"/>
                </a:solidFill>
                <a:latin typeface="Arial"/>
                <a:ea typeface="Arial"/>
                <a:cs typeface="Arial"/>
                <a:sym typeface="Arial"/>
              </a:defRPr>
            </a:lvl1pPr>
            <a:lvl2pPr indent="-1200150" lvl="1" marL="914400" marR="0" rtl="0" algn="l">
              <a:lnSpc>
                <a:spcPct val="100000"/>
              </a:lnSpc>
              <a:spcBef>
                <a:spcPts val="3060"/>
              </a:spcBef>
              <a:spcAft>
                <a:spcPts val="0"/>
              </a:spcAft>
              <a:buClr>
                <a:schemeClr val="dk1"/>
              </a:buClr>
              <a:buSzPts val="15300"/>
              <a:buFont typeface="Arial"/>
              <a:buChar char="–"/>
              <a:defRPr b="0" i="0" sz="15300" u="none" cap="none" strike="noStrike">
                <a:solidFill>
                  <a:schemeClr val="dk1"/>
                </a:solidFill>
                <a:latin typeface="Arial"/>
                <a:ea typeface="Arial"/>
                <a:cs typeface="Arial"/>
                <a:sym typeface="Arial"/>
              </a:defRPr>
            </a:lvl2pPr>
            <a:lvl3pPr indent="-1066800" lvl="2" marL="1371600" marR="0" rtl="0" algn="l">
              <a:lnSpc>
                <a:spcPct val="100000"/>
              </a:lnSpc>
              <a:spcBef>
                <a:spcPts val="2640"/>
              </a:spcBef>
              <a:spcAft>
                <a:spcPts val="0"/>
              </a:spcAft>
              <a:buClr>
                <a:schemeClr val="dk1"/>
              </a:buClr>
              <a:buSzPts val="13200"/>
              <a:buFont typeface="Arial"/>
              <a:buChar char="•"/>
              <a:defRPr b="0" i="0" sz="13200" u="none" cap="none" strike="noStrike">
                <a:solidFill>
                  <a:schemeClr val="dk1"/>
                </a:solidFill>
                <a:latin typeface="Arial"/>
                <a:ea typeface="Arial"/>
                <a:cs typeface="Arial"/>
                <a:sym typeface="Arial"/>
              </a:defRPr>
            </a:lvl3pPr>
            <a:lvl4pPr indent="-920750" lvl="3" marL="1828800" marR="0" rtl="0" algn="l">
              <a:lnSpc>
                <a:spcPct val="100000"/>
              </a:lnSpc>
              <a:spcBef>
                <a:spcPts val="2180"/>
              </a:spcBef>
              <a:spcAft>
                <a:spcPts val="0"/>
              </a:spcAft>
              <a:buClr>
                <a:schemeClr val="dk1"/>
              </a:buClr>
              <a:buSzPts val="10900"/>
              <a:buFont typeface="Arial"/>
              <a:buChar char="–"/>
              <a:defRPr b="0" i="0" sz="10900" u="none" cap="none" strike="noStrike">
                <a:solidFill>
                  <a:schemeClr val="dk1"/>
                </a:solidFill>
                <a:latin typeface="Arial"/>
                <a:ea typeface="Arial"/>
                <a:cs typeface="Arial"/>
                <a:sym typeface="Arial"/>
              </a:defRPr>
            </a:lvl4pPr>
            <a:lvl5pPr indent="-920750" lvl="4" marL="2286000" marR="0" rtl="0" algn="l">
              <a:lnSpc>
                <a:spcPct val="100000"/>
              </a:lnSpc>
              <a:spcBef>
                <a:spcPts val="2180"/>
              </a:spcBef>
              <a:spcAft>
                <a:spcPts val="0"/>
              </a:spcAft>
              <a:buClr>
                <a:schemeClr val="dk1"/>
              </a:buClr>
              <a:buSzPts val="10900"/>
              <a:buFont typeface="Arial"/>
              <a:buChar char="»"/>
              <a:defRPr b="0" i="0" sz="10900" u="none" cap="none" strike="noStrike">
                <a:solidFill>
                  <a:schemeClr val="dk1"/>
                </a:solidFill>
                <a:latin typeface="Arial"/>
                <a:ea typeface="Arial"/>
                <a:cs typeface="Arial"/>
                <a:sym typeface="Arial"/>
              </a:defRPr>
            </a:lvl5pPr>
            <a:lvl6pPr indent="-920750" lvl="5" marL="2743200" marR="0" rtl="0" algn="l">
              <a:lnSpc>
                <a:spcPct val="100000"/>
              </a:lnSpc>
              <a:spcBef>
                <a:spcPts val="2180"/>
              </a:spcBef>
              <a:spcAft>
                <a:spcPts val="0"/>
              </a:spcAft>
              <a:buClr>
                <a:schemeClr val="dk1"/>
              </a:buClr>
              <a:buSzPts val="10900"/>
              <a:buFont typeface="Arial"/>
              <a:buChar char="»"/>
              <a:defRPr b="0" i="0" sz="10900" u="none" cap="none" strike="noStrike">
                <a:solidFill>
                  <a:schemeClr val="dk1"/>
                </a:solidFill>
                <a:latin typeface="Arial"/>
                <a:ea typeface="Arial"/>
                <a:cs typeface="Arial"/>
                <a:sym typeface="Arial"/>
              </a:defRPr>
            </a:lvl6pPr>
            <a:lvl7pPr indent="-920750" lvl="6" marL="3200400" marR="0" rtl="0" algn="l">
              <a:lnSpc>
                <a:spcPct val="100000"/>
              </a:lnSpc>
              <a:spcBef>
                <a:spcPts val="2180"/>
              </a:spcBef>
              <a:spcAft>
                <a:spcPts val="0"/>
              </a:spcAft>
              <a:buClr>
                <a:schemeClr val="dk1"/>
              </a:buClr>
              <a:buSzPts val="10900"/>
              <a:buFont typeface="Arial"/>
              <a:buChar char="»"/>
              <a:defRPr b="0" i="0" sz="10900" u="none" cap="none" strike="noStrike">
                <a:solidFill>
                  <a:schemeClr val="dk1"/>
                </a:solidFill>
                <a:latin typeface="Arial"/>
                <a:ea typeface="Arial"/>
                <a:cs typeface="Arial"/>
                <a:sym typeface="Arial"/>
              </a:defRPr>
            </a:lvl7pPr>
            <a:lvl8pPr indent="-920750" lvl="7" marL="3657600" marR="0" rtl="0" algn="l">
              <a:lnSpc>
                <a:spcPct val="100000"/>
              </a:lnSpc>
              <a:spcBef>
                <a:spcPts val="2180"/>
              </a:spcBef>
              <a:spcAft>
                <a:spcPts val="0"/>
              </a:spcAft>
              <a:buClr>
                <a:schemeClr val="dk1"/>
              </a:buClr>
              <a:buSzPts val="10900"/>
              <a:buFont typeface="Arial"/>
              <a:buChar char="»"/>
              <a:defRPr b="0" i="0" sz="10900" u="none" cap="none" strike="noStrike">
                <a:solidFill>
                  <a:schemeClr val="dk1"/>
                </a:solidFill>
                <a:latin typeface="Arial"/>
                <a:ea typeface="Arial"/>
                <a:cs typeface="Arial"/>
                <a:sym typeface="Arial"/>
              </a:defRPr>
            </a:lvl8pPr>
            <a:lvl9pPr indent="-920750" lvl="8" marL="4114800" marR="0" rtl="0" algn="l">
              <a:lnSpc>
                <a:spcPct val="100000"/>
              </a:lnSpc>
              <a:spcBef>
                <a:spcPts val="2180"/>
              </a:spcBef>
              <a:spcAft>
                <a:spcPts val="0"/>
              </a:spcAft>
              <a:buClr>
                <a:schemeClr val="dk1"/>
              </a:buClr>
              <a:buSzPts val="10900"/>
              <a:buFont typeface="Arial"/>
              <a:buChar char="»"/>
              <a:defRPr b="0" i="0" sz="10900" u="none" cap="none" strike="noStrike">
                <a:solidFill>
                  <a:schemeClr val="dk1"/>
                </a:solidFill>
                <a:latin typeface="Arial"/>
                <a:ea typeface="Arial"/>
                <a:cs typeface="Arial"/>
                <a:sym typeface="Arial"/>
              </a:defRPr>
            </a:lvl9pPr>
          </a:lstStyle>
          <a:p/>
        </p:txBody>
      </p:sp>
      <p:sp>
        <p:nvSpPr>
          <p:cNvPr id="8" name="Google Shape;8;p2"/>
          <p:cNvSpPr txBox="1"/>
          <p:nvPr>
            <p:ph idx="10" type="dt"/>
          </p:nvPr>
        </p:nvSpPr>
        <p:spPr>
          <a:xfrm>
            <a:off x="2194317" y="29977134"/>
            <a:ext cx="10243939" cy="2287079"/>
          </a:xfrm>
          <a:prstGeom prst="rect">
            <a:avLst/>
          </a:prstGeom>
          <a:noFill/>
          <a:ln>
            <a:noFill/>
          </a:ln>
        </p:spPr>
        <p:txBody>
          <a:bodyPr anchorCtr="0" anchor="t" bIns="250550" lIns="501100" spcFirstLastPara="1" rIns="501100" wrap="square" tIns="250550">
            <a:noAutofit/>
          </a:bodyPr>
          <a:lstStyle>
            <a:lvl1pPr lvl="0" marR="0" rtl="0" algn="l">
              <a:lnSpc>
                <a:spcPct val="100000"/>
              </a:lnSpc>
              <a:spcBef>
                <a:spcPts val="0"/>
              </a:spcBef>
              <a:spcAft>
                <a:spcPts val="0"/>
              </a:spcAft>
              <a:buClr>
                <a:srgbClr val="000000"/>
              </a:buClr>
              <a:buSzPts val="1400"/>
              <a:buFont typeface="Arial"/>
              <a:buNone/>
              <a:defRPr b="0" i="0" sz="77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9pPr>
          </a:lstStyle>
          <a:p/>
        </p:txBody>
      </p:sp>
      <p:sp>
        <p:nvSpPr>
          <p:cNvPr id="9" name="Google Shape;9;p2"/>
          <p:cNvSpPr txBox="1"/>
          <p:nvPr>
            <p:ph idx="11" type="ftr"/>
          </p:nvPr>
        </p:nvSpPr>
        <p:spPr>
          <a:xfrm>
            <a:off x="14997208" y="29977134"/>
            <a:ext cx="13900045" cy="2287079"/>
          </a:xfrm>
          <a:prstGeom prst="rect">
            <a:avLst/>
          </a:prstGeom>
          <a:noFill/>
          <a:ln>
            <a:noFill/>
          </a:ln>
        </p:spPr>
        <p:txBody>
          <a:bodyPr anchorCtr="0" anchor="t" bIns="250550" lIns="501100" spcFirstLastPara="1" rIns="501100" wrap="square" tIns="250550">
            <a:noAutofit/>
          </a:bodyPr>
          <a:lstStyle>
            <a:lvl1pPr lvl="0" marR="0" rtl="0" algn="ctr">
              <a:lnSpc>
                <a:spcPct val="100000"/>
              </a:lnSpc>
              <a:spcBef>
                <a:spcPts val="0"/>
              </a:spcBef>
              <a:spcAft>
                <a:spcPts val="0"/>
              </a:spcAft>
              <a:buClr>
                <a:srgbClr val="000000"/>
              </a:buClr>
              <a:buSzPts val="1400"/>
              <a:buFont typeface="Arial"/>
              <a:buNone/>
              <a:defRPr b="0" i="0" sz="7700" u="none" cap="none" strike="noStrike">
                <a:solidFill>
                  <a:schemeClr val="dk1"/>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9900" u="none" cap="none" strike="noStrike">
                <a:solidFill>
                  <a:schemeClr val="dk1"/>
                </a:solidFill>
                <a:latin typeface="Arial"/>
                <a:ea typeface="Arial"/>
                <a:cs typeface="Arial"/>
                <a:sym typeface="Arial"/>
              </a:defRPr>
            </a:lvl9pPr>
          </a:lstStyle>
          <a:p/>
        </p:txBody>
      </p:sp>
      <p:sp>
        <p:nvSpPr>
          <p:cNvPr id="10" name="Google Shape;10;p2"/>
          <p:cNvSpPr txBox="1"/>
          <p:nvPr>
            <p:ph idx="12" type="sldNum"/>
          </p:nvPr>
        </p:nvSpPr>
        <p:spPr>
          <a:xfrm>
            <a:off x="31456206" y="29977134"/>
            <a:ext cx="10242311" cy="2287079"/>
          </a:xfrm>
          <a:prstGeom prst="rect">
            <a:avLst/>
          </a:prstGeom>
          <a:noFill/>
          <a:ln>
            <a:noFill/>
          </a:ln>
        </p:spPr>
        <p:txBody>
          <a:bodyPr anchorCtr="0" anchor="t" bIns="250550" lIns="501100" spcFirstLastPara="1" rIns="501100" wrap="square" tIns="250550">
            <a:noAutofit/>
          </a:bodyPr>
          <a:lstStyle>
            <a:lvl1pPr indent="0" lvl="0" marL="0" marR="0" rtl="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7700"/>
              <a:buFont typeface="Arial"/>
              <a:buNone/>
              <a:defRPr b="0" i="0" sz="7700" u="none" cap="none" strike="noStrik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4.png"/><Relationship Id="rId10" Type="http://schemas.openxmlformats.org/officeDocument/2006/relationships/image" Target="../media/image6.png"/><Relationship Id="rId13" Type="http://schemas.openxmlformats.org/officeDocument/2006/relationships/hyperlink" Target="https://github.com/LI-COR/eddypro-engine" TargetMode="External"/><Relationship Id="rId12" Type="http://schemas.openxmlformats.org/officeDocument/2006/relationships/hyperlink" Target="https://www.licor.com/env/products/eddy_covariance/eddypro" TargetMode="External"/><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5.png"/><Relationship Id="rId9" Type="http://schemas.openxmlformats.org/officeDocument/2006/relationships/image" Target="../media/image7.png"/><Relationship Id="rId15" Type="http://schemas.openxmlformats.org/officeDocument/2006/relationships/hyperlink" Target="https://ameriflux.lbl.gov/sites/siteinfo/US-CPk" TargetMode="External"/><Relationship Id="rId14" Type="http://schemas.openxmlformats.org/officeDocument/2006/relationships/hyperlink" Target="https://github.com/EwersLabUWyo/EddyProConfigEditor/" TargetMode="External"/><Relationship Id="rId16" Type="http://schemas.openxmlformats.org/officeDocument/2006/relationships/hyperlink" Target="mailto:afox18@uwyo.edu"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hyperlink" Target="mailto:afox18@uwyo.edu" TargetMode="External"/><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83" name="Shape 83"/>
        <p:cNvGrpSpPr/>
        <p:nvPr/>
      </p:nvGrpSpPr>
      <p:grpSpPr>
        <a:xfrm>
          <a:off x="0" y="0"/>
          <a:ext cx="0" cy="0"/>
          <a:chOff x="0" y="0"/>
          <a:chExt cx="0" cy="0"/>
        </a:xfrm>
      </p:grpSpPr>
      <p:sp>
        <p:nvSpPr>
          <p:cNvPr id="84" name="Google Shape;84;p1"/>
          <p:cNvSpPr txBox="1"/>
          <p:nvPr/>
        </p:nvSpPr>
        <p:spPr>
          <a:xfrm>
            <a:off x="215250" y="146550"/>
            <a:ext cx="43460700" cy="2253300"/>
          </a:xfrm>
          <a:prstGeom prst="rect">
            <a:avLst/>
          </a:prstGeom>
          <a:gradFill>
            <a:gsLst>
              <a:gs pos="0">
                <a:srgbClr val="FFFFFF">
                  <a:alpha val="0"/>
                </a:srgbClr>
              </a:gs>
              <a:gs pos="25000">
                <a:srgbClr val="C5E898"/>
              </a:gs>
              <a:gs pos="74000">
                <a:srgbClr val="C5E898"/>
              </a:gs>
              <a:gs pos="100000">
                <a:srgbClr val="FFFFFF">
                  <a:alpha val="0"/>
                </a:srgbClr>
              </a:gs>
            </a:gsLst>
            <a:lin ang="10800025" scaled="0"/>
          </a:gradFill>
          <a:ln>
            <a:noFill/>
          </a:ln>
        </p:spPr>
        <p:txBody>
          <a:bodyPr anchorCtr="0" anchor="t" bIns="60875" lIns="121775" spcFirstLastPara="1" rIns="121775" wrap="square" tIns="60875">
            <a:spAutoFit/>
          </a:bodyPr>
          <a:lstStyle/>
          <a:p>
            <a:pPr indent="0" lvl="0" marL="0" marR="0" rtl="0" algn="ctr">
              <a:lnSpc>
                <a:spcPct val="90000"/>
              </a:lnSpc>
              <a:spcBef>
                <a:spcPts val="0"/>
              </a:spcBef>
              <a:spcAft>
                <a:spcPts val="0"/>
              </a:spcAft>
              <a:buClr>
                <a:srgbClr val="000000"/>
              </a:buClr>
              <a:buSzPts val="4800"/>
              <a:buFont typeface="Arial"/>
              <a:buNone/>
            </a:pPr>
            <a:r>
              <a:rPr b="1" lang="en-US" sz="5600">
                <a:solidFill>
                  <a:schemeClr val="dk1"/>
                </a:solidFill>
                <a:latin typeface="Calibri"/>
                <a:ea typeface="Calibri"/>
                <a:cs typeface="Calibri"/>
                <a:sym typeface="Calibri"/>
              </a:rPr>
              <a:t>A High-Throughput Workflow for Exploring Eddy Covariance Data Processing Using EddyPro</a:t>
            </a:r>
            <a:endParaRPr b="1" sz="5600">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4000"/>
              <a:buFont typeface="Arial"/>
              <a:buNone/>
            </a:pPr>
            <a:r>
              <a:rPr b="0" i="0" lang="en-US" sz="4000" u="none" cap="none" strike="noStrike">
                <a:solidFill>
                  <a:schemeClr val="dk1"/>
                </a:solidFill>
                <a:latin typeface="Calibri"/>
                <a:ea typeface="Calibri"/>
                <a:cs typeface="Calibri"/>
                <a:sym typeface="Calibri"/>
              </a:rPr>
              <a:t>Alex S. Fox</a:t>
            </a:r>
            <a:r>
              <a:rPr b="0" baseline="30000" i="0" lang="en-US" sz="4000" u="none" cap="none" strike="noStrike">
                <a:solidFill>
                  <a:schemeClr val="dk1"/>
                </a:solidFill>
                <a:latin typeface="Calibri"/>
                <a:ea typeface="Calibri"/>
                <a:cs typeface="Calibri"/>
                <a:sym typeface="Calibri"/>
              </a:rPr>
              <a:t>1</a:t>
            </a:r>
            <a:r>
              <a:rPr b="0" i="0" lang="en-US" sz="4000" u="none" cap="none" strike="noStrike">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Liudmila Mainzer</a:t>
            </a:r>
            <a:r>
              <a:rPr b="0" baseline="30000" i="0" lang="en-US" sz="4000" u="none" cap="none" strike="noStrike">
                <a:solidFill>
                  <a:schemeClr val="dk1"/>
                </a:solidFill>
                <a:latin typeface="Calibri"/>
                <a:ea typeface="Calibri"/>
                <a:cs typeface="Calibri"/>
                <a:sym typeface="Calibri"/>
              </a:rPr>
              <a:t>2</a:t>
            </a:r>
            <a:r>
              <a:rPr b="0" i="0" lang="en-US" sz="4000" u="none" cap="none" strike="noStrike">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Brent E Ewers</a:t>
            </a:r>
            <a:r>
              <a:rPr baseline="30000" lang="en-US" sz="4000">
                <a:solidFill>
                  <a:schemeClr val="dk1"/>
                </a:solidFill>
                <a:latin typeface="Calibri"/>
                <a:ea typeface="Calibri"/>
                <a:cs typeface="Calibri"/>
                <a:sym typeface="Calibri"/>
              </a:rPr>
              <a:t>1</a:t>
            </a:r>
            <a:r>
              <a:rPr b="0" i="0" lang="en-US" sz="4000" u="none" cap="none" strike="noStrike">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John M Frank</a:t>
            </a:r>
            <a:r>
              <a:rPr baseline="30000" lang="en-US" sz="4000">
                <a:solidFill>
                  <a:schemeClr val="dk1"/>
                </a:solidFill>
                <a:latin typeface="Calibri"/>
                <a:ea typeface="Calibri"/>
                <a:cs typeface="Calibri"/>
                <a:sym typeface="Calibri"/>
              </a:rPr>
              <a:t>3</a:t>
            </a:r>
            <a:r>
              <a:rPr b="0" i="0" lang="en-US" sz="4000" u="none" cap="none" strike="noStrike">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Collin Dixon</a:t>
            </a:r>
            <a:r>
              <a:rPr baseline="30000" lang="en-US" sz="4000">
                <a:solidFill>
                  <a:schemeClr val="dk1"/>
                </a:solidFill>
                <a:latin typeface="Calibri"/>
                <a:ea typeface="Calibri"/>
                <a:cs typeface="Calibri"/>
                <a:sym typeface="Calibri"/>
              </a:rPr>
              <a:t>4</a:t>
            </a:r>
            <a:r>
              <a:rPr b="0" i="0" lang="en-US" sz="4000" u="none" cap="none" strike="noStrike">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Tera Swaby</a:t>
            </a:r>
            <a:r>
              <a:rPr baseline="30000" lang="en-US" sz="4000">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0" baseline="30000" i="0" lang="en-US" sz="2400" u="none" cap="none" strike="noStrike">
                <a:solidFill>
                  <a:schemeClr val="dk1"/>
                </a:solidFill>
                <a:latin typeface="Calibri"/>
                <a:ea typeface="Calibri"/>
                <a:cs typeface="Calibri"/>
                <a:sym typeface="Calibri"/>
              </a:rPr>
              <a:t>1</a:t>
            </a:r>
            <a:r>
              <a:rPr b="0" i="0" lang="en-US" sz="2400" u="none" cap="none" strike="noStrike">
                <a:solidFill>
                  <a:schemeClr val="dk1"/>
                </a:solidFill>
                <a:latin typeface="Calibri"/>
                <a:ea typeface="Calibri"/>
                <a:cs typeface="Calibri"/>
                <a:sym typeface="Calibri"/>
              </a:rPr>
              <a:t>University of Wyoming, Dept. of Botany, Laramie, WY, </a:t>
            </a:r>
            <a:r>
              <a:rPr b="0" baseline="30000" i="0" lang="en-US" sz="2400" u="none" cap="none" strike="noStrike">
                <a:solidFill>
                  <a:schemeClr val="dk1"/>
                </a:solidFill>
                <a:latin typeface="Calibri"/>
                <a:ea typeface="Calibri"/>
                <a:cs typeface="Calibri"/>
                <a:sym typeface="Calibri"/>
              </a:rPr>
              <a:t>2</a:t>
            </a:r>
            <a:r>
              <a:rPr lang="en-US" sz="2400">
                <a:solidFill>
                  <a:schemeClr val="dk1"/>
                </a:solidFill>
                <a:latin typeface="Calibri"/>
                <a:ea typeface="Calibri"/>
                <a:cs typeface="Calibri"/>
                <a:sym typeface="Calibri"/>
              </a:rPr>
              <a:t>University of Wyoming, Advanced Research Computing Center, Laramie, WY</a:t>
            </a: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2400"/>
              <a:buFont typeface="Arial"/>
              <a:buNone/>
            </a:pPr>
            <a:r>
              <a:rPr b="0" baseline="30000" i="0" lang="en-US" sz="2400" u="none" cap="none" strike="noStrike">
                <a:solidFill>
                  <a:schemeClr val="dk1"/>
                </a:solidFill>
                <a:latin typeface="Calibri"/>
                <a:ea typeface="Calibri"/>
                <a:cs typeface="Calibri"/>
                <a:sym typeface="Calibri"/>
              </a:rPr>
              <a:t>3</a:t>
            </a:r>
            <a:r>
              <a:rPr lang="en-US" sz="2400">
                <a:solidFill>
                  <a:schemeClr val="dk1"/>
                </a:solidFill>
                <a:latin typeface="Calibri"/>
                <a:ea typeface="Calibri"/>
                <a:cs typeface="Calibri"/>
                <a:sym typeface="Calibri"/>
              </a:rPr>
              <a:t>USDA Forest Service, Rocky Mountain Research Station, Fort Collins, CO</a:t>
            </a:r>
            <a:r>
              <a:rPr b="0" i="0" lang="en-US" sz="2400" u="none" cap="none" strike="noStrike">
                <a:solidFill>
                  <a:schemeClr val="dk1"/>
                </a:solidFill>
                <a:latin typeface="Calibri"/>
                <a:ea typeface="Calibri"/>
                <a:cs typeface="Calibri"/>
                <a:sym typeface="Calibri"/>
              </a:rPr>
              <a:t>, </a:t>
            </a:r>
            <a:r>
              <a:rPr b="0" baseline="30000" i="0" lang="en-US" sz="2400" u="none" cap="none" strike="noStrike">
                <a:solidFill>
                  <a:schemeClr val="dk1"/>
                </a:solidFill>
                <a:latin typeface="Calibri"/>
                <a:ea typeface="Calibri"/>
                <a:cs typeface="Calibri"/>
                <a:sym typeface="Calibri"/>
              </a:rPr>
              <a:t>4</a:t>
            </a:r>
            <a:r>
              <a:rPr lang="en-US" sz="2400">
                <a:solidFill>
                  <a:schemeClr val="dk1"/>
                </a:solidFill>
                <a:latin typeface="Calibri"/>
                <a:ea typeface="Calibri"/>
                <a:cs typeface="Calibri"/>
                <a:sym typeface="Calibri"/>
              </a:rPr>
              <a:t>University of Wyoming, Laramie, WY</a:t>
            </a:r>
            <a:endParaRPr b="0" i="0" sz="2400" u="none" cap="none" strike="noStrike">
              <a:solidFill>
                <a:schemeClr val="dk1"/>
              </a:solidFill>
              <a:latin typeface="Calibri"/>
              <a:ea typeface="Calibri"/>
              <a:cs typeface="Calibri"/>
              <a:sym typeface="Calibri"/>
            </a:endParaRPr>
          </a:p>
        </p:txBody>
      </p:sp>
      <p:pic>
        <p:nvPicPr>
          <p:cNvPr descr="Shieldcolor" id="85" name="Google Shape;85;p1"/>
          <p:cNvPicPr preferRelativeResize="0"/>
          <p:nvPr/>
        </p:nvPicPr>
        <p:blipFill rotWithShape="1">
          <a:blip r:embed="rId3">
            <a:alphaModFix/>
          </a:blip>
          <a:srcRect b="0" l="0" r="0" t="0"/>
          <a:stretch/>
        </p:blipFill>
        <p:spPr>
          <a:xfrm>
            <a:off x="35627131" y="291256"/>
            <a:ext cx="1593130" cy="1753726"/>
          </a:xfrm>
          <a:prstGeom prst="rect">
            <a:avLst/>
          </a:prstGeom>
          <a:noFill/>
          <a:ln>
            <a:noFill/>
          </a:ln>
          <a:effectLst>
            <a:outerShdw blurRad="50800" rotWithShape="0" algn="tl" dir="2700000" dist="38100">
              <a:srgbClr val="000000">
                <a:alpha val="40000"/>
              </a:srgbClr>
            </a:outerShdw>
          </a:effectLst>
        </p:spPr>
      </p:pic>
      <p:sp>
        <p:nvSpPr>
          <p:cNvPr id="86" name="Google Shape;86;p1"/>
          <p:cNvSpPr/>
          <p:nvPr/>
        </p:nvSpPr>
        <p:spPr>
          <a:xfrm>
            <a:off x="21853238" y="-374775"/>
            <a:ext cx="184731" cy="161582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900"/>
              <a:buFont typeface="Arial"/>
              <a:buNone/>
            </a:pPr>
            <a:r>
              <a:t/>
            </a:r>
            <a:endParaRPr b="0" i="0" sz="9900" u="none" cap="none" strike="noStrike">
              <a:solidFill>
                <a:srgbClr val="503927"/>
              </a:solidFill>
              <a:latin typeface="Calibri"/>
              <a:ea typeface="Calibri"/>
              <a:cs typeface="Calibri"/>
              <a:sym typeface="Calibri"/>
            </a:endParaRPr>
          </a:p>
        </p:txBody>
      </p:sp>
      <p:sp>
        <p:nvSpPr>
          <p:cNvPr id="87" name="Google Shape;87;p1"/>
          <p:cNvSpPr/>
          <p:nvPr/>
        </p:nvSpPr>
        <p:spPr>
          <a:xfrm>
            <a:off x="21853238" y="-374775"/>
            <a:ext cx="184731" cy="161582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900"/>
              <a:buFont typeface="Arial"/>
              <a:buNone/>
            </a:pPr>
            <a:r>
              <a:t/>
            </a:r>
            <a:endParaRPr b="0" i="0" sz="9900" u="none" cap="none" strike="noStrike">
              <a:solidFill>
                <a:srgbClr val="503927"/>
              </a:solidFill>
              <a:latin typeface="Calibri"/>
              <a:ea typeface="Calibri"/>
              <a:cs typeface="Calibri"/>
              <a:sym typeface="Calibri"/>
            </a:endParaRPr>
          </a:p>
        </p:txBody>
      </p:sp>
      <p:sp>
        <p:nvSpPr>
          <p:cNvPr id="88" name="Google Shape;88;p1"/>
          <p:cNvSpPr/>
          <p:nvPr/>
        </p:nvSpPr>
        <p:spPr>
          <a:xfrm>
            <a:off x="21853238" y="-374776"/>
            <a:ext cx="184731" cy="161582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900"/>
              <a:buFont typeface="Arial"/>
              <a:buNone/>
            </a:pPr>
            <a:r>
              <a:t/>
            </a:r>
            <a:endParaRPr b="0" i="0" sz="9900" u="none" cap="none" strike="noStrike">
              <a:solidFill>
                <a:schemeClr val="dk1"/>
              </a:solidFill>
              <a:latin typeface="Arial"/>
              <a:ea typeface="Arial"/>
              <a:cs typeface="Arial"/>
              <a:sym typeface="Arial"/>
            </a:endParaRPr>
          </a:p>
        </p:txBody>
      </p:sp>
      <p:sp>
        <p:nvSpPr>
          <p:cNvPr id="89" name="Google Shape;89;p1"/>
          <p:cNvSpPr txBox="1"/>
          <p:nvPr/>
        </p:nvSpPr>
        <p:spPr>
          <a:xfrm>
            <a:off x="313000" y="2842475"/>
            <a:ext cx="22361400" cy="5475600"/>
          </a:xfrm>
          <a:prstGeom prst="rect">
            <a:avLst/>
          </a:prstGeom>
          <a:gradFill>
            <a:gsLst>
              <a:gs pos="0">
                <a:srgbClr val="C5E898"/>
              </a:gs>
              <a:gs pos="52999">
                <a:srgbClr val="FFFFFF"/>
              </a:gs>
              <a:gs pos="100000">
                <a:srgbClr val="FFFFFF">
                  <a:alpha val="0"/>
                </a:srgbClr>
              </a:gs>
            </a:gsLst>
            <a:lin ang="16200038" scaled="0"/>
          </a:gradFill>
          <a:ln cap="flat" cmpd="sng" w="19050">
            <a:solidFill>
              <a:srgbClr val="000000"/>
            </a:solidFill>
            <a:prstDash val="solid"/>
            <a:round/>
            <a:headEnd len="sm" w="sm" type="none"/>
            <a:tailEnd len="sm" w="sm" type="none"/>
          </a:ln>
        </p:spPr>
        <p:txBody>
          <a:bodyPr anchorCtr="0" anchor="t" bIns="228600" lIns="457200" spcFirstLastPara="1" rIns="457200" wrap="square" tIns="228600">
            <a:noAutofit/>
          </a:bodyPr>
          <a:lstStyle/>
          <a:p>
            <a:pPr indent="0" lvl="0" marL="0" marR="0" rtl="0" algn="just">
              <a:lnSpc>
                <a:spcPct val="115000"/>
              </a:lnSpc>
              <a:spcBef>
                <a:spcPts val="0"/>
              </a:spcBef>
              <a:spcAft>
                <a:spcPts val="0"/>
              </a:spcAft>
              <a:buClr>
                <a:schemeClr val="dk1"/>
              </a:buClr>
              <a:buSzPts val="1100"/>
              <a:buFont typeface="Arial"/>
              <a:buNone/>
            </a:pPr>
            <a:r>
              <a:rPr b="1" i="0" lang="en-US" sz="4200" u="none" cap="none" strike="noStrike">
                <a:solidFill>
                  <a:schemeClr val="dk1"/>
                </a:solidFill>
                <a:latin typeface="Calibri"/>
                <a:ea typeface="Calibri"/>
                <a:cs typeface="Calibri"/>
                <a:sym typeface="Calibri"/>
              </a:rPr>
              <a:t>Background</a:t>
            </a:r>
            <a:endParaRPr b="1" i="0" sz="4200" u="none" cap="none" strike="noStrike">
              <a:solidFill>
                <a:schemeClr val="dk1"/>
              </a:solidFill>
              <a:latin typeface="Calibri"/>
              <a:ea typeface="Calibri"/>
              <a:cs typeface="Calibri"/>
              <a:sym typeface="Calibri"/>
            </a:endParaRPr>
          </a:p>
          <a:p>
            <a:pPr indent="-482600" lvl="0" marL="457200" marR="0" rtl="0" algn="l">
              <a:lnSpc>
                <a:spcPct val="115000"/>
              </a:lnSpc>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Eddy covariance (EC) measurements are highly prone to bias and uncertainty. Hands-on management of EC data processing is necessary to make it </a:t>
            </a:r>
            <a:r>
              <a:rPr lang="en-US" sz="4000">
                <a:solidFill>
                  <a:schemeClr val="dk1"/>
                </a:solidFill>
                <a:latin typeface="Calibri"/>
                <a:ea typeface="Calibri"/>
                <a:cs typeface="Calibri"/>
                <a:sym typeface="Calibri"/>
              </a:rPr>
              <a:t>suitable</a:t>
            </a:r>
            <a:r>
              <a:rPr lang="en-US" sz="4000">
                <a:solidFill>
                  <a:schemeClr val="dk1"/>
                </a:solidFill>
                <a:latin typeface="Calibri"/>
                <a:ea typeface="Calibri"/>
                <a:cs typeface="Calibri"/>
                <a:sym typeface="Calibri"/>
              </a:rPr>
              <a:t> for scientific </a:t>
            </a:r>
            <a:r>
              <a:rPr lang="en-US" sz="4000">
                <a:solidFill>
                  <a:schemeClr val="dk1"/>
                </a:solidFill>
                <a:latin typeface="Calibri"/>
                <a:ea typeface="Calibri"/>
                <a:cs typeface="Calibri"/>
                <a:sym typeface="Calibri"/>
              </a:rPr>
              <a:t>inference</a:t>
            </a:r>
            <a:r>
              <a:rPr lang="en-US" sz="4000">
                <a:solidFill>
                  <a:schemeClr val="dk1"/>
                </a:solidFill>
                <a:latin typeface="Calibri"/>
                <a:ea typeface="Calibri"/>
                <a:cs typeface="Calibri"/>
                <a:sym typeface="Calibri"/>
              </a:rPr>
              <a:t>. </a:t>
            </a:r>
            <a:endParaRPr sz="4000">
              <a:solidFill>
                <a:schemeClr val="dk1"/>
              </a:solidFill>
              <a:latin typeface="Calibri"/>
              <a:ea typeface="Calibri"/>
              <a:cs typeface="Calibri"/>
              <a:sym typeface="Calibri"/>
            </a:endParaRPr>
          </a:p>
          <a:p>
            <a:pPr indent="-482600" lvl="0" marL="457200" marR="0" rtl="0" algn="l">
              <a:lnSpc>
                <a:spcPct val="115000"/>
              </a:lnSpc>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EC data processing is computationally intensive. </a:t>
            </a:r>
            <a:endParaRPr sz="4000">
              <a:solidFill>
                <a:schemeClr val="dk1"/>
              </a:solidFill>
              <a:latin typeface="Calibri"/>
              <a:ea typeface="Calibri"/>
              <a:cs typeface="Calibri"/>
              <a:sym typeface="Calibri"/>
            </a:endParaRPr>
          </a:p>
          <a:p>
            <a:pPr indent="-482600" lvl="0" marL="457200" marR="0" rtl="0" algn="l">
              <a:lnSpc>
                <a:spcPct val="115000"/>
              </a:lnSpc>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Optimizing EC data processing settings</a:t>
            </a:r>
            <a:r>
              <a:rPr lang="en-US" sz="4000">
                <a:solidFill>
                  <a:schemeClr val="dk1"/>
                </a:solidFill>
                <a:latin typeface="Calibri"/>
                <a:ea typeface="Calibri"/>
                <a:cs typeface="Calibri"/>
                <a:sym typeface="Calibri"/>
              </a:rPr>
              <a:t> for a single dataset may need multiple processing runs, and each time must be inspected and processing methods must be tuned. This is very time consuming.</a:t>
            </a:r>
            <a:endParaRPr sz="4000">
              <a:solidFill>
                <a:schemeClr val="dk1"/>
              </a:solidFill>
              <a:latin typeface="Calibri"/>
              <a:ea typeface="Calibri"/>
              <a:cs typeface="Calibri"/>
              <a:sym typeface="Calibri"/>
            </a:endParaRPr>
          </a:p>
          <a:p>
            <a:pPr indent="-482600" lvl="0" marL="457200" marR="0" rtl="0" algn="l">
              <a:lnSpc>
                <a:spcPct val="115000"/>
              </a:lnSpc>
              <a:spcBef>
                <a:spcPts val="0"/>
              </a:spcBef>
              <a:spcAft>
                <a:spcPts val="0"/>
              </a:spcAft>
              <a:buClr>
                <a:schemeClr val="dk1"/>
              </a:buClr>
              <a:buSzPts val="4000"/>
              <a:buFont typeface="Calibri"/>
              <a:buChar char="●"/>
            </a:pPr>
            <a:r>
              <a:rPr lang="en-US" sz="4000">
                <a:solidFill>
                  <a:schemeClr val="dk1"/>
                </a:solidFill>
                <a:latin typeface="Calibri"/>
                <a:ea typeface="Calibri"/>
                <a:cs typeface="Calibri"/>
                <a:sym typeface="Calibri"/>
              </a:rPr>
              <a:t>Site operators would benefit from a</a:t>
            </a:r>
            <a:r>
              <a:rPr lang="en-US" sz="4000">
                <a:solidFill>
                  <a:schemeClr val="dk1"/>
                </a:solidFill>
                <a:latin typeface="Calibri"/>
                <a:ea typeface="Calibri"/>
                <a:cs typeface="Calibri"/>
                <a:sym typeface="Calibri"/>
              </a:rPr>
              <a:t> workflow to expedite the data exploration process. </a:t>
            </a:r>
            <a:endParaRPr b="0" i="0" sz="4000" u="none" cap="none" strike="noStrike">
              <a:solidFill>
                <a:schemeClr val="dk1"/>
              </a:solidFill>
              <a:latin typeface="Calibri"/>
              <a:ea typeface="Calibri"/>
              <a:cs typeface="Calibri"/>
              <a:sym typeface="Calibri"/>
            </a:endParaRPr>
          </a:p>
        </p:txBody>
      </p:sp>
      <p:sp>
        <p:nvSpPr>
          <p:cNvPr id="90" name="Google Shape;90;p1"/>
          <p:cNvSpPr/>
          <p:nvPr/>
        </p:nvSpPr>
        <p:spPr>
          <a:xfrm>
            <a:off x="21853238" y="-374776"/>
            <a:ext cx="184731" cy="161582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900"/>
              <a:buFont typeface="Arial"/>
              <a:buNone/>
            </a:pPr>
            <a:r>
              <a:t/>
            </a:r>
            <a:endParaRPr b="0" i="0" sz="9900" u="none" cap="none" strike="noStrike">
              <a:solidFill>
                <a:schemeClr val="dk1"/>
              </a:solidFill>
              <a:latin typeface="Arial"/>
              <a:ea typeface="Arial"/>
              <a:cs typeface="Arial"/>
              <a:sym typeface="Arial"/>
            </a:endParaRPr>
          </a:p>
        </p:txBody>
      </p:sp>
      <p:sp>
        <p:nvSpPr>
          <p:cNvPr id="91" name="Google Shape;91;p1"/>
          <p:cNvSpPr/>
          <p:nvPr/>
        </p:nvSpPr>
        <p:spPr>
          <a:xfrm>
            <a:off x="21853238" y="-374776"/>
            <a:ext cx="184731" cy="161582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900"/>
              <a:buFont typeface="Arial"/>
              <a:buNone/>
            </a:pPr>
            <a:r>
              <a:t/>
            </a:r>
            <a:endParaRPr b="0" i="0" sz="9900" u="none" cap="none" strike="noStrike">
              <a:solidFill>
                <a:schemeClr val="dk1"/>
              </a:solidFill>
              <a:latin typeface="Arial"/>
              <a:ea typeface="Arial"/>
              <a:cs typeface="Arial"/>
              <a:sym typeface="Arial"/>
            </a:endParaRPr>
          </a:p>
        </p:txBody>
      </p:sp>
      <p:sp>
        <p:nvSpPr>
          <p:cNvPr id="92" name="Google Shape;92;p1"/>
          <p:cNvSpPr/>
          <p:nvPr/>
        </p:nvSpPr>
        <p:spPr>
          <a:xfrm>
            <a:off x="21853238" y="-374776"/>
            <a:ext cx="184731" cy="161582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900"/>
              <a:buFont typeface="Arial"/>
              <a:buNone/>
            </a:pPr>
            <a:r>
              <a:t/>
            </a:r>
            <a:endParaRPr b="0" i="0" sz="9900" u="none" cap="none" strike="noStrike">
              <a:solidFill>
                <a:schemeClr val="dk1"/>
              </a:solidFill>
              <a:latin typeface="Arial"/>
              <a:ea typeface="Arial"/>
              <a:cs typeface="Arial"/>
              <a:sym typeface="Arial"/>
            </a:endParaRPr>
          </a:p>
        </p:txBody>
      </p:sp>
      <p:sp>
        <p:nvSpPr>
          <p:cNvPr id="93" name="Google Shape;93;p1"/>
          <p:cNvSpPr/>
          <p:nvPr/>
        </p:nvSpPr>
        <p:spPr>
          <a:xfrm>
            <a:off x="5" y="350656"/>
            <a:ext cx="184731" cy="70788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Arial"/>
              <a:buNone/>
            </a:pPr>
            <a:br>
              <a:rPr b="0" i="0" lang="en-US" sz="1100" u="none" cap="none" strike="noStrike">
                <a:solidFill>
                  <a:schemeClr val="dk1"/>
                </a:solidFill>
                <a:latin typeface="Arial"/>
                <a:ea typeface="Arial"/>
                <a:cs typeface="Arial"/>
                <a:sym typeface="Arial"/>
              </a:rPr>
            </a:br>
            <a:br>
              <a:rPr b="0" i="0" lang="en-US" sz="1100" u="none" cap="none" strike="noStrike">
                <a:solidFill>
                  <a:schemeClr val="dk1"/>
                </a:solidFill>
                <a:latin typeface="Arial"/>
                <a:ea typeface="Arial"/>
                <a:cs typeface="Arial"/>
                <a:sym typeface="Arial"/>
              </a:rPr>
            </a:br>
            <a:endParaRPr b="0" i="0" sz="1800" u="none" cap="none" strike="noStrike">
              <a:solidFill>
                <a:schemeClr val="dk1"/>
              </a:solidFill>
              <a:latin typeface="Arial"/>
              <a:ea typeface="Arial"/>
              <a:cs typeface="Arial"/>
              <a:sym typeface="Arial"/>
            </a:endParaRPr>
          </a:p>
        </p:txBody>
      </p:sp>
      <p:sp>
        <p:nvSpPr>
          <p:cNvPr id="94" name="Google Shape;94;p1"/>
          <p:cNvSpPr/>
          <p:nvPr/>
        </p:nvSpPr>
        <p:spPr>
          <a:xfrm>
            <a:off x="21853238" y="-374776"/>
            <a:ext cx="184731" cy="161582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900"/>
              <a:buFont typeface="Arial"/>
              <a:buNone/>
            </a:pPr>
            <a:r>
              <a:t/>
            </a:r>
            <a:endParaRPr b="0" i="0" sz="9900" u="none" cap="none" strike="noStrike">
              <a:solidFill>
                <a:schemeClr val="dk1"/>
              </a:solidFill>
              <a:latin typeface="Arial"/>
              <a:ea typeface="Arial"/>
              <a:cs typeface="Arial"/>
              <a:sym typeface="Arial"/>
            </a:endParaRPr>
          </a:p>
        </p:txBody>
      </p:sp>
      <p:sp>
        <p:nvSpPr>
          <p:cNvPr id="95" name="Google Shape;95;p1"/>
          <p:cNvSpPr/>
          <p:nvPr/>
        </p:nvSpPr>
        <p:spPr>
          <a:xfrm>
            <a:off x="22921450" y="2803250"/>
            <a:ext cx="20468100" cy="24528300"/>
          </a:xfrm>
          <a:prstGeom prst="rect">
            <a:avLst/>
          </a:prstGeom>
          <a:gradFill>
            <a:gsLst>
              <a:gs pos="0">
                <a:srgbClr val="C5E898"/>
              </a:gs>
              <a:gs pos="74000">
                <a:srgbClr val="FFFFFF"/>
              </a:gs>
              <a:gs pos="100000">
                <a:srgbClr val="FFFFFF">
                  <a:alpha val="0"/>
                </a:srgbClr>
              </a:gs>
            </a:gsLst>
            <a:lin ang="540001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
          <p:cNvSpPr txBox="1"/>
          <p:nvPr/>
        </p:nvSpPr>
        <p:spPr>
          <a:xfrm>
            <a:off x="22921450" y="2803250"/>
            <a:ext cx="9630600" cy="11914200"/>
          </a:xfrm>
          <a:prstGeom prst="rect">
            <a:avLst/>
          </a:prstGeom>
          <a:noFill/>
          <a:ln>
            <a:noFill/>
          </a:ln>
        </p:spPr>
        <p:txBody>
          <a:bodyPr anchorCtr="0" anchor="t" bIns="228600" lIns="457200" spcFirstLastPara="1" rIns="457200" wrap="square" tIns="228600">
            <a:noAutofit/>
          </a:bodyPr>
          <a:lstStyle/>
          <a:p>
            <a:pPr indent="0" lvl="0" marL="0" marR="0" rtl="0" algn="ctr">
              <a:lnSpc>
                <a:spcPct val="115000"/>
              </a:lnSpc>
              <a:spcBef>
                <a:spcPts val="0"/>
              </a:spcBef>
              <a:spcAft>
                <a:spcPts val="0"/>
              </a:spcAft>
              <a:buClr>
                <a:srgbClr val="000000"/>
              </a:buClr>
              <a:buSzPts val="1100"/>
              <a:buFont typeface="Arial"/>
              <a:buNone/>
            </a:pPr>
            <a:r>
              <a:rPr b="1" lang="en-US" sz="4200">
                <a:solidFill>
                  <a:schemeClr val="dk1"/>
                </a:solidFill>
                <a:latin typeface="Calibri"/>
                <a:ea typeface="Calibri"/>
                <a:cs typeface="Calibri"/>
                <a:sym typeface="Calibri"/>
              </a:rPr>
              <a:t>Workflow Demonstration: Sensitivity of CO</a:t>
            </a:r>
            <a:r>
              <a:rPr b="1" baseline="-25000" lang="en-US" sz="4200">
                <a:solidFill>
                  <a:schemeClr val="dk1"/>
                </a:solidFill>
                <a:latin typeface="Calibri"/>
                <a:ea typeface="Calibri"/>
                <a:cs typeface="Calibri"/>
                <a:sym typeface="Calibri"/>
              </a:rPr>
              <a:t>2</a:t>
            </a:r>
            <a:r>
              <a:rPr b="1" lang="en-US" sz="4200">
                <a:solidFill>
                  <a:schemeClr val="dk1"/>
                </a:solidFill>
                <a:latin typeface="Calibri"/>
                <a:ea typeface="Calibri"/>
                <a:cs typeface="Calibri"/>
                <a:sym typeface="Calibri"/>
              </a:rPr>
              <a:t> Flux to Gas Analyzer Field Calibrations</a:t>
            </a:r>
            <a:endParaRPr b="1" i="0" sz="4200" u="none" cap="none" strike="noStrike">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rPr lang="en-US" sz="3400">
                <a:solidFill>
                  <a:schemeClr val="dk1"/>
                </a:solidFill>
                <a:latin typeface="Calibri"/>
                <a:ea typeface="Calibri"/>
                <a:cs typeface="Calibri"/>
                <a:sym typeface="Calibri"/>
              </a:rPr>
              <a:t>The field calibrations performed on infrared gas analyzers used in EC systems are subject to bias and random error (Fig. 3). We used our workflow this calibration error at the US-CPk Ameriflux by performing a </a:t>
            </a:r>
            <a:r>
              <a:rPr lang="en-US" sz="3400">
                <a:solidFill>
                  <a:schemeClr val="dk1"/>
                </a:solidFill>
                <a:latin typeface="Calibri"/>
                <a:ea typeface="Calibri"/>
                <a:cs typeface="Calibri"/>
                <a:sym typeface="Calibri"/>
              </a:rPr>
              <a:t>sensitivity</a:t>
            </a:r>
            <a:r>
              <a:rPr lang="en-US" sz="3400">
                <a:solidFill>
                  <a:schemeClr val="dk1"/>
                </a:solidFill>
                <a:latin typeface="Calibri"/>
                <a:ea typeface="Calibri"/>
                <a:cs typeface="Calibri"/>
                <a:sym typeface="Calibri"/>
              </a:rPr>
              <a:t> analysis of surface carbon flux measurements to random error in the gas analyzer calibration coefficients (Fig. 4).</a:t>
            </a:r>
            <a:endParaRPr sz="34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3900" u="none" cap="none" strike="noStrike">
              <a:solidFill>
                <a:schemeClr val="dk1"/>
              </a:solidFill>
              <a:latin typeface="Calibri"/>
              <a:ea typeface="Calibri"/>
              <a:cs typeface="Calibri"/>
              <a:sym typeface="Calibri"/>
            </a:endParaRPr>
          </a:p>
        </p:txBody>
      </p:sp>
      <p:grpSp>
        <p:nvGrpSpPr>
          <p:cNvPr id="97" name="Google Shape;97;p1"/>
          <p:cNvGrpSpPr/>
          <p:nvPr/>
        </p:nvGrpSpPr>
        <p:grpSpPr>
          <a:xfrm>
            <a:off x="23223250" y="21254700"/>
            <a:ext cx="20002836" cy="5891496"/>
            <a:chOff x="712650" y="27951575"/>
            <a:chExt cx="20002836" cy="5891496"/>
          </a:xfrm>
        </p:grpSpPr>
        <p:grpSp>
          <p:nvGrpSpPr>
            <p:cNvPr id="98" name="Google Shape;98;p1"/>
            <p:cNvGrpSpPr/>
            <p:nvPr/>
          </p:nvGrpSpPr>
          <p:grpSpPr>
            <a:xfrm>
              <a:off x="712650" y="27951575"/>
              <a:ext cx="20002836" cy="5891496"/>
              <a:chOff x="22704924" y="8808248"/>
              <a:chExt cx="21420900" cy="6043800"/>
            </a:xfrm>
          </p:grpSpPr>
          <p:sp>
            <p:nvSpPr>
              <p:cNvPr id="99" name="Google Shape;99;p1"/>
              <p:cNvSpPr/>
              <p:nvPr/>
            </p:nvSpPr>
            <p:spPr>
              <a:xfrm>
                <a:off x="22704924" y="8808248"/>
                <a:ext cx="21420900" cy="6043800"/>
              </a:xfrm>
              <a:prstGeom prst="rect">
                <a:avLst/>
              </a:prstGeom>
              <a:solidFill>
                <a:srgbClr val="72C4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0" name="Google Shape;100;p1"/>
              <p:cNvSpPr txBox="1"/>
              <p:nvPr/>
            </p:nvSpPr>
            <p:spPr>
              <a:xfrm>
                <a:off x="22859936" y="8979540"/>
                <a:ext cx="5143200" cy="5728500"/>
              </a:xfrm>
              <a:prstGeom prst="rect">
                <a:avLst/>
              </a:prstGeom>
              <a:solidFill>
                <a:srgbClr val="E5EFF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Fig. 4: CO</a:t>
                </a:r>
                <a:r>
                  <a:rPr baseline="-25000" lang="en-US" sz="2400">
                    <a:solidFill>
                      <a:schemeClr val="dk1"/>
                    </a:solidFill>
                  </a:rPr>
                  <a:t>2</a:t>
                </a:r>
                <a:r>
                  <a:rPr lang="en-US" sz="2400">
                    <a:solidFill>
                      <a:schemeClr val="dk1"/>
                    </a:solidFill>
                  </a:rPr>
                  <a:t> flux from the BB-NF 17m gas analyzer, averaged for each day of the year across 5 years of data for 17 ensemble members. Thin lines </a:t>
                </a:r>
                <a:r>
                  <a:rPr lang="en-US" sz="2400">
                    <a:solidFill>
                      <a:schemeClr val="dk1"/>
                    </a:solidFill>
                  </a:rPr>
                  <a:t>represent individual runs computed from a single set of calibration coefficients. The thick line represents the mean of all runs. </a:t>
                </a:r>
                <a:endParaRPr sz="2400">
                  <a:solidFill>
                    <a:schemeClr val="dk1"/>
                  </a:solidFill>
                </a:endParaRPr>
              </a:p>
              <a:p>
                <a:pPr indent="0" lvl="0" marL="0" rtl="0" algn="l">
                  <a:spcBef>
                    <a:spcPts val="0"/>
                  </a:spcBef>
                  <a:spcAft>
                    <a:spcPts val="0"/>
                  </a:spcAft>
                  <a:buNone/>
                </a:pPr>
                <a:r>
                  <a:rPr i="1" lang="en-US" sz="2200">
                    <a:solidFill>
                      <a:schemeClr val="dk1"/>
                    </a:solidFill>
                  </a:rPr>
                  <a:t>Note: this data has not been subject to any post-processing. Additionally, apparent CO</a:t>
                </a:r>
                <a:r>
                  <a:rPr baseline="-25000" i="1" lang="en-US" sz="2200">
                    <a:solidFill>
                      <a:schemeClr val="dk1"/>
                    </a:solidFill>
                  </a:rPr>
                  <a:t>2</a:t>
                </a:r>
                <a:r>
                  <a:rPr i="1" lang="en-US" sz="2200">
                    <a:solidFill>
                      <a:schemeClr val="dk1"/>
                    </a:solidFill>
                  </a:rPr>
                  <a:t> uptake in the wintertime is due to self-heating of the gas analyzer, which has not been fully corrected yet.</a:t>
                </a:r>
                <a:endParaRPr i="1" sz="2200">
                  <a:solidFill>
                    <a:schemeClr val="dk1"/>
                  </a:solidFill>
                </a:endParaRPr>
              </a:p>
            </p:txBody>
          </p:sp>
        </p:grpSp>
        <p:pic>
          <p:nvPicPr>
            <p:cNvPr id="101" name="Google Shape;101;p1"/>
            <p:cNvPicPr preferRelativeResize="0"/>
            <p:nvPr/>
          </p:nvPicPr>
          <p:blipFill>
            <a:blip r:embed="rId4">
              <a:alphaModFix/>
            </a:blip>
            <a:stretch>
              <a:fillRect/>
            </a:stretch>
          </p:blipFill>
          <p:spPr>
            <a:xfrm>
              <a:off x="5751575" y="28118625"/>
              <a:ext cx="14744600" cy="5584185"/>
            </a:xfrm>
            <a:prstGeom prst="rect">
              <a:avLst/>
            </a:prstGeom>
            <a:noFill/>
            <a:ln>
              <a:noFill/>
            </a:ln>
          </p:spPr>
        </p:pic>
      </p:grpSp>
      <p:sp>
        <p:nvSpPr>
          <p:cNvPr id="102" name="Google Shape;102;p1"/>
          <p:cNvSpPr/>
          <p:nvPr/>
        </p:nvSpPr>
        <p:spPr>
          <a:xfrm>
            <a:off x="21853238" y="-374776"/>
            <a:ext cx="184731" cy="161582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900"/>
              <a:buFont typeface="Arial"/>
              <a:buNone/>
            </a:pPr>
            <a:r>
              <a:t/>
            </a:r>
            <a:endParaRPr b="0" i="0" sz="9900" u="none" cap="none" strike="noStrike">
              <a:solidFill>
                <a:schemeClr val="dk1"/>
              </a:solidFill>
              <a:latin typeface="Arial"/>
              <a:ea typeface="Arial"/>
              <a:cs typeface="Arial"/>
              <a:sym typeface="Arial"/>
            </a:endParaRPr>
          </a:p>
        </p:txBody>
      </p:sp>
      <p:cxnSp>
        <p:nvCxnSpPr>
          <p:cNvPr id="103" name="Google Shape;103;p1"/>
          <p:cNvCxnSpPr/>
          <p:nvPr/>
        </p:nvCxnSpPr>
        <p:spPr>
          <a:xfrm>
            <a:off x="13" y="2530753"/>
            <a:ext cx="43891200" cy="0"/>
          </a:xfrm>
          <a:prstGeom prst="straightConnector1">
            <a:avLst/>
          </a:prstGeom>
          <a:solidFill>
            <a:schemeClr val="accent1"/>
          </a:solidFill>
          <a:ln cap="rnd" cmpd="sng" w="152400">
            <a:solidFill>
              <a:schemeClr val="dk1"/>
            </a:solidFill>
            <a:prstDash val="solid"/>
            <a:round/>
            <a:headEnd len="sm" w="sm" type="none"/>
            <a:tailEnd len="sm" w="sm" type="none"/>
          </a:ln>
        </p:spPr>
      </p:cxnSp>
      <p:pic>
        <p:nvPicPr>
          <p:cNvPr id="104" name="Google Shape;104;p1"/>
          <p:cNvPicPr preferRelativeResize="0"/>
          <p:nvPr/>
        </p:nvPicPr>
        <p:blipFill rotWithShape="1">
          <a:blip r:embed="rId5">
            <a:alphaModFix/>
          </a:blip>
          <a:srcRect b="0" l="0" r="0" t="0"/>
          <a:stretch/>
        </p:blipFill>
        <p:spPr>
          <a:xfrm>
            <a:off x="819718" y="448600"/>
            <a:ext cx="6510576" cy="1148925"/>
          </a:xfrm>
          <a:prstGeom prst="rect">
            <a:avLst/>
          </a:prstGeom>
          <a:noFill/>
          <a:ln>
            <a:noFill/>
          </a:ln>
        </p:spPr>
      </p:pic>
      <p:pic>
        <p:nvPicPr>
          <p:cNvPr id="105" name="Google Shape;105;p1"/>
          <p:cNvPicPr preferRelativeResize="0"/>
          <p:nvPr/>
        </p:nvPicPr>
        <p:blipFill>
          <a:blip r:embed="rId6">
            <a:alphaModFix/>
          </a:blip>
          <a:stretch>
            <a:fillRect/>
          </a:stretch>
        </p:blipFill>
        <p:spPr>
          <a:xfrm>
            <a:off x="37661425" y="448600"/>
            <a:ext cx="5728124" cy="1439025"/>
          </a:xfrm>
          <a:prstGeom prst="rect">
            <a:avLst/>
          </a:prstGeom>
          <a:noFill/>
          <a:ln>
            <a:noFill/>
          </a:ln>
        </p:spPr>
      </p:pic>
      <p:sp>
        <p:nvSpPr>
          <p:cNvPr id="106" name="Google Shape;106;p1"/>
          <p:cNvSpPr/>
          <p:nvPr/>
        </p:nvSpPr>
        <p:spPr>
          <a:xfrm flipH="1">
            <a:off x="23222850" y="3016150"/>
            <a:ext cx="20002500" cy="10273500"/>
          </a:xfrm>
          <a:prstGeom prst="corner">
            <a:avLst>
              <a:gd fmla="val 26407" name="adj1"/>
              <a:gd fmla="val 106180" name="adj2"/>
            </a:avLst>
          </a:prstGeom>
          <a:solidFill>
            <a:srgbClr val="72C4D6"/>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 name="Google Shape;107;p1"/>
          <p:cNvSpPr txBox="1"/>
          <p:nvPr/>
        </p:nvSpPr>
        <p:spPr>
          <a:xfrm>
            <a:off x="38679445" y="1673550"/>
            <a:ext cx="4996500" cy="584700"/>
          </a:xfrm>
          <a:prstGeom prst="rect">
            <a:avLst/>
          </a:prstGeom>
          <a:noFill/>
          <a:ln>
            <a:noFill/>
          </a:ln>
        </p:spPr>
        <p:txBody>
          <a:bodyPr anchorCtr="0" anchor="t" bIns="60875" lIns="121775" spcFirstLastPara="1" rIns="121775" wrap="square" tIns="60875">
            <a:spAutoFit/>
          </a:bodyPr>
          <a:lstStyle/>
          <a:p>
            <a:pPr indent="-2112963" lvl="0" marL="2112963" marR="0" rtl="0" algn="r">
              <a:lnSpc>
                <a:spcPct val="100000"/>
              </a:lnSpc>
              <a:spcBef>
                <a:spcPts val="0"/>
              </a:spcBef>
              <a:spcAft>
                <a:spcPts val="0"/>
              </a:spcAft>
              <a:buClr>
                <a:srgbClr val="000000"/>
              </a:buClr>
              <a:buSzPts val="3200"/>
              <a:buFont typeface="Arial"/>
              <a:buNone/>
            </a:pPr>
            <a:r>
              <a:rPr b="0" i="0" lang="en-US" sz="3000" u="none" cap="none" strike="noStrike">
                <a:solidFill>
                  <a:schemeClr val="dk1"/>
                </a:solidFill>
                <a:latin typeface="Calibri"/>
                <a:ea typeface="Calibri"/>
                <a:cs typeface="Calibri"/>
                <a:sym typeface="Calibri"/>
              </a:rPr>
              <a:t>contact: </a:t>
            </a:r>
            <a:r>
              <a:rPr b="0" i="0" lang="en-US" sz="3000" u="sng" cap="none" strike="noStrike">
                <a:solidFill>
                  <a:schemeClr val="dk1"/>
                </a:solidFill>
                <a:latin typeface="Calibri"/>
                <a:ea typeface="Calibri"/>
                <a:cs typeface="Calibri"/>
                <a:sym typeface="Calibri"/>
                <a:hlinkClick r:id="rId7">
                  <a:extLst>
                    <a:ext uri="{A12FA001-AC4F-418D-AE19-62706E023703}">
                      <ahyp:hlinkClr val="tx"/>
                    </a:ext>
                  </a:extLst>
                </a:hlinkClick>
              </a:rPr>
              <a:t>afox18@uwyo.edu</a:t>
            </a:r>
            <a:endParaRPr b="0" i="0" sz="3000" u="sng" cap="none" strike="noStrike">
              <a:solidFill>
                <a:schemeClr val="dk1"/>
              </a:solidFill>
              <a:latin typeface="Calibri"/>
              <a:ea typeface="Calibri"/>
              <a:cs typeface="Calibri"/>
              <a:sym typeface="Calibri"/>
            </a:endParaRPr>
          </a:p>
        </p:txBody>
      </p:sp>
      <p:grpSp>
        <p:nvGrpSpPr>
          <p:cNvPr id="108" name="Google Shape;108;p1"/>
          <p:cNvGrpSpPr/>
          <p:nvPr/>
        </p:nvGrpSpPr>
        <p:grpSpPr>
          <a:xfrm>
            <a:off x="32552038" y="3173887"/>
            <a:ext cx="10454726" cy="9957424"/>
            <a:chOff x="25601450" y="15246550"/>
            <a:chExt cx="10454726" cy="9957424"/>
          </a:xfrm>
        </p:grpSpPr>
        <p:pic>
          <p:nvPicPr>
            <p:cNvPr id="109" name="Google Shape;109;p1"/>
            <p:cNvPicPr preferRelativeResize="0"/>
            <p:nvPr/>
          </p:nvPicPr>
          <p:blipFill>
            <a:blip r:embed="rId8">
              <a:alphaModFix/>
            </a:blip>
            <a:stretch>
              <a:fillRect/>
            </a:stretch>
          </p:blipFill>
          <p:spPr>
            <a:xfrm>
              <a:off x="25601450" y="15246550"/>
              <a:ext cx="10454726" cy="9957424"/>
            </a:xfrm>
            <a:prstGeom prst="rect">
              <a:avLst/>
            </a:prstGeom>
            <a:noFill/>
            <a:ln cap="flat" cmpd="sng" w="19050">
              <a:solidFill>
                <a:schemeClr val="dk2"/>
              </a:solidFill>
              <a:prstDash val="solid"/>
              <a:round/>
              <a:headEnd len="sm" w="sm" type="none"/>
              <a:tailEnd len="sm" w="sm" type="none"/>
            </a:ln>
          </p:spPr>
        </p:pic>
        <p:sp>
          <p:nvSpPr>
            <p:cNvPr id="110" name="Google Shape;110;p1"/>
            <p:cNvSpPr/>
            <p:nvPr/>
          </p:nvSpPr>
          <p:spPr>
            <a:xfrm>
              <a:off x="25745238" y="17526588"/>
              <a:ext cx="6219300" cy="1149000"/>
            </a:xfrm>
            <a:prstGeom prst="triangle">
              <a:avLst>
                <a:gd fmla="val 53673" name="adj"/>
              </a:avLst>
            </a:prstGeom>
            <a:solidFill>
              <a:srgbClr val="808080">
                <a:alpha val="525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11" name="Google Shape;111;p1"/>
            <p:cNvPicPr preferRelativeResize="0"/>
            <p:nvPr/>
          </p:nvPicPr>
          <p:blipFill>
            <a:blip r:embed="rId9">
              <a:alphaModFix/>
            </a:blip>
            <a:stretch>
              <a:fillRect/>
            </a:stretch>
          </p:blipFill>
          <p:spPr>
            <a:xfrm>
              <a:off x="25789964" y="18674288"/>
              <a:ext cx="6174450" cy="5975589"/>
            </a:xfrm>
            <a:prstGeom prst="rect">
              <a:avLst/>
            </a:prstGeom>
            <a:noFill/>
            <a:ln cap="flat" cmpd="sng" w="28575">
              <a:solidFill>
                <a:schemeClr val="dk2"/>
              </a:solidFill>
              <a:prstDash val="solid"/>
              <a:round/>
              <a:headEnd len="sm" w="sm" type="none"/>
              <a:tailEnd len="sm" w="sm" type="none"/>
            </a:ln>
            <a:effectLst>
              <a:outerShdw blurRad="128588" rotWithShape="0" algn="bl" dir="3240000" dist="438150">
                <a:srgbClr val="000000">
                  <a:alpha val="60000"/>
                </a:srgbClr>
              </a:outerShdw>
            </a:effectLst>
          </p:spPr>
        </p:pic>
        <p:grpSp>
          <p:nvGrpSpPr>
            <p:cNvPr id="112" name="Google Shape;112;p1"/>
            <p:cNvGrpSpPr/>
            <p:nvPr/>
          </p:nvGrpSpPr>
          <p:grpSpPr>
            <a:xfrm>
              <a:off x="26179284" y="18590602"/>
              <a:ext cx="2012786" cy="809839"/>
              <a:chOff x="30039901" y="18561095"/>
              <a:chExt cx="1453800" cy="584932"/>
            </a:xfrm>
          </p:grpSpPr>
          <p:cxnSp>
            <p:nvCxnSpPr>
              <p:cNvPr id="113" name="Google Shape;113;p1"/>
              <p:cNvCxnSpPr/>
              <p:nvPr/>
            </p:nvCxnSpPr>
            <p:spPr>
              <a:xfrm>
                <a:off x="30039901" y="19146027"/>
                <a:ext cx="706800" cy="0"/>
              </a:xfrm>
              <a:prstGeom prst="straightConnector1">
                <a:avLst/>
              </a:prstGeom>
              <a:noFill/>
              <a:ln cap="flat" cmpd="sng" w="76200">
                <a:solidFill>
                  <a:schemeClr val="lt1"/>
                </a:solidFill>
                <a:prstDash val="solid"/>
                <a:round/>
                <a:headEnd len="med" w="med" type="none"/>
                <a:tailEnd len="med" w="med" type="none"/>
              </a:ln>
              <a:effectLst>
                <a:outerShdw blurRad="100013" rotWithShape="0" algn="bl" dir="2880000" dist="276225">
                  <a:srgbClr val="000000">
                    <a:alpha val="52000"/>
                  </a:srgbClr>
                </a:outerShdw>
              </a:effectLst>
            </p:spPr>
          </p:cxnSp>
          <p:sp>
            <p:nvSpPr>
              <p:cNvPr id="114" name="Google Shape;114;p1"/>
              <p:cNvSpPr txBox="1"/>
              <p:nvPr/>
            </p:nvSpPr>
            <p:spPr>
              <a:xfrm>
                <a:off x="30039901" y="18561095"/>
                <a:ext cx="1453800" cy="363600"/>
              </a:xfrm>
              <a:prstGeom prst="rect">
                <a:avLst/>
              </a:prstGeom>
              <a:noFill/>
              <a:ln>
                <a:noFill/>
              </a:ln>
              <a:effectLst>
                <a:outerShdw blurRad="100013" rotWithShape="0" algn="bl" dir="2880000" dist="276225">
                  <a:srgbClr val="000000">
                    <a:alpha val="52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lt1"/>
                    </a:solidFill>
                  </a:rPr>
                  <a:t>200m</a:t>
                </a:r>
                <a:endParaRPr sz="2400">
                  <a:solidFill>
                    <a:schemeClr val="lt1"/>
                  </a:solidFill>
                </a:endParaRPr>
              </a:p>
            </p:txBody>
          </p:sp>
          <p:cxnSp>
            <p:nvCxnSpPr>
              <p:cNvPr id="115" name="Google Shape;115;p1"/>
              <p:cNvCxnSpPr/>
              <p:nvPr/>
            </p:nvCxnSpPr>
            <p:spPr>
              <a:xfrm>
                <a:off x="30746571" y="19146027"/>
                <a:ext cx="706800" cy="0"/>
              </a:xfrm>
              <a:prstGeom prst="straightConnector1">
                <a:avLst/>
              </a:prstGeom>
              <a:noFill/>
              <a:ln cap="flat" cmpd="sng" w="76200">
                <a:solidFill>
                  <a:schemeClr val="lt1"/>
                </a:solidFill>
                <a:prstDash val="solid"/>
                <a:round/>
                <a:headEnd len="med" w="med" type="none"/>
                <a:tailEnd len="med" w="med" type="none"/>
              </a:ln>
              <a:effectLst>
                <a:outerShdw blurRad="100013" rotWithShape="0" algn="bl" dir="2880000" dist="276225">
                  <a:srgbClr val="000000">
                    <a:alpha val="52000"/>
                  </a:srgbClr>
                </a:outerShdw>
              </a:effectLst>
            </p:spPr>
          </p:cxnSp>
        </p:grpSp>
        <p:sp>
          <p:nvSpPr>
            <p:cNvPr id="116" name="Google Shape;116;p1"/>
            <p:cNvSpPr txBox="1"/>
            <p:nvPr/>
          </p:nvSpPr>
          <p:spPr>
            <a:xfrm>
              <a:off x="28402175" y="16868725"/>
              <a:ext cx="1545300" cy="3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US-CPk</a:t>
              </a:r>
              <a:endParaRPr sz="2400">
                <a:solidFill>
                  <a:schemeClr val="dk1"/>
                </a:solidFill>
              </a:endParaRPr>
            </a:p>
          </p:txBody>
        </p:sp>
        <p:sp>
          <p:nvSpPr>
            <p:cNvPr id="117" name="Google Shape;117;p1"/>
            <p:cNvSpPr/>
            <p:nvPr/>
          </p:nvSpPr>
          <p:spPr>
            <a:xfrm>
              <a:off x="29782680" y="21115672"/>
              <a:ext cx="172500" cy="172500"/>
            </a:xfrm>
            <a:prstGeom prst="ellipse">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8" name="Google Shape;118;p1"/>
            <p:cNvSpPr/>
            <p:nvPr/>
          </p:nvSpPr>
          <p:spPr>
            <a:xfrm>
              <a:off x="30395941" y="22449844"/>
              <a:ext cx="172500" cy="172500"/>
            </a:xfrm>
            <a:prstGeom prst="ellipse">
              <a:avLst/>
            </a:prstGeom>
            <a:solidFill>
              <a:srgbClr val="ED080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9" name="Google Shape;119;p1"/>
            <p:cNvSpPr/>
            <p:nvPr/>
          </p:nvSpPr>
          <p:spPr>
            <a:xfrm>
              <a:off x="29524374" y="20975891"/>
              <a:ext cx="172500" cy="172500"/>
            </a:xfrm>
            <a:prstGeom prst="ellipse">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0" name="Google Shape;120;p1"/>
            <p:cNvSpPr/>
            <p:nvPr/>
          </p:nvSpPr>
          <p:spPr>
            <a:xfrm>
              <a:off x="30309606" y="24190295"/>
              <a:ext cx="172500" cy="172500"/>
            </a:xfrm>
            <a:prstGeom prst="ellipse">
              <a:avLst/>
            </a:prstGeom>
            <a:solidFill>
              <a:srgbClr val="D2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1" name="Google Shape;121;p1"/>
            <p:cNvSpPr/>
            <p:nvPr/>
          </p:nvSpPr>
          <p:spPr>
            <a:xfrm>
              <a:off x="30201635" y="22449845"/>
              <a:ext cx="172500" cy="1725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1"/>
            <p:cNvSpPr txBox="1"/>
            <p:nvPr/>
          </p:nvSpPr>
          <p:spPr>
            <a:xfrm>
              <a:off x="26968136" y="20314894"/>
              <a:ext cx="2271900" cy="559500"/>
            </a:xfrm>
            <a:prstGeom prst="rect">
              <a:avLst/>
            </a:prstGeom>
            <a:noFill/>
            <a:ln cap="flat" cmpd="sng" w="19050">
              <a:solidFill>
                <a:srgbClr val="00BB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00BBFF"/>
                  </a:solidFill>
                </a:rPr>
                <a:t>BB-NF 3m</a:t>
              </a:r>
              <a:endParaRPr sz="2400">
                <a:solidFill>
                  <a:srgbClr val="00BBFF"/>
                </a:solidFill>
              </a:endParaRPr>
            </a:p>
          </p:txBody>
        </p:sp>
        <p:cxnSp>
          <p:nvCxnSpPr>
            <p:cNvPr id="123" name="Google Shape;123;p1"/>
            <p:cNvCxnSpPr/>
            <p:nvPr/>
          </p:nvCxnSpPr>
          <p:spPr>
            <a:xfrm flipH="1">
              <a:off x="25785291" y="17537547"/>
              <a:ext cx="3264300" cy="11175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
            <p:cNvCxnSpPr/>
            <p:nvPr/>
          </p:nvCxnSpPr>
          <p:spPr>
            <a:xfrm>
              <a:off x="29067788" y="17510113"/>
              <a:ext cx="2882700" cy="1154400"/>
            </a:xfrm>
            <a:prstGeom prst="straightConnector1">
              <a:avLst/>
            </a:prstGeom>
            <a:noFill/>
            <a:ln cap="flat" cmpd="sng" w="9525">
              <a:solidFill>
                <a:schemeClr val="dk2"/>
              </a:solidFill>
              <a:prstDash val="solid"/>
              <a:round/>
              <a:headEnd len="med" w="med" type="none"/>
              <a:tailEnd len="med" w="med" type="none"/>
            </a:ln>
          </p:spPr>
        </p:cxnSp>
        <p:sp>
          <p:nvSpPr>
            <p:cNvPr id="125" name="Google Shape;125;p1"/>
            <p:cNvSpPr/>
            <p:nvPr/>
          </p:nvSpPr>
          <p:spPr>
            <a:xfrm>
              <a:off x="28871625" y="17277950"/>
              <a:ext cx="450600" cy="428400"/>
            </a:xfrm>
            <a:prstGeom prst="star5">
              <a:avLst>
                <a:gd fmla="val 19098" name="adj"/>
                <a:gd fmla="val 105146" name="hf"/>
                <a:gd fmla="val 110557" name="vf"/>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6" name="Google Shape;126;p1"/>
            <p:cNvSpPr txBox="1"/>
            <p:nvPr/>
          </p:nvSpPr>
          <p:spPr>
            <a:xfrm>
              <a:off x="26854905" y="21148241"/>
              <a:ext cx="2271900" cy="559500"/>
            </a:xfrm>
            <a:prstGeom prst="rect">
              <a:avLst/>
            </a:prstGeom>
            <a:noFill/>
            <a:ln cap="flat" cmpd="sng" w="19050">
              <a:solidFill>
                <a:srgbClr val="FF6B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FF6B00"/>
                  </a:solidFill>
                </a:rPr>
                <a:t>BB-NF 17m</a:t>
              </a:r>
              <a:endParaRPr sz="2400">
                <a:solidFill>
                  <a:srgbClr val="FF6B00"/>
                </a:solidFill>
              </a:endParaRPr>
            </a:p>
          </p:txBody>
        </p:sp>
        <p:sp>
          <p:nvSpPr>
            <p:cNvPr id="127" name="Google Shape;127;p1"/>
            <p:cNvSpPr txBox="1"/>
            <p:nvPr/>
          </p:nvSpPr>
          <p:spPr>
            <a:xfrm>
              <a:off x="27793593" y="21897739"/>
              <a:ext cx="2271900" cy="559500"/>
            </a:xfrm>
            <a:prstGeom prst="rect">
              <a:avLst/>
            </a:prstGeom>
            <a:noFill/>
            <a:ln cap="flat" cmpd="sng" w="1905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6AA84F"/>
                  </a:solidFill>
                </a:rPr>
                <a:t>BB-SF 4m</a:t>
              </a:r>
              <a:endParaRPr sz="2400">
                <a:solidFill>
                  <a:srgbClr val="6AA84F"/>
                </a:solidFill>
              </a:endParaRPr>
            </a:p>
          </p:txBody>
        </p:sp>
        <p:sp>
          <p:nvSpPr>
            <p:cNvPr id="128" name="Google Shape;128;p1"/>
            <p:cNvSpPr txBox="1"/>
            <p:nvPr/>
          </p:nvSpPr>
          <p:spPr>
            <a:xfrm>
              <a:off x="28037787" y="22818373"/>
              <a:ext cx="2271900" cy="559500"/>
            </a:xfrm>
            <a:prstGeom prst="rect">
              <a:avLst/>
            </a:prstGeom>
            <a:noFill/>
            <a:ln cap="flat" cmpd="sng" w="19050">
              <a:solidFill>
                <a:srgbClr val="ED080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ED0808"/>
                  </a:solidFill>
                </a:rPr>
                <a:t>BB-SF 7m</a:t>
              </a:r>
              <a:endParaRPr sz="2400">
                <a:solidFill>
                  <a:srgbClr val="ED0808"/>
                </a:solidFill>
              </a:endParaRPr>
            </a:p>
          </p:txBody>
        </p:sp>
        <p:sp>
          <p:nvSpPr>
            <p:cNvPr id="129" name="Google Shape;129;p1"/>
            <p:cNvSpPr txBox="1"/>
            <p:nvPr/>
          </p:nvSpPr>
          <p:spPr>
            <a:xfrm>
              <a:off x="27642606" y="23944524"/>
              <a:ext cx="2271900" cy="559500"/>
            </a:xfrm>
            <a:prstGeom prst="rect">
              <a:avLst/>
            </a:prstGeom>
            <a:noFill/>
            <a:ln cap="flat" cmpd="sng" w="19050">
              <a:solidFill>
                <a:srgbClr val="D200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rgbClr val="D200FF"/>
                  </a:solidFill>
                </a:rPr>
                <a:t>BB-</a:t>
              </a:r>
              <a:r>
                <a:rPr lang="en-US" sz="2400">
                  <a:solidFill>
                    <a:srgbClr val="D200FF"/>
                  </a:solidFill>
                </a:rPr>
                <a:t>S</a:t>
              </a:r>
              <a:r>
                <a:rPr lang="en-US" sz="2400">
                  <a:solidFill>
                    <a:srgbClr val="D200FF"/>
                  </a:solidFill>
                </a:rPr>
                <a:t>F </a:t>
              </a:r>
              <a:r>
                <a:rPr lang="en-US" sz="2400">
                  <a:solidFill>
                    <a:srgbClr val="D200FF"/>
                  </a:solidFill>
                </a:rPr>
                <a:t>7</a:t>
              </a:r>
              <a:r>
                <a:rPr lang="en-US" sz="2400">
                  <a:solidFill>
                    <a:srgbClr val="D200FF"/>
                  </a:solidFill>
                </a:rPr>
                <a:t>m</a:t>
              </a:r>
              <a:endParaRPr sz="2400">
                <a:solidFill>
                  <a:srgbClr val="D200FF"/>
                </a:solidFill>
              </a:endParaRPr>
            </a:p>
          </p:txBody>
        </p:sp>
        <p:cxnSp>
          <p:nvCxnSpPr>
            <p:cNvPr id="130" name="Google Shape;130;p1"/>
            <p:cNvCxnSpPr>
              <a:stCxn id="122" idx="3"/>
              <a:endCxn id="119" idx="1"/>
            </p:cNvCxnSpPr>
            <p:nvPr/>
          </p:nvCxnSpPr>
          <p:spPr>
            <a:xfrm>
              <a:off x="29240036" y="20594644"/>
              <a:ext cx="309600" cy="406500"/>
            </a:xfrm>
            <a:prstGeom prst="straightConnector1">
              <a:avLst/>
            </a:prstGeom>
            <a:noFill/>
            <a:ln cap="flat" cmpd="sng" w="28575">
              <a:solidFill>
                <a:srgbClr val="00BBFF"/>
              </a:solidFill>
              <a:prstDash val="solid"/>
              <a:round/>
              <a:headEnd len="med" w="med" type="none"/>
              <a:tailEnd len="med" w="med" type="stealth"/>
            </a:ln>
          </p:spPr>
        </p:cxnSp>
        <p:cxnSp>
          <p:nvCxnSpPr>
            <p:cNvPr id="131" name="Google Shape;131;p1"/>
            <p:cNvCxnSpPr>
              <a:stCxn id="126" idx="3"/>
              <a:endCxn id="117" idx="3"/>
            </p:cNvCxnSpPr>
            <p:nvPr/>
          </p:nvCxnSpPr>
          <p:spPr>
            <a:xfrm flipH="1" rot="10800000">
              <a:off x="29126805" y="21262991"/>
              <a:ext cx="681000" cy="165000"/>
            </a:xfrm>
            <a:prstGeom prst="straightConnector1">
              <a:avLst/>
            </a:prstGeom>
            <a:noFill/>
            <a:ln cap="flat" cmpd="sng" w="28575">
              <a:solidFill>
                <a:srgbClr val="FF6B00"/>
              </a:solidFill>
              <a:prstDash val="solid"/>
              <a:round/>
              <a:headEnd len="med" w="med" type="none"/>
              <a:tailEnd len="med" w="med" type="stealth"/>
            </a:ln>
          </p:spPr>
        </p:cxnSp>
        <p:cxnSp>
          <p:nvCxnSpPr>
            <p:cNvPr id="132" name="Google Shape;132;p1"/>
            <p:cNvCxnSpPr>
              <a:stCxn id="127" idx="3"/>
              <a:endCxn id="121" idx="1"/>
            </p:cNvCxnSpPr>
            <p:nvPr/>
          </p:nvCxnSpPr>
          <p:spPr>
            <a:xfrm>
              <a:off x="30065493" y="22177489"/>
              <a:ext cx="161400" cy="297600"/>
            </a:xfrm>
            <a:prstGeom prst="straightConnector1">
              <a:avLst/>
            </a:prstGeom>
            <a:noFill/>
            <a:ln cap="flat" cmpd="sng" w="28575">
              <a:solidFill>
                <a:srgbClr val="6AA84F"/>
              </a:solidFill>
              <a:prstDash val="solid"/>
              <a:round/>
              <a:headEnd len="med" w="med" type="none"/>
              <a:tailEnd len="med" w="med" type="stealth"/>
            </a:ln>
          </p:spPr>
        </p:cxnSp>
        <p:cxnSp>
          <p:nvCxnSpPr>
            <p:cNvPr id="133" name="Google Shape;133;p1"/>
            <p:cNvCxnSpPr>
              <a:stCxn id="128" idx="3"/>
              <a:endCxn id="118" idx="4"/>
            </p:cNvCxnSpPr>
            <p:nvPr/>
          </p:nvCxnSpPr>
          <p:spPr>
            <a:xfrm flipH="1" rot="10800000">
              <a:off x="30309687" y="22622323"/>
              <a:ext cx="172500" cy="475800"/>
            </a:xfrm>
            <a:prstGeom prst="straightConnector1">
              <a:avLst/>
            </a:prstGeom>
            <a:noFill/>
            <a:ln cap="flat" cmpd="sng" w="28575">
              <a:solidFill>
                <a:srgbClr val="ED0808"/>
              </a:solidFill>
              <a:prstDash val="solid"/>
              <a:round/>
              <a:headEnd len="med" w="med" type="none"/>
              <a:tailEnd len="med" w="med" type="stealth"/>
            </a:ln>
          </p:spPr>
        </p:cxnSp>
        <p:cxnSp>
          <p:nvCxnSpPr>
            <p:cNvPr id="134" name="Google Shape;134;p1"/>
            <p:cNvCxnSpPr>
              <a:stCxn id="129" idx="3"/>
              <a:endCxn id="120" idx="2"/>
            </p:cNvCxnSpPr>
            <p:nvPr/>
          </p:nvCxnSpPr>
          <p:spPr>
            <a:xfrm>
              <a:off x="29914506" y="24224274"/>
              <a:ext cx="395100" cy="52200"/>
            </a:xfrm>
            <a:prstGeom prst="straightConnector1">
              <a:avLst/>
            </a:prstGeom>
            <a:noFill/>
            <a:ln cap="flat" cmpd="sng" w="28575">
              <a:solidFill>
                <a:srgbClr val="D200FF"/>
              </a:solidFill>
              <a:prstDash val="solid"/>
              <a:round/>
              <a:headEnd len="med" w="med" type="none"/>
              <a:tailEnd len="med" w="med" type="stealth"/>
            </a:ln>
          </p:spPr>
        </p:cxnSp>
      </p:grpSp>
      <p:sp>
        <p:nvSpPr>
          <p:cNvPr id="135" name="Google Shape;135;p1"/>
          <p:cNvSpPr txBox="1"/>
          <p:nvPr/>
        </p:nvSpPr>
        <p:spPr>
          <a:xfrm>
            <a:off x="23472325" y="10822600"/>
            <a:ext cx="8776500" cy="2329500"/>
          </a:xfrm>
          <a:prstGeom prst="rect">
            <a:avLst/>
          </a:prstGeom>
          <a:solidFill>
            <a:srgbClr val="E5EFF7"/>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Fig 2: Map of the US-CPk Ameriflux site used in this demonstration, with gas analyzers labelled. The site sits in a snow-dominated lodgepole pine forest in the Snowy Range mountains of SE Wyoming.</a:t>
            </a:r>
            <a:r>
              <a:rPr baseline="30000" lang="en-US" sz="2400">
                <a:solidFill>
                  <a:schemeClr val="dk1"/>
                </a:solidFill>
              </a:rPr>
              <a:t>4</a:t>
            </a:r>
            <a:r>
              <a:rPr lang="en-US" sz="2400">
                <a:solidFill>
                  <a:schemeClr val="dk1"/>
                </a:solidFill>
              </a:rPr>
              <a:t> In 2008, the site experienced a mountain pine beetle outbreak. In 2018, the Badger Creek fire burned over 86km</a:t>
            </a:r>
            <a:r>
              <a:rPr baseline="30000" lang="en-US" sz="2400">
                <a:solidFill>
                  <a:schemeClr val="dk1"/>
                </a:solidFill>
              </a:rPr>
              <a:t>2 </a:t>
            </a:r>
            <a:r>
              <a:rPr lang="en-US" sz="2400">
                <a:solidFill>
                  <a:schemeClr val="dk1"/>
                </a:solidFill>
              </a:rPr>
              <a:t>of surrounding forest.</a:t>
            </a:r>
            <a:endParaRPr sz="2400">
              <a:solidFill>
                <a:schemeClr val="dk1"/>
              </a:solidFill>
            </a:endParaRPr>
          </a:p>
        </p:txBody>
      </p:sp>
      <p:grpSp>
        <p:nvGrpSpPr>
          <p:cNvPr id="136" name="Google Shape;136;p1"/>
          <p:cNvGrpSpPr/>
          <p:nvPr/>
        </p:nvGrpSpPr>
        <p:grpSpPr>
          <a:xfrm>
            <a:off x="23223241" y="13585025"/>
            <a:ext cx="20002877" cy="7374300"/>
            <a:chOff x="23304100" y="13585025"/>
            <a:chExt cx="19921200" cy="7374300"/>
          </a:xfrm>
        </p:grpSpPr>
        <p:sp>
          <p:nvSpPr>
            <p:cNvPr id="137" name="Google Shape;137;p1"/>
            <p:cNvSpPr/>
            <p:nvPr/>
          </p:nvSpPr>
          <p:spPr>
            <a:xfrm>
              <a:off x="23304100" y="13585025"/>
              <a:ext cx="19921200" cy="7374300"/>
            </a:xfrm>
            <a:prstGeom prst="rect">
              <a:avLst/>
            </a:prstGeom>
            <a:solidFill>
              <a:srgbClr val="72C4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1"/>
            <p:cNvSpPr txBox="1"/>
            <p:nvPr/>
          </p:nvSpPr>
          <p:spPr>
            <a:xfrm>
              <a:off x="23472325" y="13775050"/>
              <a:ext cx="3356400" cy="6939600"/>
            </a:xfrm>
            <a:prstGeom prst="rect">
              <a:avLst/>
            </a:prstGeom>
            <a:solidFill>
              <a:srgbClr val="E5EFF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Fig. 3: Timewise linear interpolation of calibration coefficients for each gas analyzer over time at </a:t>
              </a:r>
              <a:r>
                <a:rPr lang="en-US" sz="2400">
                  <a:solidFill>
                    <a:schemeClr val="dk1"/>
                  </a:solidFill>
                </a:rPr>
                <a:t>US-CPk</a:t>
              </a:r>
              <a:r>
                <a:rPr lang="en-US" sz="2400">
                  <a:solidFill>
                    <a:schemeClr val="dk1"/>
                  </a:solidFill>
                </a:rPr>
                <a:t>. </a:t>
              </a:r>
              <a:r>
                <a:rPr lang="en-US" sz="2400" u="sng">
                  <a:solidFill>
                    <a:schemeClr val="dk1"/>
                  </a:solidFill>
                </a:rPr>
                <a:t>Top:</a:t>
              </a:r>
              <a:r>
                <a:rPr lang="en-US" sz="2400">
                  <a:solidFill>
                    <a:schemeClr val="dk1"/>
                  </a:solidFill>
                </a:rPr>
                <a:t> Gain coefficient for CO</a:t>
              </a:r>
              <a:r>
                <a:rPr baseline="-25000" lang="en-US" sz="2400">
                  <a:solidFill>
                    <a:schemeClr val="dk1"/>
                  </a:solidFill>
                </a:rPr>
                <a:t>2</a:t>
              </a:r>
              <a:r>
                <a:rPr lang="en-US" sz="2400">
                  <a:solidFill>
                    <a:schemeClr val="dk1"/>
                  </a:solidFill>
                </a:rPr>
                <a:t> concentration measurements. </a:t>
              </a:r>
              <a:r>
                <a:rPr lang="en-US" sz="2400" u="sng">
                  <a:solidFill>
                    <a:schemeClr val="dk1"/>
                  </a:solidFill>
                </a:rPr>
                <a:t>Bottom:</a:t>
              </a:r>
              <a:r>
                <a:rPr lang="en-US" sz="2400">
                  <a:solidFill>
                    <a:schemeClr val="dk1"/>
                  </a:solidFill>
                </a:rPr>
                <a:t> Offset coefficient for CO</a:t>
              </a:r>
              <a:r>
                <a:rPr baseline="-25000" lang="en-US" sz="2400">
                  <a:solidFill>
                    <a:schemeClr val="dk1"/>
                  </a:solidFill>
                </a:rPr>
                <a:t>2</a:t>
              </a:r>
              <a:r>
                <a:rPr lang="en-US" sz="2400">
                  <a:solidFill>
                    <a:schemeClr val="dk1"/>
                  </a:solidFill>
                </a:rPr>
                <a:t> concentration measurements. Each line represents a possible set of calibration coefficients for a particular gas analyzer.</a:t>
              </a:r>
              <a:endParaRPr sz="2400">
                <a:solidFill>
                  <a:schemeClr val="dk1"/>
                </a:solidFill>
              </a:endParaRPr>
            </a:p>
          </p:txBody>
        </p:sp>
        <p:pic>
          <p:nvPicPr>
            <p:cNvPr id="139" name="Google Shape;139;p1"/>
            <p:cNvPicPr preferRelativeResize="0"/>
            <p:nvPr/>
          </p:nvPicPr>
          <p:blipFill>
            <a:blip r:embed="rId10">
              <a:alphaModFix/>
            </a:blip>
            <a:stretch>
              <a:fillRect/>
            </a:stretch>
          </p:blipFill>
          <p:spPr>
            <a:xfrm>
              <a:off x="26940517" y="14260825"/>
              <a:ext cx="16038156" cy="6453900"/>
            </a:xfrm>
            <a:prstGeom prst="rect">
              <a:avLst/>
            </a:prstGeom>
            <a:noFill/>
            <a:ln>
              <a:noFill/>
            </a:ln>
          </p:spPr>
        </p:pic>
        <p:sp>
          <p:nvSpPr>
            <p:cNvPr id="140" name="Google Shape;140;p1"/>
            <p:cNvSpPr txBox="1"/>
            <p:nvPr/>
          </p:nvSpPr>
          <p:spPr>
            <a:xfrm>
              <a:off x="26940375" y="13775050"/>
              <a:ext cx="16038300" cy="559800"/>
            </a:xfrm>
            <a:prstGeom prst="rect">
              <a:avLst/>
            </a:prstGeom>
            <a:solidFill>
              <a:schemeClr val="lt1"/>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rPr>
                <a:t>Random Uncertainty in Gas Analyzer gain and offset Coefficients at US-CPk</a:t>
              </a:r>
              <a:endParaRPr sz="2000">
                <a:solidFill>
                  <a:schemeClr val="dk1"/>
                </a:solidFill>
              </a:endParaRPr>
            </a:p>
          </p:txBody>
        </p:sp>
      </p:grpSp>
      <p:sp>
        <p:nvSpPr>
          <p:cNvPr id="141" name="Google Shape;141;p1"/>
          <p:cNvSpPr/>
          <p:nvPr/>
        </p:nvSpPr>
        <p:spPr>
          <a:xfrm>
            <a:off x="371550" y="8629800"/>
            <a:ext cx="22361400" cy="18701700"/>
          </a:xfrm>
          <a:prstGeom prst="rect">
            <a:avLst/>
          </a:prstGeom>
          <a:gradFill>
            <a:gsLst>
              <a:gs pos="0">
                <a:srgbClr val="C5E898"/>
              </a:gs>
              <a:gs pos="74000">
                <a:srgbClr val="FFFFFF"/>
              </a:gs>
              <a:gs pos="100000">
                <a:srgbClr val="FFFFFF">
                  <a:alpha val="0"/>
                </a:srgbClr>
              </a:gs>
            </a:gsLst>
            <a:lin ang="5400700"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2" name="Google Shape;142;p1"/>
          <p:cNvSpPr/>
          <p:nvPr/>
        </p:nvSpPr>
        <p:spPr>
          <a:xfrm>
            <a:off x="19281150" y="9770800"/>
            <a:ext cx="3307800" cy="4601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3" name="Google Shape;143;p1"/>
          <p:cNvSpPr txBox="1"/>
          <p:nvPr/>
        </p:nvSpPr>
        <p:spPr>
          <a:xfrm>
            <a:off x="295350" y="8870275"/>
            <a:ext cx="18985800" cy="6663900"/>
          </a:xfrm>
          <a:prstGeom prst="rect">
            <a:avLst/>
          </a:prstGeom>
          <a:noFill/>
          <a:ln>
            <a:noFill/>
          </a:ln>
        </p:spPr>
        <p:txBody>
          <a:bodyPr anchorCtr="0" anchor="t" bIns="228600" lIns="457200" spcFirstLastPara="1" rIns="457200" wrap="square" tIns="228600">
            <a:noAutofit/>
          </a:bodyPr>
          <a:lstStyle/>
          <a:p>
            <a:pPr indent="0" lvl="0" marL="0" marR="0" rtl="0" algn="l">
              <a:lnSpc>
                <a:spcPct val="115000"/>
              </a:lnSpc>
              <a:spcBef>
                <a:spcPts val="0"/>
              </a:spcBef>
              <a:spcAft>
                <a:spcPts val="0"/>
              </a:spcAft>
              <a:buClr>
                <a:srgbClr val="000000"/>
              </a:buClr>
              <a:buSzPts val="1100"/>
              <a:buFont typeface="Arial"/>
              <a:buNone/>
            </a:pPr>
            <a:r>
              <a:rPr b="1" lang="en-US" sz="4200">
                <a:solidFill>
                  <a:schemeClr val="dk1"/>
                </a:solidFill>
                <a:latin typeface="Calibri"/>
                <a:ea typeface="Calibri"/>
                <a:cs typeface="Calibri"/>
                <a:sym typeface="Calibri"/>
              </a:rPr>
              <a:t>High-Throughput Workflow</a:t>
            </a:r>
            <a:endParaRPr b="1" i="0" sz="4200" u="none" cap="none" strike="noStrike">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US" sz="3400">
                <a:solidFill>
                  <a:schemeClr val="dk1"/>
                </a:solidFill>
                <a:latin typeface="Calibri"/>
                <a:ea typeface="Calibri"/>
                <a:cs typeface="Calibri"/>
                <a:sym typeface="Calibri"/>
              </a:rPr>
              <a:t>We developed a semi-automated, scalable, and maintainable workflow – developed in Python and built upon EddyPro</a:t>
            </a:r>
            <a:r>
              <a:rPr baseline="30000" lang="en-US" sz="3400">
                <a:solidFill>
                  <a:schemeClr val="dk1"/>
                </a:solidFill>
                <a:latin typeface="Calibri"/>
                <a:ea typeface="Calibri"/>
                <a:cs typeface="Calibri"/>
                <a:sym typeface="Calibri"/>
              </a:rPr>
              <a:t>1,2</a:t>
            </a:r>
            <a:r>
              <a:rPr lang="en-US" sz="3400">
                <a:solidFill>
                  <a:schemeClr val="dk1"/>
                </a:solidFill>
                <a:latin typeface="Calibri"/>
                <a:ea typeface="Calibri"/>
                <a:cs typeface="Calibri"/>
                <a:sym typeface="Calibri"/>
              </a:rPr>
              <a:t> (a widely used data EC data processing software tool). This workflow is designed to improve the quality of flux data by accelerating data processing, facilitating data exploration, aiding in human decision-making, and accommodating new and future advances in high-frequency EC data processing.</a:t>
            </a:r>
            <a:endParaRPr sz="3400">
              <a:solidFill>
                <a:schemeClr val="dk1"/>
              </a:solidFill>
              <a:latin typeface="Calibri"/>
              <a:ea typeface="Calibri"/>
              <a:cs typeface="Calibri"/>
              <a:sym typeface="Calibri"/>
            </a:endParaRPr>
          </a:p>
          <a:p>
            <a:pPr indent="0" lvl="0" marL="0" marR="0" rtl="0" algn="l">
              <a:lnSpc>
                <a:spcPct val="115000"/>
              </a:lnSpc>
              <a:spcBef>
                <a:spcPts val="0"/>
              </a:spcBef>
              <a:spcAft>
                <a:spcPts val="0"/>
              </a:spcAft>
              <a:buClr>
                <a:srgbClr val="000000"/>
              </a:buClr>
              <a:buSzPts val="2400"/>
              <a:buFont typeface="Arial"/>
              <a:buNone/>
            </a:pPr>
            <a:r>
              <a:rPr lang="en-US" sz="3400">
                <a:solidFill>
                  <a:schemeClr val="dk1"/>
                </a:solidFill>
                <a:latin typeface="Calibri"/>
                <a:ea typeface="Calibri"/>
                <a:cs typeface="Calibri"/>
                <a:sym typeface="Calibri"/>
              </a:rPr>
              <a:t>Our EddyProConfigEditor python module</a:t>
            </a:r>
            <a:r>
              <a:rPr baseline="30000" lang="en-US" sz="3400">
                <a:solidFill>
                  <a:schemeClr val="dk1"/>
                </a:solidFill>
                <a:latin typeface="Calibri"/>
                <a:ea typeface="Calibri"/>
                <a:cs typeface="Calibri"/>
                <a:sym typeface="Calibri"/>
              </a:rPr>
              <a:t>3</a:t>
            </a:r>
            <a:r>
              <a:rPr lang="en-US" sz="3400">
                <a:solidFill>
                  <a:schemeClr val="dk1"/>
                </a:solidFill>
                <a:latin typeface="Calibri"/>
                <a:ea typeface="Calibri"/>
                <a:cs typeface="Calibri"/>
                <a:sym typeface="Calibri"/>
              </a:rPr>
              <a:t> forms the backbone of our workflow. It enables users to automatically edit .eddypro INI configuration using a python script without relying on the EddyPro GUI. Additionally, our python module can set up .eddypro files for parallel processing, by splitting up single files for processing long time intervals into multiple smaller files representing shorter time intervals.</a:t>
            </a:r>
            <a:endParaRPr b="0" i="0" sz="3900" u="none" cap="none" strike="noStrike">
              <a:solidFill>
                <a:schemeClr val="dk1"/>
              </a:solidFill>
              <a:latin typeface="Calibri"/>
              <a:ea typeface="Calibri"/>
              <a:cs typeface="Calibri"/>
              <a:sym typeface="Calibri"/>
            </a:endParaRPr>
          </a:p>
        </p:txBody>
      </p:sp>
      <p:pic>
        <p:nvPicPr>
          <p:cNvPr id="144" name="Google Shape;144;p1"/>
          <p:cNvPicPr preferRelativeResize="0"/>
          <p:nvPr/>
        </p:nvPicPr>
        <p:blipFill>
          <a:blip r:embed="rId11">
            <a:alphaModFix/>
          </a:blip>
          <a:stretch>
            <a:fillRect/>
          </a:stretch>
        </p:blipFill>
        <p:spPr>
          <a:xfrm>
            <a:off x="19375007" y="11091236"/>
            <a:ext cx="3102228" cy="3170294"/>
          </a:xfrm>
          <a:prstGeom prst="rect">
            <a:avLst/>
          </a:prstGeom>
          <a:noFill/>
          <a:ln>
            <a:noFill/>
          </a:ln>
        </p:spPr>
      </p:pic>
      <p:sp>
        <p:nvSpPr>
          <p:cNvPr id="145" name="Google Shape;145;p1"/>
          <p:cNvSpPr txBox="1"/>
          <p:nvPr/>
        </p:nvSpPr>
        <p:spPr>
          <a:xfrm>
            <a:off x="19375052" y="9903900"/>
            <a:ext cx="3102000" cy="118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EddyproConfigEditor python module Github page</a:t>
            </a:r>
            <a:endParaRPr sz="2400">
              <a:solidFill>
                <a:schemeClr val="dk1"/>
              </a:solidFill>
            </a:endParaRPr>
          </a:p>
        </p:txBody>
      </p:sp>
      <p:grpSp>
        <p:nvGrpSpPr>
          <p:cNvPr id="146" name="Google Shape;146;p1"/>
          <p:cNvGrpSpPr/>
          <p:nvPr/>
        </p:nvGrpSpPr>
        <p:grpSpPr>
          <a:xfrm>
            <a:off x="583500" y="15280387"/>
            <a:ext cx="21937500" cy="11865900"/>
            <a:chOff x="588300" y="15277212"/>
            <a:chExt cx="21937500" cy="11865900"/>
          </a:xfrm>
        </p:grpSpPr>
        <p:sp>
          <p:nvSpPr>
            <p:cNvPr id="147" name="Google Shape;147;p1"/>
            <p:cNvSpPr/>
            <p:nvPr/>
          </p:nvSpPr>
          <p:spPr>
            <a:xfrm>
              <a:off x="588300" y="15277212"/>
              <a:ext cx="21937500" cy="11865900"/>
            </a:xfrm>
            <a:prstGeom prst="rect">
              <a:avLst/>
            </a:prstGeom>
            <a:solidFill>
              <a:srgbClr val="72C4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1"/>
            <p:cNvSpPr/>
            <p:nvPr/>
          </p:nvSpPr>
          <p:spPr>
            <a:xfrm>
              <a:off x="819824" y="20716775"/>
              <a:ext cx="21507941" cy="6254400"/>
            </a:xfrm>
            <a:prstGeom prst="rect">
              <a:avLst/>
            </a:prstGeom>
            <a:solidFill>
              <a:srgbClr val="FCFCF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1"/>
            <p:cNvSpPr/>
            <p:nvPr/>
          </p:nvSpPr>
          <p:spPr>
            <a:xfrm>
              <a:off x="819775" y="17208275"/>
              <a:ext cx="21507900" cy="3402600"/>
            </a:xfrm>
            <a:prstGeom prst="rect">
              <a:avLst/>
            </a:prstGeom>
            <a:solidFill>
              <a:srgbClr val="FCFCF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1"/>
            <p:cNvSpPr txBox="1"/>
            <p:nvPr/>
          </p:nvSpPr>
          <p:spPr>
            <a:xfrm>
              <a:off x="819825" y="15359475"/>
              <a:ext cx="21507900" cy="1753800"/>
            </a:xfrm>
            <a:prstGeom prst="rect">
              <a:avLst/>
            </a:prstGeom>
            <a:solidFill>
              <a:srgbClr val="E5EFF7"/>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chemeClr val="dk1"/>
                  </a:solidFill>
                </a:rPr>
                <a:t>Figure 1: Diagrams of </a:t>
              </a:r>
              <a:r>
                <a:rPr lang="en-US" sz="2400">
                  <a:solidFill>
                    <a:schemeClr val="dk1"/>
                  </a:solidFill>
                </a:rPr>
                <a:t>workflows</a:t>
              </a:r>
              <a:r>
                <a:rPr lang="en-US" sz="2400">
                  <a:solidFill>
                    <a:schemeClr val="dk1"/>
                  </a:solidFill>
                </a:rPr>
                <a:t> for exploring data processing methods and parameters in Eddypro. </a:t>
              </a:r>
              <a:r>
                <a:rPr lang="en-US" sz="2400" u="sng">
                  <a:solidFill>
                    <a:schemeClr val="dk1"/>
                  </a:solidFill>
                </a:rPr>
                <a:t>Top</a:t>
              </a:r>
              <a:r>
                <a:rPr lang="en-US" sz="2400">
                  <a:solidFill>
                    <a:schemeClr val="dk1"/>
                  </a:solidFill>
                </a:rPr>
                <a:t>: A typical EddyPro workflow requires human intervention after every step, and processing runs can take multiple hours to complete. </a:t>
              </a:r>
              <a:r>
                <a:rPr lang="en-US" sz="2400" u="sng">
                  <a:solidFill>
                    <a:schemeClr val="dk1"/>
                  </a:solidFill>
                </a:rPr>
                <a:t>Bottom:</a:t>
              </a:r>
              <a:r>
                <a:rPr lang="en-US" sz="2400">
                  <a:solidFill>
                    <a:schemeClr val="dk1"/>
                  </a:solidFill>
                </a:rPr>
                <a:t> Our high-throughput workflow using our EddyproConfigEditor python module requires less human intervention and is designed to be run in parallel, reducing processing times by 10-100 depending on the computing hardware available.</a:t>
              </a:r>
              <a:endParaRPr sz="2400">
                <a:solidFill>
                  <a:schemeClr val="dk1"/>
                </a:solidFill>
              </a:endParaRPr>
            </a:p>
          </p:txBody>
        </p:sp>
        <p:sp>
          <p:nvSpPr>
            <p:cNvPr id="151" name="Google Shape;151;p1"/>
            <p:cNvSpPr/>
            <p:nvPr/>
          </p:nvSpPr>
          <p:spPr>
            <a:xfrm>
              <a:off x="1068675" y="22130465"/>
              <a:ext cx="2786111" cy="19674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Create Eddypro Project</a:t>
              </a:r>
              <a:endParaRPr sz="2400"/>
            </a:p>
          </p:txBody>
        </p:sp>
        <p:sp>
          <p:nvSpPr>
            <p:cNvPr id="152" name="Google Shape;152;p1"/>
            <p:cNvSpPr/>
            <p:nvPr/>
          </p:nvSpPr>
          <p:spPr>
            <a:xfrm>
              <a:off x="1068680" y="24046099"/>
              <a:ext cx="1474729" cy="7383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Eddypro GUI</a:t>
              </a:r>
              <a:endParaRPr sz="2400"/>
            </a:p>
          </p:txBody>
        </p:sp>
        <p:sp>
          <p:nvSpPr>
            <p:cNvPr id="153" name="Google Shape;153;p1"/>
            <p:cNvSpPr/>
            <p:nvPr/>
          </p:nvSpPr>
          <p:spPr>
            <a:xfrm>
              <a:off x="2543327" y="24043749"/>
              <a:ext cx="1311638" cy="7383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~1hr</a:t>
              </a:r>
              <a:endParaRPr sz="2400"/>
            </a:p>
          </p:txBody>
        </p:sp>
        <p:sp>
          <p:nvSpPr>
            <p:cNvPr id="154" name="Google Shape;154;p1"/>
            <p:cNvSpPr/>
            <p:nvPr/>
          </p:nvSpPr>
          <p:spPr>
            <a:xfrm>
              <a:off x="4519874" y="22130465"/>
              <a:ext cx="2786111" cy="1967400"/>
            </a:xfrm>
            <a:prstGeom prst="rect">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Run pilot, ensure everything runs without errors</a:t>
              </a:r>
              <a:endParaRPr sz="2400"/>
            </a:p>
          </p:txBody>
        </p:sp>
        <p:sp>
          <p:nvSpPr>
            <p:cNvPr id="155" name="Google Shape;155;p1"/>
            <p:cNvSpPr/>
            <p:nvPr/>
          </p:nvSpPr>
          <p:spPr>
            <a:xfrm>
              <a:off x="4519877" y="24097825"/>
              <a:ext cx="1474729" cy="7383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Eddypro Engine</a:t>
              </a:r>
              <a:endParaRPr sz="2400"/>
            </a:p>
          </p:txBody>
        </p:sp>
        <p:sp>
          <p:nvSpPr>
            <p:cNvPr id="156" name="Google Shape;156;p1"/>
            <p:cNvSpPr/>
            <p:nvPr/>
          </p:nvSpPr>
          <p:spPr>
            <a:xfrm>
              <a:off x="5994535" y="24097825"/>
              <a:ext cx="1311638" cy="7383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~1hr</a:t>
              </a:r>
              <a:endParaRPr sz="2400"/>
            </a:p>
          </p:txBody>
        </p:sp>
        <p:sp>
          <p:nvSpPr>
            <p:cNvPr id="157" name="Google Shape;157;p1"/>
            <p:cNvSpPr/>
            <p:nvPr/>
          </p:nvSpPr>
          <p:spPr>
            <a:xfrm>
              <a:off x="7970894" y="22124091"/>
              <a:ext cx="2786111" cy="1967400"/>
            </a:xfrm>
            <a:prstGeom prst="rect">
              <a:avLst/>
            </a:prstGeom>
            <a:solidFill>
              <a:srgbClr val="CCCC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t>Change processing settings, generate multiple new configuration files</a:t>
              </a:r>
              <a:endParaRPr sz="2400"/>
            </a:p>
          </p:txBody>
        </p:sp>
        <p:sp>
          <p:nvSpPr>
            <p:cNvPr id="158" name="Google Shape;158;p1"/>
            <p:cNvSpPr/>
            <p:nvPr/>
          </p:nvSpPr>
          <p:spPr>
            <a:xfrm>
              <a:off x="7970988" y="24038726"/>
              <a:ext cx="1474729" cy="7383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Python</a:t>
              </a:r>
              <a:endParaRPr sz="2400"/>
            </a:p>
          </p:txBody>
        </p:sp>
        <p:sp>
          <p:nvSpPr>
            <p:cNvPr id="159" name="Google Shape;159;p1"/>
            <p:cNvSpPr/>
            <p:nvPr/>
          </p:nvSpPr>
          <p:spPr>
            <a:xfrm>
              <a:off x="9445636" y="24038726"/>
              <a:ext cx="1311638" cy="7383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~15min</a:t>
              </a:r>
              <a:endParaRPr sz="2400"/>
            </a:p>
          </p:txBody>
        </p:sp>
        <p:sp>
          <p:nvSpPr>
            <p:cNvPr id="160" name="Google Shape;160;p1"/>
            <p:cNvSpPr/>
            <p:nvPr/>
          </p:nvSpPr>
          <p:spPr>
            <a:xfrm>
              <a:off x="19283995" y="23038685"/>
              <a:ext cx="2786111" cy="1194600"/>
            </a:xfrm>
            <a:prstGeom prst="rect">
              <a:avLst/>
            </a:prstGeom>
            <a:solidFill>
              <a:srgbClr val="D9D9D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t>Interpret outputs</a:t>
              </a:r>
              <a:endParaRPr sz="2400"/>
            </a:p>
          </p:txBody>
        </p:sp>
        <p:sp>
          <p:nvSpPr>
            <p:cNvPr id="161" name="Google Shape;161;p1"/>
            <p:cNvSpPr/>
            <p:nvPr/>
          </p:nvSpPr>
          <p:spPr>
            <a:xfrm flipH="1">
              <a:off x="19288358" y="23773171"/>
              <a:ext cx="1474729" cy="7383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Python, R</a:t>
              </a:r>
              <a:endParaRPr sz="2400"/>
            </a:p>
          </p:txBody>
        </p:sp>
        <p:sp>
          <p:nvSpPr>
            <p:cNvPr id="162" name="Google Shape;162;p1"/>
            <p:cNvSpPr/>
            <p:nvPr/>
          </p:nvSpPr>
          <p:spPr>
            <a:xfrm>
              <a:off x="20764234" y="23773162"/>
              <a:ext cx="1311638" cy="7383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~3hr</a:t>
              </a:r>
              <a:endParaRPr sz="2400"/>
            </a:p>
          </p:txBody>
        </p:sp>
        <p:cxnSp>
          <p:nvCxnSpPr>
            <p:cNvPr id="163" name="Google Shape;163;p1"/>
            <p:cNvCxnSpPr>
              <a:stCxn id="151" idx="3"/>
              <a:endCxn id="154" idx="1"/>
            </p:cNvCxnSpPr>
            <p:nvPr/>
          </p:nvCxnSpPr>
          <p:spPr>
            <a:xfrm>
              <a:off x="3854786" y="23114165"/>
              <a:ext cx="665100" cy="0"/>
            </a:xfrm>
            <a:prstGeom prst="straightConnector1">
              <a:avLst/>
            </a:prstGeom>
            <a:noFill/>
            <a:ln cap="flat" cmpd="sng" w="38100">
              <a:solidFill>
                <a:schemeClr val="dk2"/>
              </a:solidFill>
              <a:prstDash val="solid"/>
              <a:round/>
              <a:headEnd len="med" w="med" type="none"/>
              <a:tailEnd len="med" w="med" type="triangle"/>
            </a:ln>
          </p:spPr>
        </p:cxnSp>
        <p:cxnSp>
          <p:nvCxnSpPr>
            <p:cNvPr id="164" name="Google Shape;164;p1"/>
            <p:cNvCxnSpPr>
              <a:stCxn id="154" idx="3"/>
              <a:endCxn id="157" idx="1"/>
            </p:cNvCxnSpPr>
            <p:nvPr/>
          </p:nvCxnSpPr>
          <p:spPr>
            <a:xfrm flipH="1" rot="10800000">
              <a:off x="7305985" y="23107865"/>
              <a:ext cx="664800" cy="6300"/>
            </a:xfrm>
            <a:prstGeom prst="straightConnector1">
              <a:avLst/>
            </a:prstGeom>
            <a:noFill/>
            <a:ln cap="flat" cmpd="sng" w="38100">
              <a:solidFill>
                <a:schemeClr val="dk2"/>
              </a:solidFill>
              <a:prstDash val="solid"/>
              <a:round/>
              <a:headEnd len="med" w="med" type="none"/>
              <a:tailEnd len="med" w="med" type="triangle"/>
            </a:ln>
          </p:spPr>
        </p:cxnSp>
        <p:cxnSp>
          <p:nvCxnSpPr>
            <p:cNvPr id="165" name="Google Shape;165;p1"/>
            <p:cNvCxnSpPr/>
            <p:nvPr/>
          </p:nvCxnSpPr>
          <p:spPr>
            <a:xfrm flipH="1" rot="10800000">
              <a:off x="10756944" y="23419236"/>
              <a:ext cx="664500" cy="1500"/>
            </a:xfrm>
            <a:prstGeom prst="bentConnector3">
              <a:avLst>
                <a:gd fmla="val 50000" name="adj1"/>
              </a:avLst>
            </a:prstGeom>
            <a:noFill/>
            <a:ln cap="flat" cmpd="sng" w="38100">
              <a:solidFill>
                <a:schemeClr val="dk2"/>
              </a:solidFill>
              <a:prstDash val="solid"/>
              <a:round/>
              <a:headEnd len="med" w="med" type="none"/>
              <a:tailEnd len="med" w="med" type="triangle"/>
            </a:ln>
          </p:spPr>
        </p:cxnSp>
        <p:cxnSp>
          <p:nvCxnSpPr>
            <p:cNvPr id="166" name="Google Shape;166;p1"/>
            <p:cNvCxnSpPr/>
            <p:nvPr/>
          </p:nvCxnSpPr>
          <p:spPr>
            <a:xfrm flipH="1" rot="10800000">
              <a:off x="10756936" y="23038481"/>
              <a:ext cx="664500" cy="1500"/>
            </a:xfrm>
            <a:prstGeom prst="bentConnector3">
              <a:avLst>
                <a:gd fmla="val 50000" name="adj1"/>
              </a:avLst>
            </a:prstGeom>
            <a:noFill/>
            <a:ln cap="flat" cmpd="sng" w="38100">
              <a:solidFill>
                <a:schemeClr val="dk2"/>
              </a:solidFill>
              <a:prstDash val="solid"/>
              <a:round/>
              <a:headEnd len="med" w="med" type="none"/>
              <a:tailEnd len="med" w="med" type="triangle"/>
            </a:ln>
          </p:spPr>
        </p:cxnSp>
        <p:sp>
          <p:nvSpPr>
            <p:cNvPr id="167" name="Google Shape;167;p1"/>
            <p:cNvSpPr/>
            <p:nvPr/>
          </p:nvSpPr>
          <p:spPr>
            <a:xfrm>
              <a:off x="11421738" y="22426136"/>
              <a:ext cx="2786111" cy="1194600"/>
            </a:xfrm>
            <a:prstGeom prst="rect">
              <a:avLst/>
            </a:prstGeom>
            <a:solidFill>
              <a:srgbClr val="CCCC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Split configuration file up by time for parallel processing</a:t>
              </a:r>
              <a:endParaRPr sz="2400"/>
            </a:p>
          </p:txBody>
        </p:sp>
        <p:sp>
          <p:nvSpPr>
            <p:cNvPr id="168" name="Google Shape;168;p1"/>
            <p:cNvSpPr/>
            <p:nvPr/>
          </p:nvSpPr>
          <p:spPr>
            <a:xfrm>
              <a:off x="11421738" y="23620758"/>
              <a:ext cx="1474729" cy="7383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Python</a:t>
              </a:r>
              <a:endParaRPr sz="2400"/>
            </a:p>
          </p:txBody>
        </p:sp>
        <p:sp>
          <p:nvSpPr>
            <p:cNvPr id="169" name="Google Shape;169;p1"/>
            <p:cNvSpPr/>
            <p:nvPr/>
          </p:nvSpPr>
          <p:spPr>
            <a:xfrm>
              <a:off x="12896465" y="23620738"/>
              <a:ext cx="1311638" cy="7383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0min</a:t>
              </a:r>
              <a:endParaRPr sz="2400"/>
            </a:p>
          </p:txBody>
        </p:sp>
        <p:sp>
          <p:nvSpPr>
            <p:cNvPr id="170" name="Google Shape;170;p1"/>
            <p:cNvSpPr/>
            <p:nvPr/>
          </p:nvSpPr>
          <p:spPr>
            <a:xfrm>
              <a:off x="15392002" y="20949533"/>
              <a:ext cx="2786111" cy="7383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71" name="Google Shape;171;p1"/>
            <p:cNvSpPr/>
            <p:nvPr/>
          </p:nvSpPr>
          <p:spPr>
            <a:xfrm>
              <a:off x="15392012" y="21687825"/>
              <a:ext cx="1474729" cy="7383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Eddypro Engine</a:t>
              </a:r>
              <a:endParaRPr sz="2400"/>
            </a:p>
          </p:txBody>
        </p:sp>
        <p:sp>
          <p:nvSpPr>
            <p:cNvPr id="172" name="Google Shape;172;p1"/>
            <p:cNvSpPr/>
            <p:nvPr/>
          </p:nvSpPr>
          <p:spPr>
            <a:xfrm>
              <a:off x="16854727" y="21687825"/>
              <a:ext cx="1311638" cy="7383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~2hr</a:t>
              </a:r>
              <a:endParaRPr sz="2400"/>
            </a:p>
          </p:txBody>
        </p:sp>
        <p:cxnSp>
          <p:nvCxnSpPr>
            <p:cNvPr id="173" name="Google Shape;173;p1"/>
            <p:cNvCxnSpPr/>
            <p:nvPr/>
          </p:nvCxnSpPr>
          <p:spPr>
            <a:xfrm flipH="1" rot="10800000">
              <a:off x="10756952" y="23228859"/>
              <a:ext cx="664500" cy="1500"/>
            </a:xfrm>
            <a:prstGeom prst="bentConnector3">
              <a:avLst>
                <a:gd fmla="val 50000" name="adj1"/>
              </a:avLst>
            </a:prstGeom>
            <a:noFill/>
            <a:ln cap="flat" cmpd="sng" w="38100">
              <a:solidFill>
                <a:schemeClr val="dk2"/>
              </a:solidFill>
              <a:prstDash val="solid"/>
              <a:round/>
              <a:headEnd len="med" w="med" type="none"/>
              <a:tailEnd len="med" w="med" type="triangle"/>
            </a:ln>
          </p:spPr>
        </p:cxnSp>
        <p:sp>
          <p:nvSpPr>
            <p:cNvPr id="174" name="Google Shape;174;p1"/>
            <p:cNvSpPr/>
            <p:nvPr/>
          </p:nvSpPr>
          <p:spPr>
            <a:xfrm>
              <a:off x="11551598" y="22578536"/>
              <a:ext cx="2786111" cy="1194600"/>
            </a:xfrm>
            <a:prstGeom prst="rect">
              <a:avLst/>
            </a:prstGeom>
            <a:solidFill>
              <a:srgbClr val="CCCC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Split configuration file up by time for parallel processing</a:t>
              </a:r>
              <a:endParaRPr sz="2400"/>
            </a:p>
          </p:txBody>
        </p:sp>
        <p:sp>
          <p:nvSpPr>
            <p:cNvPr id="175" name="Google Shape;175;p1"/>
            <p:cNvSpPr/>
            <p:nvPr/>
          </p:nvSpPr>
          <p:spPr>
            <a:xfrm>
              <a:off x="11551598" y="23773158"/>
              <a:ext cx="1474729" cy="7383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Python</a:t>
              </a:r>
              <a:endParaRPr sz="2400"/>
            </a:p>
          </p:txBody>
        </p:sp>
        <p:sp>
          <p:nvSpPr>
            <p:cNvPr id="176" name="Google Shape;176;p1"/>
            <p:cNvSpPr/>
            <p:nvPr/>
          </p:nvSpPr>
          <p:spPr>
            <a:xfrm>
              <a:off x="13026326" y="23773138"/>
              <a:ext cx="1311638" cy="7383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0min</a:t>
              </a:r>
              <a:endParaRPr sz="2400"/>
            </a:p>
          </p:txBody>
        </p:sp>
        <p:sp>
          <p:nvSpPr>
            <p:cNvPr id="177" name="Google Shape;177;p1"/>
            <p:cNvSpPr/>
            <p:nvPr/>
          </p:nvSpPr>
          <p:spPr>
            <a:xfrm>
              <a:off x="11681458" y="22730936"/>
              <a:ext cx="2786111" cy="1194600"/>
            </a:xfrm>
            <a:prstGeom prst="rect">
              <a:avLst/>
            </a:prstGeom>
            <a:solidFill>
              <a:srgbClr val="CCCC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Split configuration file up by time for parallel processing</a:t>
              </a:r>
              <a:endParaRPr sz="2400"/>
            </a:p>
          </p:txBody>
        </p:sp>
        <p:sp>
          <p:nvSpPr>
            <p:cNvPr id="178" name="Google Shape;178;p1"/>
            <p:cNvSpPr/>
            <p:nvPr/>
          </p:nvSpPr>
          <p:spPr>
            <a:xfrm>
              <a:off x="11681458" y="23925558"/>
              <a:ext cx="1474729" cy="7383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Python</a:t>
              </a:r>
              <a:endParaRPr sz="2400"/>
            </a:p>
          </p:txBody>
        </p:sp>
        <p:sp>
          <p:nvSpPr>
            <p:cNvPr id="179" name="Google Shape;179;p1"/>
            <p:cNvSpPr/>
            <p:nvPr/>
          </p:nvSpPr>
          <p:spPr>
            <a:xfrm>
              <a:off x="13156186" y="23925538"/>
              <a:ext cx="1311638" cy="7383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0min</a:t>
              </a:r>
              <a:endParaRPr sz="2400"/>
            </a:p>
          </p:txBody>
        </p:sp>
        <p:sp>
          <p:nvSpPr>
            <p:cNvPr id="180" name="Google Shape;180;p1"/>
            <p:cNvSpPr/>
            <p:nvPr/>
          </p:nvSpPr>
          <p:spPr>
            <a:xfrm>
              <a:off x="15521862" y="21101933"/>
              <a:ext cx="2786111" cy="7383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81" name="Google Shape;181;p1"/>
            <p:cNvSpPr/>
            <p:nvPr/>
          </p:nvSpPr>
          <p:spPr>
            <a:xfrm>
              <a:off x="15521872" y="21840225"/>
              <a:ext cx="1474729" cy="7383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Eddypro Engine</a:t>
              </a:r>
              <a:endParaRPr sz="2400"/>
            </a:p>
          </p:txBody>
        </p:sp>
        <p:sp>
          <p:nvSpPr>
            <p:cNvPr id="182" name="Google Shape;182;p1"/>
            <p:cNvSpPr/>
            <p:nvPr/>
          </p:nvSpPr>
          <p:spPr>
            <a:xfrm>
              <a:off x="16984587" y="21840225"/>
              <a:ext cx="1311638" cy="7383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~2hr</a:t>
              </a:r>
              <a:endParaRPr sz="2400"/>
            </a:p>
          </p:txBody>
        </p:sp>
        <p:sp>
          <p:nvSpPr>
            <p:cNvPr id="183" name="Google Shape;183;p1"/>
            <p:cNvSpPr/>
            <p:nvPr/>
          </p:nvSpPr>
          <p:spPr>
            <a:xfrm>
              <a:off x="15651732" y="21254325"/>
              <a:ext cx="2774352" cy="7383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Run an entire year of data in parallel</a:t>
              </a:r>
              <a:endParaRPr sz="2400"/>
            </a:p>
          </p:txBody>
        </p:sp>
        <p:sp>
          <p:nvSpPr>
            <p:cNvPr id="184" name="Google Shape;184;p1"/>
            <p:cNvSpPr/>
            <p:nvPr/>
          </p:nvSpPr>
          <p:spPr>
            <a:xfrm>
              <a:off x="15651732" y="21992625"/>
              <a:ext cx="1474729" cy="7383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Eddypro Engine</a:t>
              </a:r>
              <a:endParaRPr sz="2400"/>
            </a:p>
          </p:txBody>
        </p:sp>
        <p:sp>
          <p:nvSpPr>
            <p:cNvPr id="185" name="Google Shape;185;p1"/>
            <p:cNvSpPr/>
            <p:nvPr/>
          </p:nvSpPr>
          <p:spPr>
            <a:xfrm>
              <a:off x="17114447" y="21992625"/>
              <a:ext cx="1311638" cy="7383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~2hr</a:t>
              </a:r>
              <a:endParaRPr sz="2400"/>
            </a:p>
          </p:txBody>
        </p:sp>
        <p:sp>
          <p:nvSpPr>
            <p:cNvPr id="186" name="Google Shape;186;p1"/>
            <p:cNvSpPr/>
            <p:nvPr/>
          </p:nvSpPr>
          <p:spPr>
            <a:xfrm>
              <a:off x="15521862" y="24929433"/>
              <a:ext cx="2786111" cy="7383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87" name="Google Shape;187;p1"/>
            <p:cNvSpPr/>
            <p:nvPr/>
          </p:nvSpPr>
          <p:spPr>
            <a:xfrm>
              <a:off x="15521872" y="25667725"/>
              <a:ext cx="1474729" cy="7383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Eddypro Engine</a:t>
              </a:r>
              <a:endParaRPr sz="2400"/>
            </a:p>
          </p:txBody>
        </p:sp>
        <p:sp>
          <p:nvSpPr>
            <p:cNvPr id="188" name="Google Shape;188;p1"/>
            <p:cNvSpPr/>
            <p:nvPr/>
          </p:nvSpPr>
          <p:spPr>
            <a:xfrm>
              <a:off x="16984587" y="25667725"/>
              <a:ext cx="1311638" cy="7383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~2hr</a:t>
              </a:r>
              <a:endParaRPr sz="2400"/>
            </a:p>
          </p:txBody>
        </p:sp>
        <p:sp>
          <p:nvSpPr>
            <p:cNvPr id="189" name="Google Shape;189;p1"/>
            <p:cNvSpPr/>
            <p:nvPr/>
          </p:nvSpPr>
          <p:spPr>
            <a:xfrm>
              <a:off x="15651722" y="25081833"/>
              <a:ext cx="2786111" cy="7383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p>
          </p:txBody>
        </p:sp>
        <p:sp>
          <p:nvSpPr>
            <p:cNvPr id="190" name="Google Shape;190;p1"/>
            <p:cNvSpPr/>
            <p:nvPr/>
          </p:nvSpPr>
          <p:spPr>
            <a:xfrm>
              <a:off x="15651732" y="25820125"/>
              <a:ext cx="1474729" cy="7383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Eddypro Engine</a:t>
              </a:r>
              <a:endParaRPr sz="2400"/>
            </a:p>
          </p:txBody>
        </p:sp>
        <p:sp>
          <p:nvSpPr>
            <p:cNvPr id="191" name="Google Shape;191;p1"/>
            <p:cNvSpPr/>
            <p:nvPr/>
          </p:nvSpPr>
          <p:spPr>
            <a:xfrm>
              <a:off x="17114447" y="25820125"/>
              <a:ext cx="1311638" cy="7383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~2hr</a:t>
              </a:r>
              <a:endParaRPr sz="2400"/>
            </a:p>
          </p:txBody>
        </p:sp>
        <p:sp>
          <p:nvSpPr>
            <p:cNvPr id="192" name="Google Shape;192;p1"/>
            <p:cNvSpPr/>
            <p:nvPr/>
          </p:nvSpPr>
          <p:spPr>
            <a:xfrm>
              <a:off x="15781592" y="25234225"/>
              <a:ext cx="2774352" cy="7383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Run an entire year of data in parallel</a:t>
              </a:r>
              <a:endParaRPr sz="2400"/>
            </a:p>
          </p:txBody>
        </p:sp>
        <p:sp>
          <p:nvSpPr>
            <p:cNvPr id="193" name="Google Shape;193;p1"/>
            <p:cNvSpPr/>
            <p:nvPr/>
          </p:nvSpPr>
          <p:spPr>
            <a:xfrm>
              <a:off x="15781592" y="25972525"/>
              <a:ext cx="1474729" cy="7383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Eddypro Engine</a:t>
              </a:r>
              <a:endParaRPr sz="2400"/>
            </a:p>
          </p:txBody>
        </p:sp>
        <p:sp>
          <p:nvSpPr>
            <p:cNvPr id="194" name="Google Shape;194;p1"/>
            <p:cNvSpPr/>
            <p:nvPr/>
          </p:nvSpPr>
          <p:spPr>
            <a:xfrm>
              <a:off x="17244307" y="25972525"/>
              <a:ext cx="1311638" cy="7383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~2hr</a:t>
              </a:r>
              <a:endParaRPr sz="2400"/>
            </a:p>
          </p:txBody>
        </p:sp>
        <p:cxnSp>
          <p:nvCxnSpPr>
            <p:cNvPr id="195" name="Google Shape;195;p1"/>
            <p:cNvCxnSpPr>
              <a:stCxn id="177" idx="3"/>
            </p:cNvCxnSpPr>
            <p:nvPr/>
          </p:nvCxnSpPr>
          <p:spPr>
            <a:xfrm>
              <a:off x="14467569" y="23328236"/>
              <a:ext cx="600" cy="600"/>
            </a:xfrm>
            <a:prstGeom prst="bentConnector2">
              <a:avLst/>
            </a:prstGeom>
            <a:noFill/>
            <a:ln cap="flat" cmpd="sng" w="9525">
              <a:solidFill>
                <a:schemeClr val="dk2"/>
              </a:solidFill>
              <a:prstDash val="solid"/>
              <a:round/>
              <a:headEnd len="med" w="med" type="none"/>
              <a:tailEnd len="med" w="med" type="none"/>
            </a:ln>
          </p:spPr>
        </p:cxnSp>
        <p:cxnSp>
          <p:nvCxnSpPr>
            <p:cNvPr id="196" name="Google Shape;196;p1"/>
            <p:cNvCxnSpPr>
              <a:stCxn id="177" idx="3"/>
              <a:endCxn id="170" idx="1"/>
            </p:cNvCxnSpPr>
            <p:nvPr/>
          </p:nvCxnSpPr>
          <p:spPr>
            <a:xfrm flipH="1" rot="10800000">
              <a:off x="14467569" y="21318536"/>
              <a:ext cx="924300" cy="2009700"/>
            </a:xfrm>
            <a:prstGeom prst="bentConnector3">
              <a:avLst>
                <a:gd fmla="val 44756" name="adj1"/>
              </a:avLst>
            </a:prstGeom>
            <a:noFill/>
            <a:ln cap="flat" cmpd="sng" w="38100">
              <a:solidFill>
                <a:schemeClr val="dk2"/>
              </a:solidFill>
              <a:prstDash val="solid"/>
              <a:round/>
              <a:headEnd len="med" w="med" type="none"/>
              <a:tailEnd len="med" w="med" type="triangle"/>
            </a:ln>
          </p:spPr>
        </p:cxnSp>
        <p:cxnSp>
          <p:nvCxnSpPr>
            <p:cNvPr id="197" name="Google Shape;197;p1"/>
            <p:cNvCxnSpPr>
              <a:stCxn id="177" idx="3"/>
              <a:endCxn id="186" idx="1"/>
            </p:cNvCxnSpPr>
            <p:nvPr/>
          </p:nvCxnSpPr>
          <p:spPr>
            <a:xfrm>
              <a:off x="14467569" y="23328236"/>
              <a:ext cx="1054200" cy="1970400"/>
            </a:xfrm>
            <a:prstGeom prst="bentConnector3">
              <a:avLst>
                <a:gd fmla="val 42924" name="adj1"/>
              </a:avLst>
            </a:prstGeom>
            <a:noFill/>
            <a:ln cap="flat" cmpd="sng" w="38100">
              <a:solidFill>
                <a:schemeClr val="dk2"/>
              </a:solidFill>
              <a:prstDash val="solid"/>
              <a:round/>
              <a:headEnd len="med" w="med" type="none"/>
              <a:tailEnd len="med" w="med" type="triangle"/>
            </a:ln>
          </p:spPr>
        </p:cxnSp>
        <p:cxnSp>
          <p:nvCxnSpPr>
            <p:cNvPr id="198" name="Google Shape;198;p1"/>
            <p:cNvCxnSpPr>
              <a:stCxn id="183" idx="3"/>
              <a:endCxn id="160" idx="1"/>
            </p:cNvCxnSpPr>
            <p:nvPr/>
          </p:nvCxnSpPr>
          <p:spPr>
            <a:xfrm>
              <a:off x="18426085" y="21623475"/>
              <a:ext cx="858000" cy="2012400"/>
            </a:xfrm>
            <a:prstGeom prst="bentConnector3">
              <a:avLst>
                <a:gd fmla="val 36679" name="adj1"/>
              </a:avLst>
            </a:prstGeom>
            <a:noFill/>
            <a:ln cap="flat" cmpd="sng" w="38100">
              <a:solidFill>
                <a:schemeClr val="dk2"/>
              </a:solidFill>
              <a:prstDash val="solid"/>
              <a:round/>
              <a:headEnd len="med" w="med" type="none"/>
              <a:tailEnd len="med" w="med" type="triangle"/>
            </a:ln>
          </p:spPr>
        </p:cxnSp>
        <p:cxnSp>
          <p:nvCxnSpPr>
            <p:cNvPr id="199" name="Google Shape;199;p1"/>
            <p:cNvCxnSpPr>
              <a:stCxn id="192" idx="3"/>
              <a:endCxn id="160" idx="1"/>
            </p:cNvCxnSpPr>
            <p:nvPr/>
          </p:nvCxnSpPr>
          <p:spPr>
            <a:xfrm flipH="1" rot="10800000">
              <a:off x="18555945" y="23635975"/>
              <a:ext cx="728100" cy="1967400"/>
            </a:xfrm>
            <a:prstGeom prst="bentConnector3">
              <a:avLst>
                <a:gd fmla="val 26232" name="adj1"/>
              </a:avLst>
            </a:prstGeom>
            <a:noFill/>
            <a:ln cap="flat" cmpd="sng" w="38100">
              <a:solidFill>
                <a:schemeClr val="dk2"/>
              </a:solidFill>
              <a:prstDash val="solid"/>
              <a:round/>
              <a:headEnd len="med" w="med" type="none"/>
              <a:tailEnd len="med" w="med" type="triangle"/>
            </a:ln>
          </p:spPr>
        </p:cxnSp>
        <p:cxnSp>
          <p:nvCxnSpPr>
            <p:cNvPr id="200" name="Google Shape;200;p1"/>
            <p:cNvCxnSpPr/>
            <p:nvPr/>
          </p:nvCxnSpPr>
          <p:spPr>
            <a:xfrm flipH="1" rot="10800000">
              <a:off x="10751144" y="23563711"/>
              <a:ext cx="664500" cy="1500"/>
            </a:xfrm>
            <a:prstGeom prst="bentConnector3">
              <a:avLst>
                <a:gd fmla="val 50000" name="adj1"/>
              </a:avLst>
            </a:prstGeom>
            <a:noFill/>
            <a:ln cap="flat" cmpd="sng" w="38100">
              <a:solidFill>
                <a:schemeClr val="dk2"/>
              </a:solidFill>
              <a:prstDash val="solid"/>
              <a:round/>
              <a:headEnd len="med" w="med" type="none"/>
              <a:tailEnd len="med" w="med" type="triangle"/>
            </a:ln>
          </p:spPr>
        </p:cxnSp>
        <p:sp>
          <p:nvSpPr>
            <p:cNvPr id="201" name="Google Shape;201;p1"/>
            <p:cNvSpPr txBox="1"/>
            <p:nvPr/>
          </p:nvSpPr>
          <p:spPr>
            <a:xfrm rot="5400000">
              <a:off x="16397330" y="22719725"/>
              <a:ext cx="1963800" cy="2248500"/>
            </a:xfrm>
            <a:prstGeom prst="rect">
              <a:avLst/>
            </a:prstGeom>
            <a:solidFill>
              <a:srgbClr val="FCF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0">
                  <a:solidFill>
                    <a:schemeClr val="dk1"/>
                  </a:solidFill>
                </a:rPr>
                <a:t>…</a:t>
              </a:r>
              <a:endParaRPr sz="10000">
                <a:solidFill>
                  <a:schemeClr val="dk1"/>
                </a:solidFill>
              </a:endParaRPr>
            </a:p>
          </p:txBody>
        </p:sp>
        <p:sp>
          <p:nvSpPr>
            <p:cNvPr id="202" name="Google Shape;202;p1"/>
            <p:cNvSpPr/>
            <p:nvPr/>
          </p:nvSpPr>
          <p:spPr>
            <a:xfrm>
              <a:off x="972060" y="18255103"/>
              <a:ext cx="3709703" cy="1284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Create new Eddypro project</a:t>
              </a:r>
              <a:endParaRPr sz="2400"/>
            </a:p>
          </p:txBody>
        </p:sp>
        <p:sp>
          <p:nvSpPr>
            <p:cNvPr id="203" name="Google Shape;203;p1"/>
            <p:cNvSpPr/>
            <p:nvPr/>
          </p:nvSpPr>
          <p:spPr>
            <a:xfrm>
              <a:off x="5346241" y="18255093"/>
              <a:ext cx="3709703" cy="1284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Run pilot, ensure everything runs without errors</a:t>
              </a:r>
              <a:endParaRPr sz="2400"/>
            </a:p>
          </p:txBody>
        </p:sp>
        <p:sp>
          <p:nvSpPr>
            <p:cNvPr id="204" name="Google Shape;204;p1"/>
            <p:cNvSpPr/>
            <p:nvPr/>
          </p:nvSpPr>
          <p:spPr>
            <a:xfrm>
              <a:off x="9784818" y="18254649"/>
              <a:ext cx="3709703" cy="1284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Change processing settings, generate a new configuration file</a:t>
              </a:r>
              <a:endParaRPr sz="2400"/>
            </a:p>
          </p:txBody>
        </p:sp>
        <p:sp>
          <p:nvSpPr>
            <p:cNvPr id="205" name="Google Shape;205;p1"/>
            <p:cNvSpPr/>
            <p:nvPr/>
          </p:nvSpPr>
          <p:spPr>
            <a:xfrm>
              <a:off x="14215953" y="18229293"/>
              <a:ext cx="3709703" cy="1284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Run an entire year of data</a:t>
              </a:r>
              <a:endParaRPr sz="2400"/>
            </a:p>
          </p:txBody>
        </p:sp>
        <p:sp>
          <p:nvSpPr>
            <p:cNvPr id="206" name="Google Shape;206;p1"/>
            <p:cNvSpPr/>
            <p:nvPr/>
          </p:nvSpPr>
          <p:spPr>
            <a:xfrm>
              <a:off x="18399598" y="18516060"/>
              <a:ext cx="3709703" cy="708000"/>
            </a:xfrm>
            <a:prstGeom prst="rect">
              <a:avLst/>
            </a:prstGeom>
            <a:solidFill>
              <a:srgbClr val="D9D9D9"/>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sz="2400"/>
                <a:t>Interpret results</a:t>
              </a:r>
              <a:endParaRPr sz="2400"/>
            </a:p>
          </p:txBody>
        </p:sp>
        <p:cxnSp>
          <p:nvCxnSpPr>
            <p:cNvPr id="207" name="Google Shape;207;p1"/>
            <p:cNvCxnSpPr>
              <a:stCxn id="205" idx="0"/>
              <a:endCxn id="204" idx="0"/>
            </p:cNvCxnSpPr>
            <p:nvPr/>
          </p:nvCxnSpPr>
          <p:spPr>
            <a:xfrm rot="5400000">
              <a:off x="13842554" y="16026543"/>
              <a:ext cx="25500" cy="4431000"/>
            </a:xfrm>
            <a:prstGeom prst="curvedConnector3">
              <a:avLst>
                <a:gd fmla="val -2253306" name="adj1"/>
              </a:avLst>
            </a:prstGeom>
            <a:noFill/>
            <a:ln cap="flat" cmpd="sng" w="38100">
              <a:solidFill>
                <a:schemeClr val="dk2"/>
              </a:solidFill>
              <a:prstDash val="solid"/>
              <a:round/>
              <a:headEnd len="med" w="med" type="none"/>
              <a:tailEnd len="med" w="med" type="triangle"/>
            </a:ln>
          </p:spPr>
        </p:cxnSp>
        <p:sp>
          <p:nvSpPr>
            <p:cNvPr id="208" name="Google Shape;208;p1"/>
            <p:cNvSpPr/>
            <p:nvPr/>
          </p:nvSpPr>
          <p:spPr>
            <a:xfrm>
              <a:off x="972069" y="19539976"/>
              <a:ext cx="1963750" cy="6405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Eddypro GUI</a:t>
              </a:r>
              <a:endParaRPr sz="2400"/>
            </a:p>
          </p:txBody>
        </p:sp>
        <p:sp>
          <p:nvSpPr>
            <p:cNvPr id="209" name="Google Shape;209;p1"/>
            <p:cNvSpPr/>
            <p:nvPr/>
          </p:nvSpPr>
          <p:spPr>
            <a:xfrm>
              <a:off x="2935456" y="19539976"/>
              <a:ext cx="1746464" cy="6405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~1hr</a:t>
              </a:r>
              <a:endParaRPr sz="2400"/>
            </a:p>
          </p:txBody>
        </p:sp>
        <p:sp>
          <p:nvSpPr>
            <p:cNvPr id="210" name="Google Shape;210;p1"/>
            <p:cNvSpPr/>
            <p:nvPr/>
          </p:nvSpPr>
          <p:spPr>
            <a:xfrm>
              <a:off x="5346235" y="19539832"/>
              <a:ext cx="1963750" cy="6405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Eddypro Engine</a:t>
              </a:r>
              <a:endParaRPr sz="2300"/>
            </a:p>
          </p:txBody>
        </p:sp>
        <p:sp>
          <p:nvSpPr>
            <p:cNvPr id="211" name="Google Shape;211;p1"/>
            <p:cNvSpPr/>
            <p:nvPr/>
          </p:nvSpPr>
          <p:spPr>
            <a:xfrm>
              <a:off x="7309622" y="19539832"/>
              <a:ext cx="1746464" cy="6405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~1hr</a:t>
              </a:r>
              <a:endParaRPr sz="2400"/>
            </a:p>
          </p:txBody>
        </p:sp>
        <p:sp>
          <p:nvSpPr>
            <p:cNvPr id="212" name="Google Shape;212;p1"/>
            <p:cNvSpPr/>
            <p:nvPr/>
          </p:nvSpPr>
          <p:spPr>
            <a:xfrm>
              <a:off x="9784836" y="19539813"/>
              <a:ext cx="1963750" cy="6405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Eddypro GUI</a:t>
              </a:r>
              <a:endParaRPr sz="2400"/>
            </a:p>
          </p:txBody>
        </p:sp>
        <p:sp>
          <p:nvSpPr>
            <p:cNvPr id="213" name="Google Shape;213;p1"/>
            <p:cNvSpPr/>
            <p:nvPr/>
          </p:nvSpPr>
          <p:spPr>
            <a:xfrm>
              <a:off x="11748224" y="19539813"/>
              <a:ext cx="1746464" cy="6405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~5min</a:t>
              </a:r>
              <a:endParaRPr sz="2400"/>
            </a:p>
          </p:txBody>
        </p:sp>
        <p:sp>
          <p:nvSpPr>
            <p:cNvPr id="214" name="Google Shape;214;p1"/>
            <p:cNvSpPr/>
            <p:nvPr/>
          </p:nvSpPr>
          <p:spPr>
            <a:xfrm>
              <a:off x="14212188" y="19514032"/>
              <a:ext cx="1963750" cy="6405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300"/>
                <a:t>Eddypro Engine</a:t>
              </a:r>
              <a:endParaRPr sz="2300"/>
            </a:p>
          </p:txBody>
        </p:sp>
        <p:sp>
          <p:nvSpPr>
            <p:cNvPr id="215" name="Google Shape;215;p1"/>
            <p:cNvSpPr/>
            <p:nvPr/>
          </p:nvSpPr>
          <p:spPr>
            <a:xfrm>
              <a:off x="16175576" y="19514032"/>
              <a:ext cx="1746464" cy="6405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~8hr</a:t>
              </a:r>
              <a:endParaRPr sz="2400"/>
            </a:p>
          </p:txBody>
        </p:sp>
        <p:sp>
          <p:nvSpPr>
            <p:cNvPr id="216" name="Google Shape;216;p1"/>
            <p:cNvSpPr/>
            <p:nvPr/>
          </p:nvSpPr>
          <p:spPr>
            <a:xfrm>
              <a:off x="18399607" y="19190543"/>
              <a:ext cx="1963750" cy="640500"/>
            </a:xfrm>
            <a:prstGeom prst="rect">
              <a:avLst/>
            </a:prstGeom>
            <a:solidFill>
              <a:srgbClr val="00BB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Python, R</a:t>
              </a:r>
              <a:endParaRPr sz="2400"/>
            </a:p>
          </p:txBody>
        </p:sp>
        <p:sp>
          <p:nvSpPr>
            <p:cNvPr id="217" name="Google Shape;217;p1"/>
            <p:cNvSpPr/>
            <p:nvPr/>
          </p:nvSpPr>
          <p:spPr>
            <a:xfrm>
              <a:off x="20362994" y="19190543"/>
              <a:ext cx="1746464" cy="640500"/>
            </a:xfrm>
            <a:prstGeom prst="rect">
              <a:avLst/>
            </a:prstGeom>
            <a:solidFill>
              <a:srgbClr val="FF6B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t>~1hr</a:t>
              </a:r>
              <a:endParaRPr sz="2400"/>
            </a:p>
          </p:txBody>
        </p:sp>
        <p:cxnSp>
          <p:nvCxnSpPr>
            <p:cNvPr id="218" name="Google Shape;218;p1"/>
            <p:cNvCxnSpPr>
              <a:stCxn id="202" idx="3"/>
              <a:endCxn id="203" idx="1"/>
            </p:cNvCxnSpPr>
            <p:nvPr/>
          </p:nvCxnSpPr>
          <p:spPr>
            <a:xfrm>
              <a:off x="4681762" y="18897553"/>
              <a:ext cx="664500" cy="0"/>
            </a:xfrm>
            <a:prstGeom prst="straightConnector1">
              <a:avLst/>
            </a:prstGeom>
            <a:noFill/>
            <a:ln cap="flat" cmpd="sng" w="38100">
              <a:solidFill>
                <a:schemeClr val="dk2"/>
              </a:solidFill>
              <a:prstDash val="solid"/>
              <a:round/>
              <a:headEnd len="med" w="med" type="none"/>
              <a:tailEnd len="med" w="med" type="triangle"/>
            </a:ln>
          </p:spPr>
        </p:cxnSp>
        <p:cxnSp>
          <p:nvCxnSpPr>
            <p:cNvPr id="219" name="Google Shape;219;p1"/>
            <p:cNvCxnSpPr>
              <a:stCxn id="203" idx="3"/>
              <a:endCxn id="204" idx="1"/>
            </p:cNvCxnSpPr>
            <p:nvPr/>
          </p:nvCxnSpPr>
          <p:spPr>
            <a:xfrm flipH="1" rot="10800000">
              <a:off x="9055944" y="18897243"/>
              <a:ext cx="729000" cy="300"/>
            </a:xfrm>
            <a:prstGeom prst="straightConnector1">
              <a:avLst/>
            </a:prstGeom>
            <a:noFill/>
            <a:ln cap="flat" cmpd="sng" w="38100">
              <a:solidFill>
                <a:schemeClr val="dk2"/>
              </a:solidFill>
              <a:prstDash val="solid"/>
              <a:round/>
              <a:headEnd len="med" w="med" type="none"/>
              <a:tailEnd len="med" w="med" type="triangle"/>
            </a:ln>
          </p:spPr>
        </p:cxnSp>
        <p:cxnSp>
          <p:nvCxnSpPr>
            <p:cNvPr id="220" name="Google Shape;220;p1"/>
            <p:cNvCxnSpPr>
              <a:stCxn id="204" idx="3"/>
              <a:endCxn id="205" idx="1"/>
            </p:cNvCxnSpPr>
            <p:nvPr/>
          </p:nvCxnSpPr>
          <p:spPr>
            <a:xfrm flipH="1" rot="10800000">
              <a:off x="13494521" y="18871599"/>
              <a:ext cx="721500" cy="25500"/>
            </a:xfrm>
            <a:prstGeom prst="straightConnector1">
              <a:avLst/>
            </a:prstGeom>
            <a:noFill/>
            <a:ln cap="flat" cmpd="sng" w="38100">
              <a:solidFill>
                <a:schemeClr val="dk2"/>
              </a:solidFill>
              <a:prstDash val="solid"/>
              <a:round/>
              <a:headEnd len="med" w="med" type="none"/>
              <a:tailEnd len="med" w="med" type="triangle"/>
            </a:ln>
          </p:spPr>
        </p:cxnSp>
        <p:cxnSp>
          <p:nvCxnSpPr>
            <p:cNvPr id="221" name="Google Shape;221;p1"/>
            <p:cNvCxnSpPr>
              <a:stCxn id="205" idx="3"/>
              <a:endCxn id="206" idx="1"/>
            </p:cNvCxnSpPr>
            <p:nvPr/>
          </p:nvCxnSpPr>
          <p:spPr>
            <a:xfrm flipH="1" rot="10800000">
              <a:off x="17925655" y="18869943"/>
              <a:ext cx="474000" cy="1800"/>
            </a:xfrm>
            <a:prstGeom prst="straightConnector1">
              <a:avLst/>
            </a:prstGeom>
            <a:noFill/>
            <a:ln cap="flat" cmpd="sng" w="38100">
              <a:solidFill>
                <a:schemeClr val="dk2"/>
              </a:solidFill>
              <a:prstDash val="solid"/>
              <a:round/>
              <a:headEnd len="med" w="med" type="none"/>
              <a:tailEnd len="med" w="med" type="triangle"/>
            </a:ln>
          </p:spPr>
        </p:cxnSp>
        <p:sp>
          <p:nvSpPr>
            <p:cNvPr id="222" name="Google Shape;222;p1"/>
            <p:cNvSpPr txBox="1"/>
            <p:nvPr/>
          </p:nvSpPr>
          <p:spPr>
            <a:xfrm flipH="1">
              <a:off x="12696100" y="17351038"/>
              <a:ext cx="2318400" cy="640500"/>
            </a:xfrm>
            <a:prstGeom prst="rect">
              <a:avLst/>
            </a:prstGeom>
            <a:solidFill>
              <a:srgbClr val="FCFCF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Repeat N times</a:t>
              </a:r>
              <a:endParaRPr sz="2400">
                <a:solidFill>
                  <a:schemeClr val="dk1"/>
                </a:solidFill>
              </a:endParaRPr>
            </a:p>
          </p:txBody>
        </p:sp>
      </p:grpSp>
      <p:sp>
        <p:nvSpPr>
          <p:cNvPr id="223" name="Google Shape;223;p1"/>
          <p:cNvSpPr/>
          <p:nvPr/>
        </p:nvSpPr>
        <p:spPr>
          <a:xfrm>
            <a:off x="371550" y="27643250"/>
            <a:ext cx="32358000" cy="5017500"/>
          </a:xfrm>
          <a:prstGeom prst="rect">
            <a:avLst/>
          </a:prstGeom>
          <a:gradFill>
            <a:gsLst>
              <a:gs pos="0">
                <a:srgbClr val="C5E898"/>
              </a:gs>
              <a:gs pos="54000">
                <a:srgbClr val="C5E898"/>
              </a:gs>
              <a:gs pos="82000">
                <a:schemeClr val="lt1"/>
              </a:gs>
              <a:gs pos="100000">
                <a:srgbClr val="FFFFFF">
                  <a:alpha val="0"/>
                </a:srgbClr>
              </a:gs>
            </a:gsLst>
            <a:lin ang="5400012" scaled="0"/>
          </a:gra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4" name="Google Shape;224;p1"/>
          <p:cNvSpPr txBox="1"/>
          <p:nvPr/>
        </p:nvSpPr>
        <p:spPr>
          <a:xfrm>
            <a:off x="762000" y="28003500"/>
            <a:ext cx="29108400" cy="44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4200">
                <a:solidFill>
                  <a:schemeClr val="dk1"/>
                </a:solidFill>
              </a:rPr>
              <a:t>Conclusions and Further Work</a:t>
            </a:r>
            <a:endParaRPr b="1" sz="4200">
              <a:solidFill>
                <a:schemeClr val="dk1"/>
              </a:solidFill>
            </a:endParaRPr>
          </a:p>
          <a:p>
            <a:pPr indent="-495300" lvl="0" marL="457200" rtl="0" algn="l">
              <a:spcBef>
                <a:spcPts val="0"/>
              </a:spcBef>
              <a:spcAft>
                <a:spcPts val="0"/>
              </a:spcAft>
              <a:buClr>
                <a:schemeClr val="dk1"/>
              </a:buClr>
              <a:buSzPts val="4200"/>
              <a:buChar char="●"/>
            </a:pPr>
            <a:r>
              <a:rPr lang="en-US" sz="4200">
                <a:solidFill>
                  <a:schemeClr val="dk1"/>
                </a:solidFill>
              </a:rPr>
              <a:t>Our new workflow and python module speed up computation and reduce human decision-making in EC data preprocessing using methods accessible to most site operators.</a:t>
            </a:r>
            <a:endParaRPr sz="4200">
              <a:solidFill>
                <a:schemeClr val="dk1"/>
              </a:solidFill>
            </a:endParaRPr>
          </a:p>
          <a:p>
            <a:pPr indent="-495300" lvl="0" marL="457200" rtl="0" algn="l">
              <a:spcBef>
                <a:spcPts val="0"/>
              </a:spcBef>
              <a:spcAft>
                <a:spcPts val="0"/>
              </a:spcAft>
              <a:buClr>
                <a:schemeClr val="dk1"/>
              </a:buClr>
              <a:buSzPts val="4200"/>
              <a:buChar char="●"/>
            </a:pPr>
            <a:r>
              <a:rPr lang="en-US" sz="4200">
                <a:solidFill>
                  <a:schemeClr val="dk1"/>
                </a:solidFill>
              </a:rPr>
              <a:t>Our workflow enabled us to explore years of historical high-frequency data form the US-CPk Ameriflux site and discover new possible sources of error.</a:t>
            </a:r>
            <a:endParaRPr sz="4200">
              <a:solidFill>
                <a:schemeClr val="dk1"/>
              </a:solidFill>
            </a:endParaRPr>
          </a:p>
          <a:p>
            <a:pPr indent="-495300" lvl="0" marL="457200" rtl="0" algn="l">
              <a:spcBef>
                <a:spcPts val="0"/>
              </a:spcBef>
              <a:spcAft>
                <a:spcPts val="0"/>
              </a:spcAft>
              <a:buClr>
                <a:schemeClr val="dk1"/>
              </a:buClr>
              <a:buSzPts val="4200"/>
              <a:buChar char="●"/>
            </a:pPr>
            <a:r>
              <a:rPr lang="en-US" sz="4200">
                <a:solidFill>
                  <a:schemeClr val="dk1"/>
                </a:solidFill>
              </a:rPr>
              <a:t>We will release a more user-friendly and distributable version of our pipeline in Spring 2024.</a:t>
            </a:r>
            <a:endParaRPr sz="4200">
              <a:solidFill>
                <a:schemeClr val="dk1"/>
              </a:solidFill>
            </a:endParaRPr>
          </a:p>
        </p:txBody>
      </p:sp>
      <p:sp>
        <p:nvSpPr>
          <p:cNvPr id="225" name="Google Shape;225;p1"/>
          <p:cNvSpPr txBox="1"/>
          <p:nvPr/>
        </p:nvSpPr>
        <p:spPr>
          <a:xfrm>
            <a:off x="33053775" y="27774900"/>
            <a:ext cx="10335900" cy="3900900"/>
          </a:xfrm>
          <a:prstGeom prst="rect">
            <a:avLst/>
          </a:prstGeom>
          <a:noFill/>
          <a:ln>
            <a:noFill/>
          </a:ln>
        </p:spPr>
        <p:txBody>
          <a:bodyPr anchorCtr="0" anchor="t" bIns="91425" lIns="91425" spcFirstLastPara="1" rIns="91425" wrap="square" tIns="91425">
            <a:noAutofit/>
          </a:bodyPr>
          <a:lstStyle/>
          <a:p>
            <a:pPr indent="0" lvl="0" marL="0" marR="50800" rtl="0" algn="l">
              <a:lnSpc>
                <a:spcPct val="100000"/>
              </a:lnSpc>
              <a:spcBef>
                <a:spcPts val="0"/>
              </a:spcBef>
              <a:spcAft>
                <a:spcPts val="0"/>
              </a:spcAft>
              <a:buNone/>
            </a:pPr>
            <a:r>
              <a:rPr lang="en-US" sz="2400">
                <a:solidFill>
                  <a:schemeClr val="dk1"/>
                </a:solidFill>
              </a:rPr>
              <a:t>1. LI-COR Biosciences - Impacting Lives Through Science.</a:t>
            </a:r>
            <a:endParaRPr sz="2400">
              <a:solidFill>
                <a:schemeClr val="dk1"/>
              </a:solidFill>
            </a:endParaRPr>
          </a:p>
          <a:p>
            <a:pPr indent="457200" lvl="0" marL="0" marR="50800" rtl="0" algn="l">
              <a:lnSpc>
                <a:spcPct val="100000"/>
              </a:lnSpc>
              <a:spcBef>
                <a:spcPts val="0"/>
              </a:spcBef>
              <a:spcAft>
                <a:spcPts val="0"/>
              </a:spcAft>
              <a:buNone/>
            </a:pPr>
            <a:r>
              <a:rPr lang="en-US" sz="2400" u="sng">
                <a:solidFill>
                  <a:schemeClr val="hlink"/>
                </a:solidFill>
                <a:hlinkClick r:id="rId12"/>
              </a:rPr>
              <a:t>https://www.licor.com/env/products/eddy_covariance/eddypro</a:t>
            </a:r>
            <a:endParaRPr sz="2400">
              <a:solidFill>
                <a:schemeClr val="dk1"/>
              </a:solidFill>
            </a:endParaRPr>
          </a:p>
          <a:p>
            <a:pPr indent="0" lvl="0" marL="0" marR="50800" rtl="0" algn="l">
              <a:lnSpc>
                <a:spcPct val="100000"/>
              </a:lnSpc>
              <a:spcBef>
                <a:spcPts val="0"/>
              </a:spcBef>
              <a:spcAft>
                <a:spcPts val="0"/>
              </a:spcAft>
              <a:buNone/>
            </a:pPr>
            <a:r>
              <a:rPr lang="en-US" sz="2400">
                <a:solidFill>
                  <a:schemeClr val="dk1"/>
                </a:solidFill>
              </a:rPr>
              <a:t>2. EddyPro-Engine. </a:t>
            </a:r>
            <a:r>
              <a:rPr lang="en-US" sz="2400" u="sng">
                <a:solidFill>
                  <a:schemeClr val="hlink"/>
                </a:solidFill>
                <a:hlinkClick r:id="rId13"/>
              </a:rPr>
              <a:t>https://github.com/LI-COR/eddypro-engine</a:t>
            </a:r>
            <a:endParaRPr sz="2400">
              <a:solidFill>
                <a:schemeClr val="dk1"/>
              </a:solidFill>
            </a:endParaRPr>
          </a:p>
          <a:p>
            <a:pPr indent="457200" lvl="0" marL="0" marR="50800" rtl="0" algn="l">
              <a:lnSpc>
                <a:spcPct val="100000"/>
              </a:lnSpc>
              <a:spcBef>
                <a:spcPts val="0"/>
              </a:spcBef>
              <a:spcAft>
                <a:spcPts val="0"/>
              </a:spcAft>
              <a:buNone/>
            </a:pPr>
            <a:r>
              <a:rPr lang="en-US" sz="2400">
                <a:solidFill>
                  <a:schemeClr val="dk1"/>
                </a:solidFill>
              </a:rPr>
              <a:t>(2023).</a:t>
            </a:r>
            <a:endParaRPr sz="2400">
              <a:solidFill>
                <a:schemeClr val="dk1"/>
              </a:solidFill>
            </a:endParaRPr>
          </a:p>
          <a:p>
            <a:pPr indent="0" lvl="0" marL="0" marR="50800" rtl="0" algn="l">
              <a:lnSpc>
                <a:spcPct val="100000"/>
              </a:lnSpc>
              <a:spcBef>
                <a:spcPts val="0"/>
              </a:spcBef>
              <a:spcAft>
                <a:spcPts val="0"/>
              </a:spcAft>
              <a:buNone/>
            </a:pPr>
            <a:r>
              <a:rPr lang="en-US" sz="2400">
                <a:solidFill>
                  <a:schemeClr val="dk1"/>
                </a:solidFill>
              </a:rPr>
              <a:t>3. EddyProConfigEditor.</a:t>
            </a:r>
            <a:endParaRPr sz="2400">
              <a:solidFill>
                <a:schemeClr val="dk1"/>
              </a:solidFill>
            </a:endParaRPr>
          </a:p>
          <a:p>
            <a:pPr indent="457200" lvl="0" marL="0" marR="50800" rtl="0" algn="l">
              <a:lnSpc>
                <a:spcPct val="100000"/>
              </a:lnSpc>
              <a:spcBef>
                <a:spcPts val="0"/>
              </a:spcBef>
              <a:spcAft>
                <a:spcPts val="0"/>
              </a:spcAft>
              <a:buNone/>
            </a:pPr>
            <a:r>
              <a:rPr lang="en-US" sz="2400" u="sng">
                <a:solidFill>
                  <a:schemeClr val="hlink"/>
                </a:solidFill>
                <a:hlinkClick r:id="rId14"/>
              </a:rPr>
              <a:t>https://github.com/EwersLabUWyo/EddyProConfigEditor/</a:t>
            </a:r>
            <a:endParaRPr sz="2400">
              <a:solidFill>
                <a:schemeClr val="dk1"/>
              </a:solidFill>
            </a:endParaRPr>
          </a:p>
          <a:p>
            <a:pPr indent="457200" lvl="0" marL="0" marR="50800" rtl="0" algn="l">
              <a:lnSpc>
                <a:spcPct val="100000"/>
              </a:lnSpc>
              <a:spcBef>
                <a:spcPts val="0"/>
              </a:spcBef>
              <a:spcAft>
                <a:spcPts val="0"/>
              </a:spcAft>
              <a:buClr>
                <a:schemeClr val="dk1"/>
              </a:buClr>
              <a:buSzPts val="1100"/>
              <a:buFont typeface="Arial"/>
              <a:buNone/>
            </a:pPr>
            <a:r>
              <a:rPr lang="en-US" sz="2400">
                <a:solidFill>
                  <a:schemeClr val="dk1"/>
                </a:solidFill>
              </a:rPr>
              <a:t>(2023)</a:t>
            </a:r>
            <a:endParaRPr sz="2400">
              <a:solidFill>
                <a:schemeClr val="dk1"/>
              </a:solidFill>
            </a:endParaRPr>
          </a:p>
          <a:p>
            <a:pPr indent="0" lvl="0" marL="0" rtl="0" algn="l">
              <a:lnSpc>
                <a:spcPct val="100000"/>
              </a:lnSpc>
              <a:spcBef>
                <a:spcPts val="0"/>
              </a:spcBef>
              <a:spcAft>
                <a:spcPts val="0"/>
              </a:spcAft>
              <a:buNone/>
            </a:pPr>
            <a:r>
              <a:rPr lang="en-US" sz="2400">
                <a:solidFill>
                  <a:schemeClr val="dk1"/>
                </a:solidFill>
              </a:rPr>
              <a:t>4. Site Info for US-CPk- AmeriFlux.</a:t>
            </a:r>
            <a:endParaRPr sz="2400">
              <a:solidFill>
                <a:schemeClr val="dk1"/>
              </a:solidFill>
            </a:endParaRPr>
          </a:p>
          <a:p>
            <a:pPr indent="457200" lvl="0" marL="0" rtl="0" algn="l">
              <a:lnSpc>
                <a:spcPct val="100000"/>
              </a:lnSpc>
              <a:spcBef>
                <a:spcPts val="0"/>
              </a:spcBef>
              <a:spcAft>
                <a:spcPts val="0"/>
              </a:spcAft>
              <a:buNone/>
            </a:pPr>
            <a:r>
              <a:rPr lang="en-US" sz="2400" u="sng">
                <a:solidFill>
                  <a:schemeClr val="hlink"/>
                </a:solidFill>
                <a:hlinkClick r:id="rId15"/>
              </a:rPr>
              <a:t>https://ameriflux.lbl.gov/sites/siteinfo/US-CPk</a:t>
            </a:r>
            <a:r>
              <a:rPr lang="en-US" sz="2400">
                <a:solidFill>
                  <a:schemeClr val="dk1"/>
                </a:solidFill>
              </a:rPr>
              <a:t>. </a:t>
            </a:r>
            <a:endParaRPr sz="2400">
              <a:solidFill>
                <a:schemeClr val="dk1"/>
              </a:solidFill>
            </a:endParaRPr>
          </a:p>
          <a:p>
            <a:pPr indent="0" lvl="0" marL="0" rtl="0" algn="l">
              <a:lnSpc>
                <a:spcPct val="100000"/>
              </a:lnSpc>
              <a:spcBef>
                <a:spcPts val="0"/>
              </a:spcBef>
              <a:spcAft>
                <a:spcPts val="0"/>
              </a:spcAft>
              <a:buNone/>
            </a:pPr>
            <a:r>
              <a:t/>
            </a:r>
            <a:endParaRPr sz="2400">
              <a:solidFill>
                <a:schemeClr val="dk1"/>
              </a:solidFill>
            </a:endParaRPr>
          </a:p>
          <a:p>
            <a:pPr indent="0" lvl="0" marL="0" rtl="0" algn="l">
              <a:lnSpc>
                <a:spcPct val="100000"/>
              </a:lnSpc>
              <a:spcBef>
                <a:spcPts val="0"/>
              </a:spcBef>
              <a:spcAft>
                <a:spcPts val="0"/>
              </a:spcAft>
              <a:buNone/>
            </a:pPr>
            <a:r>
              <a:t/>
            </a:r>
            <a:endParaRPr sz="2400">
              <a:solidFill>
                <a:schemeClr val="dk1"/>
              </a:solidFill>
            </a:endParaRPr>
          </a:p>
        </p:txBody>
      </p:sp>
      <p:sp>
        <p:nvSpPr>
          <p:cNvPr id="226" name="Google Shape;226;p1"/>
          <p:cNvSpPr txBox="1"/>
          <p:nvPr/>
        </p:nvSpPr>
        <p:spPr>
          <a:xfrm>
            <a:off x="37753638" y="5313175"/>
            <a:ext cx="13692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rPr>
              <a:t>Wyoming</a:t>
            </a:r>
            <a:endParaRPr sz="2000">
              <a:solidFill>
                <a:schemeClr val="dk1"/>
              </a:solidFill>
            </a:endParaRPr>
          </a:p>
        </p:txBody>
      </p:sp>
      <p:sp>
        <p:nvSpPr>
          <p:cNvPr id="227" name="Google Shape;227;p1"/>
          <p:cNvSpPr txBox="1"/>
          <p:nvPr/>
        </p:nvSpPr>
        <p:spPr>
          <a:xfrm>
            <a:off x="37753650" y="5778125"/>
            <a:ext cx="1369200" cy="327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rPr>
              <a:t>Colorado</a:t>
            </a:r>
            <a:endParaRPr sz="2000">
              <a:solidFill>
                <a:schemeClr val="dk1"/>
              </a:solidFill>
            </a:endParaRPr>
          </a:p>
        </p:txBody>
      </p:sp>
      <p:sp>
        <p:nvSpPr>
          <p:cNvPr id="228" name="Google Shape;228;p1"/>
          <p:cNvSpPr txBox="1"/>
          <p:nvPr/>
        </p:nvSpPr>
        <p:spPr>
          <a:xfrm>
            <a:off x="35866925" y="7253775"/>
            <a:ext cx="21273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E8E8E8"/>
                </a:solidFill>
              </a:rPr>
              <a:t>Image: Maxar Technologies, 2023</a:t>
            </a:r>
            <a:endParaRPr sz="1000">
              <a:solidFill>
                <a:srgbClr val="E8E8E8"/>
              </a:solidFill>
            </a:endParaRPr>
          </a:p>
        </p:txBody>
      </p:sp>
      <p:sp>
        <p:nvSpPr>
          <p:cNvPr id="229" name="Google Shape;229;p1"/>
          <p:cNvSpPr txBox="1"/>
          <p:nvPr/>
        </p:nvSpPr>
        <p:spPr>
          <a:xfrm>
            <a:off x="41548650" y="3173875"/>
            <a:ext cx="2127300" cy="3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000">
                <a:solidFill>
                  <a:srgbClr val="808080"/>
                </a:solidFill>
              </a:rPr>
              <a:t>Openstreetmap</a:t>
            </a:r>
            <a:r>
              <a:rPr lang="en-US" sz="1000">
                <a:solidFill>
                  <a:srgbClr val="808080"/>
                </a:solidFill>
              </a:rPr>
              <a:t>, 2023</a:t>
            </a:r>
            <a:endParaRPr sz="1000">
              <a:solidFill>
                <a:srgbClr val="808080"/>
              </a:solidFill>
            </a:endParaRPr>
          </a:p>
        </p:txBody>
      </p:sp>
      <p:sp>
        <p:nvSpPr>
          <p:cNvPr id="230" name="Google Shape;230;p1"/>
          <p:cNvSpPr txBox="1"/>
          <p:nvPr/>
        </p:nvSpPr>
        <p:spPr>
          <a:xfrm>
            <a:off x="32934950" y="31854850"/>
            <a:ext cx="10454700" cy="8058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3400">
                <a:solidFill>
                  <a:schemeClr val="dk1"/>
                </a:solidFill>
              </a:rPr>
              <a:t>Contact: </a:t>
            </a:r>
            <a:r>
              <a:rPr b="1" lang="en-US" sz="3400" u="sng">
                <a:solidFill>
                  <a:schemeClr val="hlink"/>
                </a:solidFill>
                <a:hlinkClick r:id="rId16"/>
              </a:rPr>
              <a:t>afox18@uwyo.edu</a:t>
            </a:r>
            <a:endParaRPr b="1" sz="2400">
              <a:solidFill>
                <a:schemeClr val="dk1"/>
              </a:solidFill>
            </a:endParaRPr>
          </a:p>
        </p:txBody>
      </p:sp>
      <p:sp>
        <p:nvSpPr>
          <p:cNvPr id="231" name="Google Shape;231;p1"/>
          <p:cNvSpPr txBox="1"/>
          <p:nvPr/>
        </p:nvSpPr>
        <p:spPr>
          <a:xfrm>
            <a:off x="1147325" y="17404775"/>
            <a:ext cx="38532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400">
                <a:solidFill>
                  <a:schemeClr val="dk1"/>
                </a:solidFill>
              </a:rPr>
              <a:t>Typical workflow</a:t>
            </a:r>
            <a:endParaRPr sz="3400">
              <a:solidFill>
                <a:schemeClr val="dk1"/>
              </a:solidFill>
            </a:endParaRPr>
          </a:p>
        </p:txBody>
      </p:sp>
      <p:sp>
        <p:nvSpPr>
          <p:cNvPr id="232" name="Google Shape;232;p1"/>
          <p:cNvSpPr txBox="1"/>
          <p:nvPr/>
        </p:nvSpPr>
        <p:spPr>
          <a:xfrm>
            <a:off x="1147325" y="20959325"/>
            <a:ext cx="5728200" cy="58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400">
                <a:solidFill>
                  <a:schemeClr val="dk1"/>
                </a:solidFill>
              </a:rPr>
              <a:t>Higher throughput workflow</a:t>
            </a:r>
            <a:endParaRPr sz="34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2006-08-02T15:35:54Z</dcterms:created>
  <dc:creator>FSDefaultUser</dc:creator>
</cp:coreProperties>
</file>