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54" r:id="rId2"/>
  </p:sldIdLst>
  <p:sldSz cx="9144000" cy="6858000" type="screen4x3"/>
  <p:notesSz cx="7315200" cy="96012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ppenberg Tobias" initials="K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88951" autoAdjust="0"/>
  </p:normalViewPr>
  <p:slideViewPr>
    <p:cSldViewPr>
      <p:cViewPr varScale="1">
        <p:scale>
          <a:sx n="115" d="100"/>
          <a:sy n="115" d="100"/>
        </p:scale>
        <p:origin x="1242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FA570-A751-4280-8D7F-7B2AD0088AD1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7333-E454-4CD9-BF8A-C23EBDDE9B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4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37333-E454-4CD9-BF8A-C23EBDDE9B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8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EA3B-0929-4531-877C-EEB833DE75F8}" type="datetimeFigureOut">
              <a:rPr lang="en-US" smtClean="0"/>
              <a:pPr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83A1-ACBE-4A4A-A862-E608538545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11015" y="76200"/>
            <a:ext cx="893298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500" dirty="0">
                <a:solidFill>
                  <a:schemeClr val="bg1"/>
                </a:solidFill>
                <a:latin typeface="Impact" pitchFamily="34" charset="0"/>
              </a:rPr>
              <a:t>Virtual Journal</a:t>
            </a:r>
          </a:p>
        </p:txBody>
      </p:sp>
      <p:pic>
        <p:nvPicPr>
          <p:cNvPr id="5" name="Picture 4" descr="Ecole Polytechnique Fédérale de Lausan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329" y="0"/>
            <a:ext cx="116967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179388" y="719842"/>
            <a:ext cx="8785225" cy="71437"/>
          </a:xfrm>
          <a:prstGeom prst="rect">
            <a:avLst/>
          </a:prstGeom>
          <a:gradFill rotWithShape="1">
            <a:gsLst>
              <a:gs pos="0">
                <a:srgbClr val="006666"/>
              </a:gs>
              <a:gs pos="100000">
                <a:srgbClr val="8CD2E8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 sz="3600" b="0">
              <a:solidFill>
                <a:srgbClr val="33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" name="AutoShape 2" descr="data:image/jpeg;base64,/9j/4AAQSkZJRgABAQAAAQABAAD/2wCEAAkGBxQSEhUUEhQVFBUWFRgWGBUXFxQZFhcWGBgXFxUcGRcYHSggGh4lHBcXITEiJSkrLi4uFx8zODMsNygtLisBCgoKDg0OGhAQGywkHyQsLCwsLCwsLCwsNDQsLCwsLCwsLCwsLCwsLCwsLCwsLCwsLCwsLCwsLCwsLCwsLCwsLP/AABEIAOUA3AMBEQACEQEDEQH/xAAcAAABBAMBAAAAAAAAAAAAAAAAAQUGBwIDBAj/xABLEAABAwICBwQHBQYCBgsAAAABAAIDBBEhMQUGBxJBUWETInGBFEJSkaHB8CMyYoKxM0NyktHhU6IVJGNzsvEIFyU0RFSDs8LD0v/EABsBAQACAwEBAAAAAAAAAAAAAAABBQIDBAYH/8QAOhEAAgEDAgMECAYBAgcAAAAAAAECAwQRITEFEkEGIlFhExQycYGRwdEjQqGx4fAzFnIkNENSU4Lx/9oADAMBAAIRAxEAPwC8UAKACkAgBACAEAIAUAEBrmla0Xc4NAzJIA95RvBMYuTwlkYa3XaiivedriODLvy/gBC0yuKa6lhS4TeVNqb+On7jXUbTaRtt1sr78mge/eI8Vp9dp+DO2HZ27lvhfE4pdqUY+7TyHld7W3HPJYu+XRHRHs1Ve818mc//AFrj/wAqbWv+1H/5Ueu+Rs/0vL/yL5M6o9qcPrQSj+EsP6kLJX0eqNUuzNdezNfqOdLtEoX5vdH/ABsNve24WxXdNnHU4Dew/Ln3Mf6HTNPN+ymjeeQc3e/lzC3RqRlsytq2tal7cGvgd62GgFABACkAoAKQCgAgBACAFIBACAEAIAQAgEQEe1h1wpqO7Xv35P8ACZYv6X4N81oq3EKe+5Y2XCri79hYXi9iB6T2nVDx9kxkIPH77reJsL+S4p3k37Oh6W37NUYv8STk/kiG1+kJJ3b00j5Dn3iSBnkMh5LklOUt2X9C0p0FinFL3fc5Wy/XBY5Ol0he1OSgejW4tyLXtjzHkhGE1oAwJGakPEkmYuFrITHVNCufcZeYQhQSYb3I3+BHXxwTJDgmsSRIND661dPgyXfb7Eo3hzzvccsCuinczgVV3wO1rauPK/FE60LtPgkIbUNMB9sXdH5m12+7zXZTvIvfQ83d9m7ikuak+ZfJk5pqlkjQ6NzXtOTmkEHzC6lJPVHn5wlB8slhm1ZGAJkAoAJkCqQIFIBQBVIBACAEAIAQHDpbS8NMztJ5AxvC+ZPJozcegWE6kYLMmb7e2q3E+SlFtlYay7RpJrspbxM9vDtXeHBo+Pgq6rdylpHQ9dYdnoU8TuNX4dP5II6S5OGJNycyTxxK4tz1EaaSSXQ14fX19WQ2a5AFBgAFAbMwMFJrbeRHP+sFBlGOHqJvqSeQQuQlREsoMsoS6DHUyDuGH11UmLinqZIY9NRy0Np2ekdeB5bjctNix3QtPyxWynVlTfdOK74fQu4/ix18epauqOvkVXaOUCKc+r6jz+Anj0PxVlRuVPR6M8TxLglW0zOPeh49V7yY3XQUYJkAhIqkgEAFCRVkQCAEAIBLoCK66a5x0Td1tpJyMI74NHtPIyHTM/Fc1e4VNYW5b8L4RUvZZ2gt39EUzpfS81VIZJ3l7uHBrRyaBkFUzqSm8yPoVpY0bWHLSWP3OQycPJYZOhU1nJiEMmK4IIsxQkcNH6GqKgjsoZHg+sGu3PN1rLZGlOWyOKvxC2t135peWdSR0mzOteRvdnGPxPuRzwaD+q3qyqPcqanae0j7Kb+H3HWPZNJbGpYD0jJH/EFs9RficT7WR6U/1/gybsneM6hp/IRh7ynqL8TF9q87U8fE4KnZfVN+46F/5nNPTNqxdlPyOin2ooP24tfr9Rjr9T62G+/TvI5sG+P8hK0yt6i6FnR41Z1dpr46fuMckRabOBB5HA+Y4LS4tblnCrCazFmIKgz3FaUIkjMlSYJCA5cxiLZ3wtimQ4rqWHqXtBLN2CsddmTZjm3kJOY4X4cea7qN1juzPJcW4AmnWtlr1j9vsWo14IBGPgu7Oh49prcyTUgS6OSAqnIFBTmwQKswCkAgEKAiOvmuAo2dnHZ1Q8d0cGA+s75BctxcKmsLcueEcKleT5p6QW/n5IpWplc9znvcXOcSS45uPEqpk23ln0WjCFOKhBYSNKxN6QAIG8AEIfiP2p+rnp0xj7Vse63eN8XOF7HcGRthe5wuM1voUfSPGSp4txN2NNSUc5+XxLc0JqPR01i2ISPFvtJO+bjiAe63yAVpTtqcOh4W74zd3PtSwvBaEja0AWGAW8q287i2QCoBFAFUgRQDi0loiCoaWzRMkB9pov5HMeSxlTjLdG+jc1aLzTk18SAawbLxi6keRx7KQ4eDX2v77+K4qtn1iekse0044jcLPmvsVxpHRskD9yZjo3cncfAjArglBxeGevt7ylXhz02mjmBWB0itOKkxa0Mj+qGK1ZO9nOuRhIpqh32Rwjef3Z9kn2D8PDLstrjHdkeX47wdVE7iiteq8fP3ltgqwPEg5oOfD9VDSe4MlkAUNAyW0gEAICPa46zMoYd7B0rriNnM8SbeqMyuevXVNeZY8M4dO8q8q9lbv+9Sj6ysdK90khJc43Ljnfx+SqJSbeWfRKFuqUFTgtEcZNysDuSaWgAIHLoYlAmCGTOvRukH08rJojuvYbjl1B5gi481nCbhLKOW6tYXFF0p7P8AuT0Dq7phlXAyaPJwxbxa4YOafA+/Aq7p1FOKkj5beWs7WtKlPdDmthzAgBACgAgBSAQCKAN+mdDQ1UZjmYHDgcnNPNrswVhOnGawzotrqrbT56bx/epT2tmpM1GS5o7WDHvjNt8u0HDxGHhkqutbyp7bHuuG8bpXXdn3Z+HR+4iYK5T0JkCpMWkjFyEpLBaGzTW8uLaSc3OUTzmQPUd1tex6W5X77atnuy+B4nj3CVDNxSWn5l9Sy124PKCqQCgGS2kAgOXSdcyCJ8shsxjS4nw5cycljOaiss20aMq1RU4bsobT2l5Kud0khFzfdbfBrPVaPI4lUtSbnLLPotjaU7WioR+Pv/uw0vBtjz+X9lqLODXMarKDfkfNVdWpa+XdZ3Y2235CMGjkObui30aLqvyKnifE6VjTy9ZPZf3oWjpnUSB9H2ELQx7LvjefvGS1jvu4h2R8uQVjO1i4cqPF2vGq8Lv09R5T0a8vL3FKTwuY5zHgtc0lrmnMEYEKoaw8M+j0qsakFOLymYBQbGSrZ/rMaKfdeT2Etg/HBp9V/lkengF1Wtbklh7MoOO8M9bo88F34/r5F5tdfLFXB85xgyQAgBACAFABACAEBhIwEWIuDgQciON1GMkptPKKi1/1H9HDp6cEw5vZmY7nMfgx8rcsq24tuXvR2PbcE436VqjXfe6Px9/mQO2C4j1WdRChKBkhFiCQQQQQSCCMiDzv+iJ4InTUk1LZl8ajaw+m0wcf2jO5IPxWwcOh/W6t6FXnjk+ZcWsHZ13H8r1X98iRrdgrAKhoGS2kAUBVW1nThc8UrD3W2dJ1efut8hj4kclW3lXL5Eew7N2SSdxLfZfVlet+uWK4T1T1Ec3BQTCXeO3V3Q76udsLPWuSbXDWjNx/TzWylTc5YRz8RvY2tF1H/wDS+tCaIjpYmxRCzRiebnHMnqrqEFCOEfNLq6qXNV1Kj1Y4rM5ystq+rFx6ZEMRYTAcRk1/lkeluSr7yhnvx+J63s3xPkl6tUej9n3+HxKtCrT3AIQy2tlWs/as9ElN3sF4yfWjHq9S39LclaWdfmXIzwXaLhnoZ+sU13Zb+T/ksQLuPMCoAQAgBQAQAgBAIgMJWAgggEEWIORBzChrTBKbTyildfdUXUspfCxzoH3I3Wk9keLTbhxBPyxqq9Bxemx7/g3GI16fJVaU14vch4x4rlweiUtMoyGCEPDWSRaiad9DqmucbRyDck5AE913kfgSt9vU5J67FNxqx9atnyrvR1X1RfAVufOBbKcECrIHFpnSLaeCSV2TGk25ngPMrXVmoRbZvtqDr1Y049TzzV1Bke57jdzyXOvzcb5/WHgqSUuZ5Z9Ot6SpU1FbLT5Gm+PX+uSxOjGmTFxvz+uQTcnSC1Lw2f6uCkpw57bTS95/EtHqtv0/UlXFtS9HHL3PnHGeIO7r4T7sdF9yVhdJUAgMZWBwIcLgixByIOahrKwTFuLyihNeNWjQz2bcwvu6M9OLSeY/Syprii6cvI+l8F4mryj3vbW/3I6Fzlw9TfSVTopGSRndexwc08iPksoycXlGmvQjWpunNaNYPQGqunmVtO2Vtg7J7PYeMx4cQeRV3SqqpHmR8u4hZTtKzpy+D8UPC2nECAEAKACkAoAIDl0jpCKnjdLM9scbRcvcQAPrkoBRGvW2qWV3Z6OvDGDjO4DtH5jutNw1vH2vBSCDw7RtKNJIrZsTfvODhlbJwIthlkpBK9RNc6jSFbBS1kdPUtkc4F74mtlY0Nc9xa6MDINOYK1TpQe6OqheV6T/AA5te5nPUMaHvDDdoc4N6tBIbj4Kklo2fUKMpyhFyWuFn5Gk9VBu0xoXfs3016TSBpPfhPZu5kD7h/lwvzBVvb1OeGD5vxuz9WuXjaWq+pLFuwyoFWwgrHbBpb9lTNPOV9uWLW//ACPuVde1NVE9Z2YtcuVd9NEVmb2+vr/mq89isJgD4fDmEDSwSrZpoYVFWHOF2Q2kcMLF2UY99z+VdVrT5558Cj7QXjoW/Kt5afcvAK3PnwIAQAgGbWrQLK2ndE7B33mO9l4yPyPQlaq1JVI4O3h97OzrqrH4rxR5/rKZ0T3RyDdexxa4ciFSSi4vDPqVCtCtBVIPKZpWJuJHqPrGaGoBcfspLNkHTg4dWn4XXRb1vRy12KXjXDleUHy+3HVfYvmKQOALTcEXBGRByKuVqfNWmnhmakgFABSAQAgIbr5tFpdGNLXHtagi7YGnvdC847jepx5AqAecdcNcqrSUm/UP7gN2RNwjj8G8T+I3KlAjiAEBZeyyhdT01ZpEgjdZ6NAeckpAe4X9ltv5itFxPlg2WHC7ZXF1Cm9s6/DU1kKkPqKMShkTfZNpHs6wxk4TMLfFzbuHwDh5rss54njxPM9p7bnt1U/7X+5cwVqeCFKkFA661xnrZn3O7vbjf4Wd3C3A2v8AmVJXlzVGz6TweiqNpCPXf56jJbLO391pLRPxEBHH5/JSHnoXRsu0V2VGJCO9Od839nJnwF/zK2tIcsM+J8949dOtdOHSOn3JkuopAQAgBACArnatqx2jPS4h34xaUD1ox63i39PBcN5Q5lzo9T2c4n6Kfq9R92W3k/5KmVWe8BCGi09lGs28PQ5XYtBMJJzaMXM8sx0vyVlZ1srkfwPDdpOGejl6zTWj9r3+PxLLXeeUAG6ZAqA01VSyJjnyOaxjRdz3ENa0DMknABAUjtD20k70GjDYYh1SRj/6TTl/EfIcUBSk8znuLnuc5zjcucSXEnMknElSDWgBATDUHZ/UaTkG60x04NpJyO6LZhntO8MBfGyA9KVerMIoHUUTA2MRbrBycMWuPM73eJ4laasOaLR1Wdw7evGqujKCewgkOFiDYjkQbEfqqRrU+rwkpRUo9TFQZnfoGq7Kphky3JWEnpvDe+BKzpPEkzi4hT9LbTh4pno26u9T5SadIVAjikkOTGOcfygn5KZvEWzOlDnnGK6tI83TEk458bnniqJn1aglGKS2Ev8AV/coNh0UFHJM8MiY5ziQO60ndBwubZALOEHJ4Rz3NenRg5TePe9y55ddNG0Zjpn1cLXNaGboJcG7oA75aCGfmIV4lhYPllSbnNyfV5HWg1mo5/2NVTydGyxk+4G6kwHVrgcsVIFQAgBAYvaCLHEHgoepKeNUURr9q36FUHcH2Ml3R8h7TPLh0IVNc0eSWmx9I4HxL1uhyyffjo/oyNBc5d5NlNUOje18bi17CHNcMwRkpjJxeUa61KFaDhNZTL+1Q1gbW07ZBg8d2RvsvGfkcx0Ku6NVVI5Pl3ErGVnXdN7dH5D2tpwEa1013pdGR7077vI7kLLGR/l6rfxHDxOCA84a87QarSb7SO7OEHuwMJ3ByLj67up8gFIIigBAZMYSQACSTYAYkngAgLk2cbGnS7tRpIOYzNtPk94zBkIxYPw587IC96SlZExscbWsY0ANY0ANaBkABkoBtKxaB5+11o+xrqhlrDtC8eD7P+fwVNXWJs+ncGrels6b8Fj5aDIQtJapiAZhSiJrJ6L1Zq+2pIJDm6JhPjYA/G6vKUswTPk97S9FcTh4NnDr7PuUFQebN3+chvzWNy8U2buEw57ymvPPy1KGviqY+nY0OvR0sTXgzxmVnFgeWE2/EAb+HxWUHFPvLJy3EK04Yoy5X44yPvojNJObTU9ZU0geTuwdjD2BsC4tcYSxzhYfvLqyo14SfLFYPE8T4Vd0k61WSkl1z9xk0jsR0iy/ZSQStxsBI9hN87te2www+8V2FCRmu2c6TpwS6jlcLWO4Gygi4/w3E/NAaNXdC6RknbBTsmhkvx7WIRtx3nOdhutF8SccrY4IB8p5dMRu/wBV0l6TwtFXMk44fZTODseHdxQG6TX3WClxmMwaP8WmZun8+4CfIoDqo9u1e378VNIP4ZGn3h9vgowB6pf+kA797QjqWTEfAs+aYB3Ve1LRulGtpZ4poDI4BkrhGWRSHBri4OuBc2JtkTewWurSVSOGdljeTtKyqw+PmvAh2kKJ8Er4pBZ7Hbrh15joRYjoVSTg4Swz6lbXELikqkHozQsTdgkGpOsZoqgOJ+yfZsjenBw6tvfwuFvt6vo5eRT8Z4cryg0vaWq+w56/bX6qmfLTRUzYZB92cv7RpjcLskjbuAG7bEXuBkQbK5TzqfNZRcW090UfX10k73STPdI9xu57iS4nqSsjE50AIB01e0BUVswhpo3SPOdvutHtPdk0dSgPRuzvZbT6ODZZbT1WfaEdyM8ogcv4jj4ZKAWEgBAIVAKd2uUu7WNeP3kLfe1xB+FlV3ixM932Yqc1tKL6S/dEGBXIemwBHJCc+Jd+zGq3tHxjixz2HycSPgQrW3n+Gj5tx2ly3s/PD/Qz2lj/ALPl8Y//AHGrO6/xsw4J/wA7D4/sUa44+Kp2fSorCSMrn6uhjhZJRsxYDpGLDJsh52O44Xv5rqtP8iKTtE2rF+bReKtj54KgG/TujBVQSQGSSMSNLS+MgPDTnYkG1xhlxQFT6R2ARH9hWSM6SRtffzaW29yZAynZPpmlv6JVt3eAiqJonHDi0gNHvUgatI0OmosaygZVDm+mgmOf+JCO0/zIBdVtWYtIsqSdGyROgjvenmkaXTOtuMEdTvDK7j3sBbO4uBANLaJnpZOzqYnwvtfde0tJbci4vmLg4jDAoCx9CV/+kqLHGso2Wd7U9KLAP6ujvY9CMyVxXdHmjzLdHpez3E/QVfQzfdlt5P8AkblVH0AWyEDjU6O/0lS+j/8Ai6cOdSknGWPOSAnicN5nmMAVY2db8jPEdo+GckvWaa0ftff4lVOaQbHA8lYnkhEBuo2sL2CUuEe83fLQC4MuN4tBzNr2QHsHVHQNLRU7WUbAI3AP383SXFw5z/WuDh8LBQB8QAgBAIgKp2yt+2pz/s5PgW/1Vbe7o9l2Wb5KnvX1K5eFwM9hF5MgFJi3gt7ZO0+hH/fP/wCFgVnar8M8F2ia9c/9V9R42iRb2j57cA13ue0n4BbrlZpsr+DT5L2m/P6FFyixw4YfXl+ip2fSab5lqYqDPZakp2ZSW0hCMMRIOp+zJt8Pgum0f4iKLtDHNnJ+a/cvG6tsnz0rLW/a6KOUsjop5WtNnSyb1Oy+FgzfjJd4ndywuMUA0RbfoPWo5R4SMd8hdTgHYzb1Q8aeq8mwn/7FGGDYzbvo85w1Y/JCf0lU4AaT250LIi6COaWT1WOaGC/Nzrmw8LlMAa9Sdt7ZJDHpFrYg5x3Jow7caDk2RtyfzDzHFMA1V2h9D6dq5W01RUMqi0v7Qh74nWIBs2XGwuO6C0WyQEZ0nqFpDQcra2N8MkcL774eG3acHNfG+xO8LghpdgUJR1aagie2Orpv+7VF3NHGKQftYndWm9uYtbDFVF1R9HLK2Z9F4FxP1qjyTffjv5rxGsLlL3Yzp53Rua9hLXNIc0jMEYgqU2nlGNWlGrBwkspmO0fQzZ4hpSnaGh7g2rjH7uc/vAPZkP8AmPVXVCqqkcny7idhKzruD23T8iuVvK8UID0XsB1p9IpXUkhvJTW3LnF0Ljhb+E4eBaoYLXQAgBAIoBVG2Q/b0/8Au3/Fw/oq289pHs+yy/DqPzRXhC4j1iYEIMlz7Kmf6jfnK/4WHyVpbaQPnvaB/wDGv3Ifda496jqBa/2LzbnZpNvguiss02VljLluab80efpczjh1+s81SM+o0sNIwv8AXBQbXjGo86l1AjrqZ3+1Df5+5j/Mt1B4qIrOMU3Usqi8s/LU9Aq5wfMgspA1aQ1Zo5/21LTyHm6KMn32upBGtI7IdFS3Po5iJ4xySN/yklvwQFE6/au0tPUPh0c+eoEDSah7g17YyCBbejaMsQScAcL3ugIagFugJHqJrhLouczRRxybzdxzXjEtvfuuGLcQPcgOfWjWuq0hJ2lVIX2vusGEcYPsMyHK+J5koB42eafYxzqOpdamqSBvE/sJh+ylHIX7ruYPRa6tNTi4s67K7na1o1YdP7gedI0T4JXxSCz2O3SP0I6EWI6FUc4OEmmfUrW4hcUo1YbM5rLE6Mjtq5pVsEjhK3fp5m9nPGcnRnAnxF7jzW+hV9HLJU8X4cryg0vaWq+3xI/rns1qaMmWEOqaUjfZKyziIzi0yNbiMPWtu4cMhcqSZ8znBwfK90QclZGA9amaxP0fVxVMeO4bPb7cZwe3zGXIgHggPXmitIx1ETJoXB8cjQ5rhyP6EZEc1AOtACARAU5tdmvWtbhZsLfG5c/+yqrt98912Yhi2lLxf2ISFyHpWDR9f0QhsvHZrAG6Pit6xc73uKt7aK9Gj5xxyblezz5fsSaaMOaWnIgg+BFl0yWVgqoycWmuh5z0rEWSyNcLFrnDI24j5W8lRSWHg+o2cuelGUX4HEAsDtbw9TZA4tc1zcC0gj+IHBTF4eTVWXPBxezPR+jqkSxMkGT2Nd/MAVfReUmfKKtN05yg+jaOlZGsEAIDjp9FwxsdHHFGyNwIcxrGta64sbgCxuEB5k2saiO0ZUb0YJpZiTE7E7h4xOPMDK+YHQoCCEIBEApKAAgLe0DDPpHRgnex5lo/s+1IwqIBiMfWfHiD0te5XFd0eaPMt0ek7PcT9Xqehm+7Lbyf8jIFVH0DcEJJXoCeSrg9EjlMNVFeWimDi0h2b4XHixwGWIwxGACsLOt+Rniu0nDOV+s01/u+/wByKbQuyFPF6XDHHpV53pOwsxrYvVNRGO72rsTZtsLE8AbE8gyu1JBMdnWv02i5cLyU7yDLDfDlvM9l9vfYA8LAen9XtPQVsLZ6aQSMOds2uzLXjNrhcYFQBzQCFQwULrrX9tXTvza13ZjwZ3T8QT9BU1aXNNs+j8Ioeis4R2b1+YwAfXwC0lu9ELb59VOCG1g9B6qUvZUcDMrRtJ8XDePxKuqSxBHy2+qekuZy82Oy3HIUltMonR1b3Wsx1nNN8yQSfjf6yp7mPLNnv+z9aNS3S6rQiN7fXA4/0XMegwpMz3fq31zUmGclx7KdKCWjEZN3Qu3bcdw4s+Y8la2c+aGPA8B2gtnSu3JLSWv3JqusogQAgBAQXa9pmihoXxVoL+2BEcbbdoXDJ7Sfu7psd4+GN7EDyw510A9aE1Sq6sXp6eWUe01h7O/EGR1mg5cUBLavYvpBgj3Wske++81jhuxDCxe95aCbk4NvgCccEBKdU9hJD2vr5Wlosexiv3uYfIchfDu5jiEBdkFMxjAxjWtY0boa0ANA5ADABAUftC1YNHPvMH2EpJZyY7NzPmOngVT3NH0csrZn0bgPE/WqPJN9+O/mvH7kVXKX5nDK5jg5pLXNIIcMwRiCFKbTyjCrTjUg4SWUy1ItDUOn6UPqIw2pYAx8sdmytcBgb+sw4kB1xnxCuqFX0kc9T5fxSwlZ13D8r1XuKj142VVej96Rg9Ipxc9qwHeYP9ozNviLjDEhbytIDbigJDqVrhUaMnEsBu0kdpEfuSNHA8jibOGXUXBA9Tao6zwaRp2z07rjJzD9+N/Frhz65HMKAdentICnp5ZfYYSBzdk0eZsFrqy5YtnRaUXWrRprqzzzITiSbkm5JzJ4lUrPqNNRSSWyEcMPoKDOO+Tt0BQ9vURQnJ7w38ubh7gePBbKUeaSRy8QrKhbzqLoj0Q1thZXPKj5c3kyWZBAtrGj96BkzQSY3AG3suyv54fmXFeQylI9B2euFCs6bekkVDl+tlWHvVlmbcfd1QxlhEj1A0x6LVsLj3JD2bwOTvunAcHAeAuui2qck9epT8ctPWbd8q1jqvqXoFcHzwVACAEBDddNnFLpOaOaodK10bNy0bmNDm7xcA67ScCXZW+8gOnQmzzR1JYxUsZcMd+QGR9+YMl93ysgJQBbAZIBUAIAQDZrFoZlXA+GTJwuHcWuH3XDwPzWurTU48rOqzu52tZVYbo8+6ToH08r4pBZ7DY/IjoRY+ao5wcJOLPqdpcwuKUasNmc1libs64HrVDWB1FUCQYsPdkbzZfG3UZj+63UKrpyz0Kzi3Do3lBx/MtU/wC+Jf1LUNkY17CHMcA5rhkQRcFXSakso+YzhKEnGSw0RKt2YaOlqvSXQDeIdvxjCJ7nYbzmD1hjiLYm5ucVJiVrr3sSfHvS6NJlbmad5HaDn2bzYPA5HHDNxUghGzytr6XSDGUbHmdztx9O67Q8DFwkBtu2Fzc/dtdAXFtV00XdnTZWDZJQDcbx+6y9sbXJy9nJVt5Uy+VHrezlnjNw15L6v6FcSnkFwHsIeZlb9MPrzUkZwTvZHozfqHzHERM3Wn8bycvBoP8AMF22cMycvA8x2muuWlGkvzPL9yLbCsTxQqyBy6SoxNFJE69pGOYSMxvC1x1GaxnHmWGbKNR0qkZx3TyeedI0joZHxyXD4zuu8RmR0IxHiFSTi4yw+h9Qtayr0ozjtL+/oczD9cL48vFYHRJeRtdHhe+HLDPln/dDSpZ0wXNs61h9JpxG8/awtaHXzc3JruuVj1F+Kt7arzxw90eB4zYO2rOUfZlt9iXLpKcEAIAQAgEJQCoAQAgBAQHajqx28XpMTbyxDvAZvjGfm3PwuOS4rujzrmW6PRdn+J+r1fQzfdl+jKeVUfQhXBAtSx9lWtO470OV3dcbwk8HZll+RxI63HEKws6/5H8Dx3aThenrVNf7vv8ActdWR4wEAw6yVcNFHLVmNnbFgYHboEkh9RhcBe1zfoLrVVqKEcnXY2krqvGnHrv5LxKLqal0r3SPO855LnXviXHhb4crKlbbeWfS6dGNKCpxWEtEaNzI/JQb1J5wAy8v62RESL31D0KaWkYx333/AGj+e861h5AAeSubenyQSPmvFrv1q5lNbLREiW8rQQCFAVrtX0B92rZYWAjkz52Y7I8yD+XkuC8pfnR6js9fcubaXXVfVFYkfWHD/kq49onpn+6nQw8r8zfnbC6GiW+p0aG0lLSTtmjzabEX7rmk94G3Aj5Hgs6c3CXMjTd21K6oulL4PzL60LpaOqhbLE67XDLi08WuHAhXUJqcco+b3NtO3qunUWqO9ZmgEAIAQAgBACAEAIBCFAKP2i6sehz78bbQSm7eTX5uZ8x08FU3VHkllbM+icA4n6zS9HN9+P6rxIldch6D3A1xBBBIINwRgQRkQRkVKeDGcVJNPVMvfUPWYVsHeI7aOzZBz9l46Ot7wQrm3rekj5nzLi/DpWVfC9l6r7fAkc0oY0ucQGtBJJyAGJut8mkssq4xcmkikddtYjWy3GETSQwdPaI5n9FT1qrqSz0Pf8J4erSnr7T3I44g3sOHA5eXvWkuFlYya7cfr6/uoM850JTs60EaqqD3NvFCQ5xORd6jR7seniF1WtPnnl7IpePXqtrf0cX3pft1LvCtj58KgBACA0VtK2WN0bxvMe0tcOYIsVEoqSwzOnUlTkpx3WpQOsuhn0czoZLkDFjsbPjx3fPgeRPvpa1N05YZ9K4beRu6SqR36rwZwQtJyN+Q68fHC61HXNxizM3N7hoGJthfgOP1ghrWFsO2q+sUtDNvAl0RwfGb2IzBAtg4X+Nluo1nTfkcPEeHUr2n4T6P+9C7ND6WiqoxJC7eacx6zTxDhwIVvCpGayjwFzbVbebhUWGd6zNAIAQAgBACASyAVACAbtP6Ijq4HwyDBwwPFrvVcOoKwqU1OLizptLqdtVVWG6/uDz5pXRz6eV8Mos9hseRHAjoRiFR1IODwz6nZ3ULmkqsNn/cHKsDf1HXVjTj6KobM25H3Xt9phzHjxHUBbaNV05ZODidhG8oOm9+j8GSjXnXf0m8NOXCEWLnYh0mXmGi+XFdFxcc+i2KLhHBfQP0lb2ui8P5IU7E544+5ch6JYS2BrT8jy6/XUoJNdDbT00kkjY4gXOe7daOZ638L+SyjFyeEa6lWnTpupU0S1L51V0G2jp2QtsSMXuHrPP3j8h0AVzSpqnHlPm/ELyV3XlVl8PJDwthxCXTIFUgEAICP65atMrod3BsrbmN/su5HoePkeC0V6KqRx1LHhvEJ2VbmXsvdeKKNraV8L3RyAskYbOb14W5giyqJRcXhn0WhWhXgqkNYvb+TUx/S6xRslFLUycSTwt49Rj0tfPkhiksaDjofTEtJJ2sLg05OBPdeBwc3j4jEc8StlOrKDyjiurOldw9HUXufVFu6ta6QVYa0kRSn924jE5d08fDA9FaUriM9NmeIvuEV7Vt4zHx+5J10FWCAEAIAQAgBACAQqAQbadqx6RF28Q+1iBuAMXx5keIzHnzXJd0edcy3R6DgHE/Vqvopvuy/R+JTQKqT6JuKQgTyZsOSlGqa1ZmPHhxtwGOak1vRaoyvb8RI4Z38uP9FJhvq9MFubOdUfRm9vMPtnjut/w2EDP8R48suatLahyLme54bjfFfWZeipvur9X9vAnS6ygBACgApAIAQCFARjXXVJtazeadydosx/Aji19swcfC/HEHnr0FUWm5a8L4pKznrrB7r6opaupXwyGORpZI0kEEceY53GPVVM4uLwz6BQrU69Png8pmptscOPuyusTY8vGTN7MMThjx8MUMYy10MLNAwzvn0twxwUa5MnmT12JloDaJUQEMmAmjAtjhIPB3HzC66V3KOj1KC97PUay5qXdl+hP9Ea8Uc9gJRG42G7J3Dc5WJwPkV3U7mnLrg8zc8Gu6GrhleK1JI1wIuDcc10FY1jcVCAQAgBAJdAcektKwwNvNI1nQnE+AzKwnUjHdm+jbVazxTi2V9rBtNv3KRuf7144fhZfDxd7lwVbzpBfE9LZdm2+9cP4L6v7FaEXJJzOJIHE54BcD1PZRahFJdDW0IbG9Mo3MHC/9PBSc8nnUyB5Zm2F8eQwv4e9SjB+L2RZuz7Ufs92pqh37Axxkfd/E4c+nnnlY21tjvSPIca416XNCjt1f2LHC7jy4qAEAKACkAgBACAQhAR/W3VOKuZ3u5K0dyUZt6H2m9PctFahGovMseHcTq2U8x1i91/epTGnNBT0khbMzduSGuH3H8bttwx6ZZZqqqUpQeGe+suIUbqGab23XVHC917A3GHM+PzWo6ktG0Zg554/Xn9dFJj0TAi+OeQzv4fNYkqTRiRwP6DG3xUk56jlo7TM9PhBI6MA33Q67csRu5WWUKkovRnDXsaFfWpFP++I/0m0urZg/s5Orm4/5CF0K8qFdU7N209YNr4/c7m7VpbYwMOHBzhj4Y2HmtnrsvA5n2WjnSo/kK/avJYWp2X43c63lhip9el4BdlVn/J+n8mmfafUutuMiaMb917iOWO9Ye4rCV7Ue2DZDs1QXtSb+X2GPSOuNZNcGd7RxDLMsL822K1O4qPdlhQ4NaU8PkT9+owyPLiSSSTxJu7jmTitLy9yzhCMUkkl7jWMf6/1xQ2vMTL4/XRQY7mAbxP1mpM3LojopKZ0jmsjaXPJsGgXJPw5LJRbeEc1atGnFzm8ItnUzUNlPuzTjemsCGGxbGc/5lZULZR1lueJ4pxupcZp0niP6snFl2FAKgBACgApAIAQAgBACAEBy6Q0fHOwsmY2Rp4OF/dyPVYyipLDNtGtUoy56bafkVnrHs1kZ3qR3aNF7RusHjDg7AO4Z2w55rgq2bWsD1Vj2ii+7cLDfVbfIgc0Don7r2FjmkXa8Wzv6tv7rilFxeGemhVhWjmDyn1Rpa4HD48OHALE2tNaiuz6jEnpggjjGTNwwvfDEeWBz8/iFBgmtsGLm3+HyQzi8GDm3xHyuhsTxozFzcbIZJrGTduZ45cL58/khpz5GG7nihlnZYMgc/rwQxwI4Wt18eaEp5FPTHp0vdSY5X5tCR6tak1FWQ4tMMWHfcLE447gzOHliumlbSnvoipvuN0LXMYvnl5fUtjV3ViCjb9m277WdK7F7vPgOgVlToxprQ8Ve8RrXcszength7W04QQAgBACgApAIAQAgBACAEAIBLIDg0toWCpbuzxNkHAkd4fwuGLfIrCVOMliSOi3uq1vLmpSaZBNMbL8D6LNbEkRyi46DfaL2HC4PmuOdkvys9DbdpJJ/jxz5rT9CFaQ1Wq6c/aQyWF+80b7CBn3m33el/cuSVvOO6PQUeL2tdd2SXk9GNJfww6g4G9ieOK1YO5JPX5CSyXde1uHPnfHzUGcYtR3De8seWWV/gfh1QOLMS8WsPr3/AFkoMlF51A+d/Dp8EJ/YA7O17WufgpIaSxk66OhlmNoo3POOAaXYYEef9VnGEpbI5atxQo/5JJEn0Ts4q5bmXdgx9aznHrZv9l0Qs5vfQqLrtFbU9KeZfoie6u6iU1LZxHayD135eTMh4m56rtpW0Ia9Tzd7xq5utG8LwX3JTZdBUCoAQAgBACAEAIAQAgBACAx3he18eSAyQAgBACASyALIDjrdEQTftYY5P4mNJ95CxcIvdG6ncVaWsJNe5jJUbPqB9/sN2/sSSNH8odb4LS7Wk+hYQ45fQ/6mfek/ocx2bUXKT+cn9RgsfVKZsXaC8XVfIwds0o8P2ot+IYnmcLlR6nAy/wBQ3nivkbYdnNEBZzXP8XW4W4AWWStaa6GEuPXj2eBypdT6KM3bTsJzu678fB5IC2KhTXQ5KnE7qaw5v4afsPUUTWizQGjkAAPgtiSWxxOTbyzKykgVACAEAIAQAgBACAEAIAQAgBAJZAKgBACAEAIAQAgBACAEAIAQAgBACAEAIAQAgBACAEAID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9" name="AutoShape 4" descr="data:image/jpeg;base64,/9j/4AAQSkZJRgABAQAAAQABAAD/2wCEAAkGBxQSEhUUEhQVFBUWFRgWGBUXFxQZFhcWGBgXFxUcGRcYHSggGh4lHBcXITEiJSkrLi4uFx8zODMsNygtLisBCgoKDg0OGhAQGywkHyQsLCwsLCwsLCwsNDQsLCwsLCwsLCwsLCwsLCwsLCwsLCwsLCwsLCwsLCwsLCwsLCwsLP/AABEIAOUA3AMBEQACEQEDEQH/xAAcAAABBAMBAAAAAAAAAAAAAAAAAQUGBwIDBAj/xABLEAABAwICBwQHBQYCBgsAAAABAAIDBBEhMQUGBxJBUWETInGBFEJSkaHB8CMyYoKxM0NyktHhU6IVJGNzsvEIFyU0RFSDs8LD0v/EABsBAQACAwEBAAAAAAAAAAAAAAABBQIDBAYH/8QAOhEAAgEDAgMECAYBAgcAAAAAAAECAwQRITEFEkEGIlFhExQycYGRwdEjQqGx4fAzFnIkNENSU4Lx/9oADAMBAAIRAxEAPwC8UAKACkAgBACAEAIAUAEBrmla0Xc4NAzJIA95RvBMYuTwlkYa3XaiivedriODLvy/gBC0yuKa6lhS4TeVNqb+On7jXUbTaRtt1sr78mge/eI8Vp9dp+DO2HZ27lvhfE4pdqUY+7TyHld7W3HPJYu+XRHRHs1Ve818mc//AFrj/wAqbWv+1H/5Ueu+Rs/0vL/yL5M6o9qcPrQSj+EsP6kLJX0eqNUuzNdezNfqOdLtEoX5vdH/ABsNve24WxXdNnHU4Dew/Ln3Mf6HTNPN+ymjeeQc3e/lzC3RqRlsytq2tal7cGvgd62GgFABACkAoAKQCgAgBACAFIBACAEAIAQAgEQEe1h1wpqO7Xv35P8ACZYv6X4N81oq3EKe+5Y2XCri79hYXi9iB6T2nVDx9kxkIPH77reJsL+S4p3k37Oh6W37NUYv8STk/kiG1+kJJ3b00j5Dn3iSBnkMh5LklOUt2X9C0p0FinFL3fc5Wy/XBY5Ol0he1OSgejW4tyLXtjzHkhGE1oAwJGakPEkmYuFrITHVNCufcZeYQhQSYb3I3+BHXxwTJDgmsSRIND661dPgyXfb7Eo3hzzvccsCuinczgVV3wO1rauPK/FE60LtPgkIbUNMB9sXdH5m12+7zXZTvIvfQ83d9m7ikuak+ZfJk5pqlkjQ6NzXtOTmkEHzC6lJPVHn5wlB8slhm1ZGAJkAoAJkCqQIFIBQBVIBACAEAIAQHDpbS8NMztJ5AxvC+ZPJozcegWE6kYLMmb7e2q3E+SlFtlYay7RpJrspbxM9vDtXeHBo+Pgq6rdylpHQ9dYdnoU8TuNX4dP5II6S5OGJNycyTxxK4tz1EaaSSXQ14fX19WQ2a5AFBgAFAbMwMFJrbeRHP+sFBlGOHqJvqSeQQuQlREsoMsoS6DHUyDuGH11UmLinqZIY9NRy0Np2ekdeB5bjctNix3QtPyxWynVlTfdOK74fQu4/ix18epauqOvkVXaOUCKc+r6jz+Anj0PxVlRuVPR6M8TxLglW0zOPeh49V7yY3XQUYJkAhIqkgEAFCRVkQCAEAIBLoCK66a5x0Td1tpJyMI74NHtPIyHTM/Fc1e4VNYW5b8L4RUvZZ2gt39EUzpfS81VIZJ3l7uHBrRyaBkFUzqSm8yPoVpY0bWHLSWP3OQycPJYZOhU1nJiEMmK4IIsxQkcNH6GqKgjsoZHg+sGu3PN1rLZGlOWyOKvxC2t135peWdSR0mzOteRvdnGPxPuRzwaD+q3qyqPcqanae0j7Kb+H3HWPZNJbGpYD0jJH/EFs9RficT7WR6U/1/gybsneM6hp/IRh7ynqL8TF9q87U8fE4KnZfVN+46F/5nNPTNqxdlPyOin2ooP24tfr9Rjr9T62G+/TvI5sG+P8hK0yt6i6FnR41Z1dpr46fuMckRabOBB5HA+Y4LS4tblnCrCazFmIKgz3FaUIkjMlSYJCA5cxiLZ3wtimQ4rqWHqXtBLN2CsddmTZjm3kJOY4X4cea7qN1juzPJcW4AmnWtlr1j9vsWo14IBGPgu7Oh49prcyTUgS6OSAqnIFBTmwQKswCkAgEKAiOvmuAo2dnHZ1Q8d0cGA+s75BctxcKmsLcueEcKleT5p6QW/n5IpWplc9znvcXOcSS45uPEqpk23ln0WjCFOKhBYSNKxN6QAIG8AEIfiP2p+rnp0xj7Vse63eN8XOF7HcGRthe5wuM1voUfSPGSp4txN2NNSUc5+XxLc0JqPR01i2ISPFvtJO+bjiAe63yAVpTtqcOh4W74zd3PtSwvBaEja0AWGAW8q287i2QCoBFAFUgRQDi0loiCoaWzRMkB9pov5HMeSxlTjLdG+jc1aLzTk18SAawbLxi6keRx7KQ4eDX2v77+K4qtn1iekse0044jcLPmvsVxpHRskD9yZjo3cncfAjArglBxeGevt7ylXhz02mjmBWB0itOKkxa0Mj+qGK1ZO9nOuRhIpqh32Rwjef3Z9kn2D8PDLstrjHdkeX47wdVE7iiteq8fP3ltgqwPEg5oOfD9VDSe4MlkAUNAyW0gEAICPa46zMoYd7B0rriNnM8SbeqMyuevXVNeZY8M4dO8q8q9lbv+9Sj6ysdK90khJc43Ljnfx+SqJSbeWfRKFuqUFTgtEcZNysDuSaWgAIHLoYlAmCGTOvRukH08rJojuvYbjl1B5gi481nCbhLKOW6tYXFF0p7P8AuT0Dq7phlXAyaPJwxbxa4YOafA+/Aq7p1FOKkj5beWs7WtKlPdDmthzAgBACgAgBSAQCKAN+mdDQ1UZjmYHDgcnNPNrswVhOnGawzotrqrbT56bx/epT2tmpM1GS5o7WDHvjNt8u0HDxGHhkqutbyp7bHuuG8bpXXdn3Z+HR+4iYK5T0JkCpMWkjFyEpLBaGzTW8uLaSc3OUTzmQPUd1tex6W5X77atnuy+B4nj3CVDNxSWn5l9Sy124PKCqQCgGS2kAgOXSdcyCJ8shsxjS4nw5cycljOaiss20aMq1RU4bsobT2l5Kud0khFzfdbfBrPVaPI4lUtSbnLLPotjaU7WioR+Pv/uw0vBtjz+X9lqLODXMarKDfkfNVdWpa+XdZ3Y2235CMGjkObui30aLqvyKnifE6VjTy9ZPZf3oWjpnUSB9H2ELQx7LvjefvGS1jvu4h2R8uQVjO1i4cqPF2vGq8Lv09R5T0a8vL3FKTwuY5zHgtc0lrmnMEYEKoaw8M+j0qsakFOLymYBQbGSrZ/rMaKfdeT2Etg/HBp9V/lkengF1Wtbklh7MoOO8M9bo88F34/r5F5tdfLFXB85xgyQAgBACAFABACAEBhIwEWIuDgQciON1GMkptPKKi1/1H9HDp6cEw5vZmY7nMfgx8rcsq24tuXvR2PbcE436VqjXfe6Px9/mQO2C4j1WdRChKBkhFiCQQQQQSCCMiDzv+iJ4InTUk1LZl8ajaw+m0wcf2jO5IPxWwcOh/W6t6FXnjk+ZcWsHZ13H8r1X98iRrdgrAKhoGS2kAUBVW1nThc8UrD3W2dJ1efut8hj4kclW3lXL5Eew7N2SSdxLfZfVlet+uWK4T1T1Ec3BQTCXeO3V3Q76udsLPWuSbXDWjNx/TzWylTc5YRz8RvY2tF1H/wDS+tCaIjpYmxRCzRiebnHMnqrqEFCOEfNLq6qXNV1Kj1Y4rM5ystq+rFx6ZEMRYTAcRk1/lkeluSr7yhnvx+J63s3xPkl6tUej9n3+HxKtCrT3AIQy2tlWs/as9ElN3sF4yfWjHq9S39LclaWdfmXIzwXaLhnoZ+sU13Zb+T/ksQLuPMCoAQAgBQAQAgBAIgMJWAgggEEWIORBzChrTBKbTyildfdUXUspfCxzoH3I3Wk9keLTbhxBPyxqq9Bxemx7/g3GI16fJVaU14vch4x4rlweiUtMoyGCEPDWSRaiad9DqmucbRyDck5AE913kfgSt9vU5J67FNxqx9atnyrvR1X1RfAVufOBbKcECrIHFpnSLaeCSV2TGk25ngPMrXVmoRbZvtqDr1Y049TzzV1Bke57jdzyXOvzcb5/WHgqSUuZ5Z9Ot6SpU1FbLT5Gm+PX+uSxOjGmTFxvz+uQTcnSC1Lw2f6uCkpw57bTS95/EtHqtv0/UlXFtS9HHL3PnHGeIO7r4T7sdF9yVhdJUAgMZWBwIcLgixByIOahrKwTFuLyihNeNWjQz2bcwvu6M9OLSeY/Syprii6cvI+l8F4mryj3vbW/3I6Fzlw9TfSVTopGSRndexwc08iPksoycXlGmvQjWpunNaNYPQGqunmVtO2Vtg7J7PYeMx4cQeRV3SqqpHmR8u4hZTtKzpy+D8UPC2nECAEAKACkAoAIDl0jpCKnjdLM9scbRcvcQAPrkoBRGvW2qWV3Z6OvDGDjO4DtH5jutNw1vH2vBSCDw7RtKNJIrZsTfvODhlbJwIthlkpBK9RNc6jSFbBS1kdPUtkc4F74mtlY0Nc9xa6MDINOYK1TpQe6OqheV6T/AA5te5nPUMaHvDDdoc4N6tBIbj4Kklo2fUKMpyhFyWuFn5Gk9VBu0xoXfs3016TSBpPfhPZu5kD7h/lwvzBVvb1OeGD5vxuz9WuXjaWq+pLFuwyoFWwgrHbBpb9lTNPOV9uWLW//ACPuVde1NVE9Z2YtcuVd9NEVmb2+vr/mq89isJgD4fDmEDSwSrZpoYVFWHOF2Q2kcMLF2UY99z+VdVrT5558Cj7QXjoW/Kt5afcvAK3PnwIAQAgGbWrQLK2ndE7B33mO9l4yPyPQlaq1JVI4O3h97OzrqrH4rxR5/rKZ0T3RyDdexxa4ciFSSi4vDPqVCtCtBVIPKZpWJuJHqPrGaGoBcfspLNkHTg4dWn4XXRb1vRy12KXjXDleUHy+3HVfYvmKQOALTcEXBGRByKuVqfNWmnhmakgFABSAQAgIbr5tFpdGNLXHtagi7YGnvdC847jepx5AqAecdcNcqrSUm/UP7gN2RNwjj8G8T+I3KlAjiAEBZeyyhdT01ZpEgjdZ6NAeckpAe4X9ltv5itFxPlg2WHC7ZXF1Cm9s6/DU1kKkPqKMShkTfZNpHs6wxk4TMLfFzbuHwDh5rss54njxPM9p7bnt1U/7X+5cwVqeCFKkFA661xnrZn3O7vbjf4Wd3C3A2v8AmVJXlzVGz6TweiqNpCPXf56jJbLO391pLRPxEBHH5/JSHnoXRsu0V2VGJCO9Od839nJnwF/zK2tIcsM+J8949dOtdOHSOn3JkuopAQAgBACArnatqx2jPS4h34xaUD1ox63i39PBcN5Q5lzo9T2c4n6Kfq9R92W3k/5KmVWe8BCGi09lGs28PQ5XYtBMJJzaMXM8sx0vyVlZ1srkfwPDdpOGejl6zTWj9r3+PxLLXeeUAG6ZAqA01VSyJjnyOaxjRdz3ENa0DMknABAUjtD20k70GjDYYh1SRj/6TTl/EfIcUBSk8znuLnuc5zjcucSXEnMknElSDWgBATDUHZ/UaTkG60x04NpJyO6LZhntO8MBfGyA9KVerMIoHUUTA2MRbrBycMWuPM73eJ4laasOaLR1Wdw7evGqujKCewgkOFiDYjkQbEfqqRrU+rwkpRUo9TFQZnfoGq7Kphky3JWEnpvDe+BKzpPEkzi4hT9LbTh4pno26u9T5SadIVAjikkOTGOcfygn5KZvEWzOlDnnGK6tI83TEk458bnniqJn1aglGKS2Ev8AV/coNh0UFHJM8MiY5ziQO60ndBwubZALOEHJ4Rz3NenRg5TePe9y55ddNG0Zjpn1cLXNaGboJcG7oA75aCGfmIV4lhYPllSbnNyfV5HWg1mo5/2NVTydGyxk+4G6kwHVrgcsVIFQAgBAYvaCLHEHgoepKeNUURr9q36FUHcH2Ml3R8h7TPLh0IVNc0eSWmx9I4HxL1uhyyffjo/oyNBc5d5NlNUOje18bi17CHNcMwRkpjJxeUa61KFaDhNZTL+1Q1gbW07ZBg8d2RvsvGfkcx0Ku6NVVI5Pl3ErGVnXdN7dH5D2tpwEa1013pdGR7077vI7kLLGR/l6rfxHDxOCA84a87QarSb7SO7OEHuwMJ3ByLj67up8gFIIigBAZMYSQACSTYAYkngAgLk2cbGnS7tRpIOYzNtPk94zBkIxYPw587IC96SlZExscbWsY0ANY0ANaBkABkoBtKxaB5+11o+xrqhlrDtC8eD7P+fwVNXWJs+ncGrels6b8Fj5aDIQtJapiAZhSiJrJ6L1Zq+2pIJDm6JhPjYA/G6vKUswTPk97S9FcTh4NnDr7PuUFQebN3+chvzWNy8U2buEw57ymvPPy1KGviqY+nY0OvR0sTXgzxmVnFgeWE2/EAb+HxWUHFPvLJy3EK04Yoy5X44yPvojNJObTU9ZU0geTuwdjD2BsC4tcYSxzhYfvLqyo14SfLFYPE8T4Vd0k61WSkl1z9xk0jsR0iy/ZSQStxsBI9hN87te2www+8V2FCRmu2c6TpwS6jlcLWO4Gygi4/w3E/NAaNXdC6RknbBTsmhkvx7WIRtx3nOdhutF8SccrY4IB8p5dMRu/wBV0l6TwtFXMk44fZTODseHdxQG6TX3WClxmMwaP8WmZun8+4CfIoDqo9u1e378VNIP4ZGn3h9vgowB6pf+kA797QjqWTEfAs+aYB3Ve1LRulGtpZ4poDI4BkrhGWRSHBri4OuBc2JtkTewWurSVSOGdljeTtKyqw+PmvAh2kKJ8Er4pBZ7Hbrh15joRYjoVSTg4Swz6lbXELikqkHozQsTdgkGpOsZoqgOJ+yfZsjenBw6tvfwuFvt6vo5eRT8Z4cryg0vaWq+w56/bX6qmfLTRUzYZB92cv7RpjcLskjbuAG7bEXuBkQbK5TzqfNZRcW090UfX10k73STPdI9xu57iS4nqSsjE50AIB01e0BUVswhpo3SPOdvutHtPdk0dSgPRuzvZbT6ODZZbT1WfaEdyM8ogcv4jj4ZKAWEgBAIVAKd2uUu7WNeP3kLfe1xB+FlV3ixM932Yqc1tKL6S/dEGBXIemwBHJCc+Jd+zGq3tHxjixz2HycSPgQrW3n+Gj5tx2ly3s/PD/Qz2lj/ALPl8Y//AHGrO6/xsw4J/wA7D4/sUa44+Kp2fSorCSMrn6uhjhZJRsxYDpGLDJsh52O44Xv5rqtP8iKTtE2rF+bReKtj54KgG/TujBVQSQGSSMSNLS+MgPDTnYkG1xhlxQFT6R2ARH9hWSM6SRtffzaW29yZAynZPpmlv6JVt3eAiqJonHDi0gNHvUgatI0OmosaygZVDm+mgmOf+JCO0/zIBdVtWYtIsqSdGyROgjvenmkaXTOtuMEdTvDK7j3sBbO4uBANLaJnpZOzqYnwvtfde0tJbci4vmLg4jDAoCx9CV/+kqLHGso2Wd7U9KLAP6ujvY9CMyVxXdHmjzLdHpez3E/QVfQzfdlt5P8AkblVH0AWyEDjU6O/0lS+j/8Ai6cOdSknGWPOSAnicN5nmMAVY2db8jPEdo+GckvWaa0ftff4lVOaQbHA8lYnkhEBuo2sL2CUuEe83fLQC4MuN4tBzNr2QHsHVHQNLRU7WUbAI3AP383SXFw5z/WuDh8LBQB8QAgBAIgKp2yt+2pz/s5PgW/1Vbe7o9l2Wb5KnvX1K5eFwM9hF5MgFJi3gt7ZO0+hH/fP/wCFgVnar8M8F2ia9c/9V9R42iRb2j57cA13ue0n4BbrlZpsr+DT5L2m/P6FFyixw4YfXl+ip2fSab5lqYqDPZakp2ZSW0hCMMRIOp+zJt8Pgum0f4iKLtDHNnJ+a/cvG6tsnz0rLW/a6KOUsjop5WtNnSyb1Oy+FgzfjJd4ndywuMUA0RbfoPWo5R4SMd8hdTgHYzb1Q8aeq8mwn/7FGGDYzbvo85w1Y/JCf0lU4AaT250LIi6COaWT1WOaGC/Nzrmw8LlMAa9Sdt7ZJDHpFrYg5x3Jow7caDk2RtyfzDzHFMA1V2h9D6dq5W01RUMqi0v7Qh74nWIBs2XGwuO6C0WyQEZ0nqFpDQcra2N8MkcL774eG3acHNfG+xO8LghpdgUJR1aagie2Orpv+7VF3NHGKQftYndWm9uYtbDFVF1R9HLK2Z9F4FxP1qjyTffjv5rxGsLlL3Yzp53Rua9hLXNIc0jMEYgqU2nlGNWlGrBwkspmO0fQzZ4hpSnaGh7g2rjH7uc/vAPZkP8AmPVXVCqqkcny7idhKzruD23T8iuVvK8UID0XsB1p9IpXUkhvJTW3LnF0Ljhb+E4eBaoYLXQAgBAIoBVG2Q/b0/8Au3/Fw/oq289pHs+yy/DqPzRXhC4j1iYEIMlz7Kmf6jfnK/4WHyVpbaQPnvaB/wDGv3Ifda496jqBa/2LzbnZpNvguiss02VljLluab80efpczjh1+s81SM+o0sNIwv8AXBQbXjGo86l1AjrqZ3+1Df5+5j/Mt1B4qIrOMU3Usqi8s/LU9Aq5wfMgspA1aQ1Zo5/21LTyHm6KMn32upBGtI7IdFS3Po5iJ4xySN/yklvwQFE6/au0tPUPh0c+eoEDSah7g17YyCBbejaMsQScAcL3ugIagFugJHqJrhLouczRRxybzdxzXjEtvfuuGLcQPcgOfWjWuq0hJ2lVIX2vusGEcYPsMyHK+J5koB42eafYxzqOpdamqSBvE/sJh+ylHIX7ruYPRa6tNTi4s67K7na1o1YdP7gedI0T4JXxSCz2O3SP0I6EWI6FUc4OEmmfUrW4hcUo1YbM5rLE6Mjtq5pVsEjhK3fp5m9nPGcnRnAnxF7jzW+hV9HLJU8X4cryg0vaWq+3xI/rns1qaMmWEOqaUjfZKyziIzi0yNbiMPWtu4cMhcqSZ8znBwfK90QclZGA9amaxP0fVxVMeO4bPb7cZwe3zGXIgHggPXmitIx1ETJoXB8cjQ5rhyP6EZEc1AOtACARAU5tdmvWtbhZsLfG5c/+yqrt98912Yhi2lLxf2ISFyHpWDR9f0QhsvHZrAG6Pit6xc73uKt7aK9Gj5xxyblezz5fsSaaMOaWnIgg+BFl0yWVgqoycWmuh5z0rEWSyNcLFrnDI24j5W8lRSWHg+o2cuelGUX4HEAsDtbw9TZA4tc1zcC0gj+IHBTF4eTVWXPBxezPR+jqkSxMkGT2Nd/MAVfReUmfKKtN05yg+jaOlZGsEAIDjp9FwxsdHHFGyNwIcxrGta64sbgCxuEB5k2saiO0ZUb0YJpZiTE7E7h4xOPMDK+YHQoCCEIBEApKAAgLe0DDPpHRgnex5lo/s+1IwqIBiMfWfHiD0te5XFd0eaPMt0ek7PcT9Xqehm+7Lbyf8jIFVH0DcEJJXoCeSrg9EjlMNVFeWimDi0h2b4XHixwGWIwxGACsLOt+Rniu0nDOV+s01/u+/wByKbQuyFPF6XDHHpV53pOwsxrYvVNRGO72rsTZtsLE8AbE8gyu1JBMdnWv02i5cLyU7yDLDfDlvM9l9vfYA8LAen9XtPQVsLZ6aQSMOds2uzLXjNrhcYFQBzQCFQwULrrX9tXTvza13ZjwZ3T8QT9BU1aXNNs+j8Ioeis4R2b1+YwAfXwC0lu9ELb59VOCG1g9B6qUvZUcDMrRtJ8XDePxKuqSxBHy2+qekuZy82Oy3HIUltMonR1b3Wsx1nNN8yQSfjf6yp7mPLNnv+z9aNS3S6rQiN7fXA4/0XMegwpMz3fq31zUmGclx7KdKCWjEZN3Qu3bcdw4s+Y8la2c+aGPA8B2gtnSu3JLSWv3JqusogQAgBAQXa9pmihoXxVoL+2BEcbbdoXDJ7Sfu7psd4+GN7EDyw510A9aE1Sq6sXp6eWUe01h7O/EGR1mg5cUBLavYvpBgj3Wske++81jhuxDCxe95aCbk4NvgCccEBKdU9hJD2vr5Wlosexiv3uYfIchfDu5jiEBdkFMxjAxjWtY0boa0ANA5ADABAUftC1YNHPvMH2EpJZyY7NzPmOngVT3NH0csrZn0bgPE/WqPJN9+O/mvH7kVXKX5nDK5jg5pLXNIIcMwRiCFKbTyjCrTjUg4SWUy1ItDUOn6UPqIw2pYAx8sdmytcBgb+sw4kB1xnxCuqFX0kc9T5fxSwlZ13D8r1XuKj142VVej96Rg9Ipxc9qwHeYP9ozNviLjDEhbytIDbigJDqVrhUaMnEsBu0kdpEfuSNHA8jibOGXUXBA9Tao6zwaRp2z07rjJzD9+N/Frhz65HMKAdentICnp5ZfYYSBzdk0eZsFrqy5YtnRaUXWrRprqzzzITiSbkm5JzJ4lUrPqNNRSSWyEcMPoKDOO+Tt0BQ9vURQnJ7w38ubh7gePBbKUeaSRy8QrKhbzqLoj0Q1thZXPKj5c3kyWZBAtrGj96BkzQSY3AG3suyv54fmXFeQylI9B2euFCs6bekkVDl+tlWHvVlmbcfd1QxlhEj1A0x6LVsLj3JD2bwOTvunAcHAeAuui2qck9epT8ctPWbd8q1jqvqXoFcHzwVACAEBDddNnFLpOaOaodK10bNy0bmNDm7xcA67ScCXZW+8gOnQmzzR1JYxUsZcMd+QGR9+YMl93ysgJQBbAZIBUAIAQDZrFoZlXA+GTJwuHcWuH3XDwPzWurTU48rOqzu52tZVYbo8+6ToH08r4pBZ7DY/IjoRY+ao5wcJOLPqdpcwuKUasNmc1libs64HrVDWB1FUCQYsPdkbzZfG3UZj+63UKrpyz0Kzi3Do3lBx/MtU/wC+Jf1LUNkY17CHMcA5rhkQRcFXSakso+YzhKEnGSw0RKt2YaOlqvSXQDeIdvxjCJ7nYbzmD1hjiLYm5ucVJiVrr3sSfHvS6NJlbmad5HaDn2bzYPA5HHDNxUghGzytr6XSDGUbHmdztx9O67Q8DFwkBtu2Fzc/dtdAXFtV00XdnTZWDZJQDcbx+6y9sbXJy9nJVt5Uy+VHrezlnjNw15L6v6FcSnkFwHsIeZlb9MPrzUkZwTvZHozfqHzHERM3Wn8bycvBoP8AMF22cMycvA8x2muuWlGkvzPL9yLbCsTxQqyBy6SoxNFJE69pGOYSMxvC1x1GaxnHmWGbKNR0qkZx3TyeedI0joZHxyXD4zuu8RmR0IxHiFSTi4yw+h9Qtayr0ozjtL+/oczD9cL48vFYHRJeRtdHhe+HLDPln/dDSpZ0wXNs61h9JpxG8/awtaHXzc3JruuVj1F+Kt7arzxw90eB4zYO2rOUfZlt9iXLpKcEAIAQAgEJQCoAQAgBAQHajqx28XpMTbyxDvAZvjGfm3PwuOS4rujzrmW6PRdn+J+r1fQzfdl+jKeVUfQhXBAtSx9lWtO470OV3dcbwk8HZll+RxI63HEKws6/5H8Dx3aThenrVNf7vv8ActdWR4wEAw6yVcNFHLVmNnbFgYHboEkh9RhcBe1zfoLrVVqKEcnXY2krqvGnHrv5LxKLqal0r3SPO855LnXviXHhb4crKlbbeWfS6dGNKCpxWEtEaNzI/JQb1J5wAy8v62RESL31D0KaWkYx333/AGj+e861h5AAeSubenyQSPmvFrv1q5lNbLREiW8rQQCFAVrtX0B92rZYWAjkz52Y7I8yD+XkuC8pfnR6js9fcubaXXVfVFYkfWHD/kq49onpn+6nQw8r8zfnbC6GiW+p0aG0lLSTtmjzabEX7rmk94G3Aj5Hgs6c3CXMjTd21K6oulL4PzL60LpaOqhbLE67XDLi08WuHAhXUJqcco+b3NtO3qunUWqO9ZmgEAIAQAgBACAEAIBCFAKP2i6sehz78bbQSm7eTX5uZ8x08FU3VHkllbM+icA4n6zS9HN9+P6rxIldch6D3A1xBBBIINwRgQRkQRkVKeDGcVJNPVMvfUPWYVsHeI7aOzZBz9l46Ot7wQrm3rekj5nzLi/DpWVfC9l6r7fAkc0oY0ucQGtBJJyAGJut8mkssq4xcmkikddtYjWy3GETSQwdPaI5n9FT1qrqSz0Pf8J4erSnr7T3I44g3sOHA5eXvWkuFlYya7cfr6/uoM850JTs60EaqqD3NvFCQ5xORd6jR7seniF1WtPnnl7IpePXqtrf0cX3pft1LvCtj58KgBACA0VtK2WN0bxvMe0tcOYIsVEoqSwzOnUlTkpx3WpQOsuhn0czoZLkDFjsbPjx3fPgeRPvpa1N05YZ9K4beRu6SqR36rwZwQtJyN+Q68fHC61HXNxizM3N7hoGJthfgOP1ghrWFsO2q+sUtDNvAl0RwfGb2IzBAtg4X+Nluo1nTfkcPEeHUr2n4T6P+9C7ND6WiqoxJC7eacx6zTxDhwIVvCpGayjwFzbVbebhUWGd6zNAIAQAgBACASyAVACAbtP6Ijq4HwyDBwwPFrvVcOoKwqU1OLizptLqdtVVWG6/uDz5pXRz6eV8Mos9hseRHAjoRiFR1IODwz6nZ3ULmkqsNn/cHKsDf1HXVjTj6KobM25H3Xt9phzHjxHUBbaNV05ZODidhG8oOm9+j8GSjXnXf0m8NOXCEWLnYh0mXmGi+XFdFxcc+i2KLhHBfQP0lb2ui8P5IU7E544+5ch6JYS2BrT8jy6/XUoJNdDbT00kkjY4gXOe7daOZ638L+SyjFyeEa6lWnTpupU0S1L51V0G2jp2QtsSMXuHrPP3j8h0AVzSpqnHlPm/ELyV3XlVl8PJDwthxCXTIFUgEAICP65atMrod3BsrbmN/su5HoePkeC0V6KqRx1LHhvEJ2VbmXsvdeKKNraV8L3RyAskYbOb14W5giyqJRcXhn0WhWhXgqkNYvb+TUx/S6xRslFLUycSTwt49Rj0tfPkhiksaDjofTEtJJ2sLg05OBPdeBwc3j4jEc8StlOrKDyjiurOldw9HUXufVFu6ta6QVYa0kRSn924jE5d08fDA9FaUriM9NmeIvuEV7Vt4zHx+5J10FWCAEAIAQAgBACAQqAQbadqx6RF28Q+1iBuAMXx5keIzHnzXJd0edcy3R6DgHE/Vqvopvuy/R+JTQKqT6JuKQgTyZsOSlGqa1ZmPHhxtwGOak1vRaoyvb8RI4Z38uP9FJhvq9MFubOdUfRm9vMPtnjut/w2EDP8R48suatLahyLme54bjfFfWZeipvur9X9vAnS6ygBACgApAIAQCFARjXXVJtazeadydosx/Aji19swcfC/HEHnr0FUWm5a8L4pKznrrB7r6opaupXwyGORpZI0kEEceY53GPVVM4uLwz6BQrU69Png8pmptscOPuyusTY8vGTN7MMThjx8MUMYy10MLNAwzvn0twxwUa5MnmT12JloDaJUQEMmAmjAtjhIPB3HzC66V3KOj1KC97PUay5qXdl+hP9Ea8Uc9gJRG42G7J3Dc5WJwPkV3U7mnLrg8zc8Gu6GrhleK1JI1wIuDcc10FY1jcVCAQAgBAJdAcektKwwNvNI1nQnE+AzKwnUjHdm+jbVazxTi2V9rBtNv3KRuf7144fhZfDxd7lwVbzpBfE9LZdm2+9cP4L6v7FaEXJJzOJIHE54BcD1PZRahFJdDW0IbG9Mo3MHC/9PBSc8nnUyB5Zm2F8eQwv4e9SjB+L2RZuz7Ufs92pqh37Axxkfd/E4c+nnnlY21tjvSPIca416XNCjt1f2LHC7jy4qAEAKACkAgBACAQhAR/W3VOKuZ3u5K0dyUZt6H2m9PctFahGovMseHcTq2U8x1i91/epTGnNBT0khbMzduSGuH3H8bttwx6ZZZqqqUpQeGe+suIUbqGab23XVHC917A3GHM+PzWo6ktG0Zg554/Xn9dFJj0TAi+OeQzv4fNYkqTRiRwP6DG3xUk56jlo7TM9PhBI6MA33Q67csRu5WWUKkovRnDXsaFfWpFP++I/0m0urZg/s5Orm4/5CF0K8qFdU7N209YNr4/c7m7VpbYwMOHBzhj4Y2HmtnrsvA5n2WjnSo/kK/avJYWp2X43c63lhip9el4BdlVn/J+n8mmfafUutuMiaMb917iOWO9Ye4rCV7Ue2DZDs1QXtSb+X2GPSOuNZNcGd7RxDLMsL822K1O4qPdlhQ4NaU8PkT9+owyPLiSSSTxJu7jmTitLy9yzhCMUkkl7jWMf6/1xQ2vMTL4/XRQY7mAbxP1mpM3LojopKZ0jmsjaXPJsGgXJPw5LJRbeEc1atGnFzm8ItnUzUNlPuzTjemsCGGxbGc/5lZULZR1lueJ4pxupcZp0niP6snFl2FAKgBACgApAIAQAgBACAEBy6Q0fHOwsmY2Rp4OF/dyPVYyipLDNtGtUoy56bafkVnrHs1kZ3qR3aNF7RusHjDg7AO4Z2w55rgq2bWsD1Vj2ii+7cLDfVbfIgc0Don7r2FjmkXa8Wzv6tv7rilFxeGemhVhWjmDyn1Rpa4HD48OHALE2tNaiuz6jEnpggjjGTNwwvfDEeWBz8/iFBgmtsGLm3+HyQzi8GDm3xHyuhsTxozFzcbIZJrGTduZ45cL58/khpz5GG7nihlnZYMgc/rwQxwI4Wt18eaEp5FPTHp0vdSY5X5tCR6tak1FWQ4tMMWHfcLE447gzOHliumlbSnvoipvuN0LXMYvnl5fUtjV3ViCjb9m277WdK7F7vPgOgVlToxprQ8Ve8RrXcszength7W04QQAgBACgApAIAQAgBACAEAIBLIDg0toWCpbuzxNkHAkd4fwuGLfIrCVOMliSOi3uq1vLmpSaZBNMbL8D6LNbEkRyi46DfaL2HC4PmuOdkvys9DbdpJJ/jxz5rT9CFaQ1Wq6c/aQyWF+80b7CBn3m33el/cuSVvOO6PQUeL2tdd2SXk9GNJfww6g4G9ieOK1YO5JPX5CSyXde1uHPnfHzUGcYtR3De8seWWV/gfh1QOLMS8WsPr3/AFkoMlF51A+d/Dp8EJ/YA7O17WufgpIaSxk66OhlmNoo3POOAaXYYEef9VnGEpbI5atxQo/5JJEn0Ts4q5bmXdgx9aznHrZv9l0Qs5vfQqLrtFbU9KeZfoie6u6iU1LZxHayD135eTMh4m56rtpW0Ia9Tzd7xq5utG8LwX3JTZdBUCoAQAgBACAEAIAQAgBACAx3he18eSAyQAgBACASyALIDjrdEQTftYY5P4mNJ95CxcIvdG6ncVaWsJNe5jJUbPqB9/sN2/sSSNH8odb4LS7Wk+hYQ45fQ/6mfek/ocx2bUXKT+cn9RgsfVKZsXaC8XVfIwds0o8P2ot+IYnmcLlR6nAy/wBQ3nivkbYdnNEBZzXP8XW4W4AWWStaa6GEuPXj2eBypdT6KM3bTsJzu678fB5IC2KhTXQ5KnE7qaw5v4afsPUUTWizQGjkAAPgtiSWxxOTbyzKykgVACAEAIAQAgBACAEAIAQAgBAJZAKgBACAEAIAQAgBACAEAIAQAgBACAEAIAQAgBACAEAID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2" name="AutoShape 2" descr="data:image/jpeg;base64,/9j/4AAQSkZJRgABAQAAAQABAAD/2wCEAAkGBhAQEBQTEhIUFBMUFhUVGBcWFBAQFhcTFRUVFhQUFRcXGyYeFxkjGRQUIC8gIycpLSwsFR8xNTA2NSYrLCkBCQoKDgwOGg8PGjAfHCUqLCkpKiwpLCksKiwtKiopKSwpLCwpKSkpLCksKSwpLCwpLCksKSwpKSksLCksLCwpLP/AABEIALUBCAMBIgACEQEDEQH/xAAcAAEAAgIDAQAAAAAAAAAAAAAABQcGCAIDBAH/xABFEAABAwICBgcCCggGAwAAAAABAAIDBBEFEgYHITFBURMiYXGBkaEysRRCUmJygqKywdEIIyQzNFRzkhVDU2OT4YPC0v/EABkBAQADAQEAAAAAAAAAAAAAAAACAwQBBf/EACkRAQACAgEEAQIGAwAAAAAAAAABAgMRIQQSMUETFIEiIzIzUcEkQmH/2gAMAwEAAhEDEQA/ALvREQEREBERAREQEREBERAREQEREBERAREQEREBERAREQEREBERAREQEREBERAREQEREBERAREQEREBERAREQEREBERAREQEREBERAREQEREBERAREQEREBERAREQEREBERARF5JsVhYbF4J5N6x8gmjb1ovD/iV9zCPpEN9Bcromxgg5R1nfJa25HIkk2b4qXbKPdCVRQbq2Q3zOyg8G9Yj6wAse5eR9Vmu0OeGA2c7O8uJG9rDfZbifBd7JR+SGTosSkrGji//kl/+l0s0lLTkuQQNm0m7eYJ9bqcYbSjOarM0WFv0vlbuc09jhlPmNi4t1iWNnNaDyNxfuIuCu/T3/hz56M2RYnDrFp/jsc3taQ8eWw+ilqHSqjn2MnZfkTkd5OsoWxXr5hZGSs+JSyICirTEREBERAREQEREBERAREQEREBERARFgOmGtGOncYaXLLMLhz98cZ8Pbd2DYrMeO2SdVhC94pG5ZpiOKQ07c8sjWN7TtJ5Abye5YzUadmQ5aeP6z99ueXgO0nwVZQVM9XIZJJHPN7F527eLYxu2dmwLJKGws1o8Bc3PMnie0rbHSxT9XMsluomfHDJo5pJT+skc/sBIb6fhZe6mw4j924sv8UAPae8H8CoyGrZCLym3zW7T4leefTDpLsjZljbYPPFxO0RA8LjaTwHeq5pP+sOxePcsgijkeDYAtBsXtJBdbfkz7B9K57F2iaKMWySAcmsDvElpNz2lY1/jkru7gNwA4ADgF8M8juPkofHPtL5I9Jiux2Jos1rg47AXNeLX3u3cBcqCrdKo2jLG0AAWF2v3duzfx8V1uiJeSSeqLbz7T9p+yPVdEzXcz5lW0rWFd7TKNqtJyeI/td+Sh6vGZDYtBJabizX7eY3biLhTFTm+UfMqIqi75Tv7nL0MUQyXmUbWYzLchoeRw6rt3f6eCianFJzscAB85zR+N17alnVI+SSPqu6w/8AZQdQ1ejjrEwhXUy5vxeUbC+/aNvhc2XRJir+/tJLj4cvBdUjLrzuChkrENVawncJ1g4hSkdDUPAHxXHO3ycrE0c1+NNmVsNv9yLaO90Z/A+Cpd4ReN1GKJ501Vtpt3hGOU1XH0lPKyVnNpvbscN7T2Fe5ah4TjNRSSCWnldE8cWm1xycNzh2FXboFrniqi2Ctywzmwa8bIpDy2+w48jsXnWrpfE7WeiL4CFBJ9REQEREBERAREQEREBEWJaytJjRUZEZtNMejZzGzrv8B6kKVKze0VhG1orG5YtrJ1l2c+kpesLFssgJBvxZG4biOJ8FitFqyxCUMcyJwjeA67pITdpsQAWkOub+Ci46LJE552mx7yTu9VsJo8xzaSAOtmEUYNt18ouvTyW+mrEU+7HT86Z7lbwaEYjGA0QR2At1ZAywG4AHcPFeippqikZd1NI3m8GN48w7YpbEtZxgmljNMXNje5tw8XOU2vYhZRg2LwV9OJWdZj7tLXAXB3OY4c1TbNkjU2jhKMVJ4rPKoKiukeb5JOwFrtp4XIXupHtGVgJ2bNrXjM9x6zto4n0AXdpHg4pKxzGbI8vSs7Mxyhvgc3opHRGIyVMYubDrHadzf+7LTe8TTujwy1rPd2ylIdGqkb4/tN/NfZIhE7JI5rXbDYubuO7isxkqmtexhPWfmyjnlFz71D6SNylr7DcQdgO7aPxXnfJNp5bvjisIGMssTmbdznHe3dfK30C7ptHKg7o/tNXVG8FjLgE2bvDTvseXas64Ls3mrkUiyup9Eqs7ovtM/NY9jWBVMALpYnNb8rY5o7yN3isvl1kuaTemJaCQbPF7A22AhZbRVcVVC2RtnRyNvYjeDvDgfIhXxnyY9TMcKpw0vxEtepspcRcbWjiN4cLfeUjUar8Ud7NOLf1YvzXbpZSfBsQdC32BI0tFhsa8XaN3A3HgrzkmyRF1r5WF3k2635usviis09qcGCJme7017dqoxf8Alh/yxfmscx/RmsoiPhNO+O+5xAcw9ge248FZtB+kMwvaJqNzIza7mSB5aOeUtF7K1Kyjgracse1skMzO8FrhcEcjtBB4LPfrc1f3I4bIxV9NRXBZPhurLFKiJk0VMXRyNDmu6SJt2ncbF1wozFNHXxV0lGLuc2boW83ZnAMPeQQVtA+eGgpWZzljjEUQsOJLY2+pCrz5+I17KU35ax6Q6H1mH5PhUXR9Jmy9Zj7ltr+yTbeFCPatiNeGEdNhhlAu6nkbJ9U9R/o4HwWvLlk33RtPWp0tvVLrVc1zKGtfdps2GVx2tO4RSE7xyJ3buVrsDANwWmTwtktT+mRxChySuvPTkRvJ3uYR+ree0gEHtaqZWQzxERcdEREBERAREQEREBU3rQqTNibYz7MMbQB86TrOPll8lcipnT8N/wAWluCOpFtD3Nv1RwWzo/3PszdTP4EPVsAMY4Alx+o0u94CvDAf4WD+kz7oVH1zGAj29rZP8x3yL2vwvZXfgH8LB/Sj43+KOKt6zxCvpvMqe0kqv2upb/vP96y3VDMctUzgJGOA+kzb90LCNJGt+G1Ox376T/MeOPLgsz1QMH7UQDviG1xf8V3NaM8f4/j+FOGfznfrQaGugcBtcHNJ7G2IHm4rt1aUxcZZTwswfed+C8+tkj9mvffJucW8GrItAqHoqGPfeS8huST1js39llltOumj/q6K7zyjdJcUyYpSC+xm/wD8py+4BTelsV6SQjewF3lv9CVXmlTXS100gEvVcA0jOB+rAtaw5gq0A0T09julj29z2/8AapvXsisraW7ptCv/AIRuH0fwVknd4Km5TkkLHOfdr8p65G1rrK5Adngu5660jgne1NT5nOIa1ziXHYGuJO07gFaGimHvgo4o3izwCSORcSbeF1CR61cKz5ekc3aQSYngCxsbm27tUvpNhMtbTFkFU6HO3Y5liHAjYC4bQ0/NK7lyTaIrMagx0iszMTtSum2NsnxaRzCC0TRRgjcchDXEdl7+Svqt/h3/ANN33CtVqumdBU9E9uV8coY4XJs5rwDb3+K2wjtkF91h5WVnVTxSI9O4Y5mWndLEZC1jAXvdYNa0ZiSdwAC210ZoXwUVPE/244Y2O+kGgEKCi0ywCE5mT0bHC4u0MDhbeOqLrGtMNeNMyN0dBeWVwIEhaWRsv8YZtryOAtZQzZbZtRrS2IivKDwuibWaWSuG1kMrpDyzRMawfb9yybX3ixiw+ONps6WdvlEDJ94MUXqAwokVVW65L3NiDjtJt15Ce8uaorX9USS1lPC1r3NiiLzZriM0jrcByYFRf9Wna+FsPY3EcMtsIqaYeckdx5O9y1WkjLSWu2FpLT3g2PqFsjqfrXSYTC1wIdEXxEEFps1xLd/zXBUnrOwn4LitSwCzXu6Vv0ZRmP2syjE+iWJvCzvUfi5gxVsd+rUMfGR85ozsPmD5rBHLKNVMRdjNIANz3OPcGOukutpERFBIREQEREBERAREQFVetrCjHPHUgdV46Nx5Ob7PmPcrUUfj2DR1lPJBJueNh4td8Vw7QVf0+T47xZVmp31mGv8AX136sO+Rt8Nx9CVf+jn8HT/0Y/uBa66Q4XLSySQyCzm3B5EcHDsI2q89HNKKGOjp2OqoGubDGCDLGCCGi4NyvQ6+u4rNeYZOl4mYlUmk1awVtUCQLTyce1WTqjoHMpHyuBHTSZm32XY0ZQ7uJuva+pwF0heXUBe45i4ugJLjvJPErrx3WhQUrCIndPIB1WQguF+F3gZWjx8FRkz2yUjHELaYq0t3zLHdZlZ02IQUrfaDW/3Svy+gAKsxuSGLacrI27zuDWjefAKiNC8RNTjLaqskbHYvlc55axt7ZWRtzHhcW+irG1h6XUww6obDURPke3ow1srCeuQCdh4C65mpP4Mcev7dxzETa6WGsPC/5uP7f5KXwvF4KpnSQSNkZctu29rjeNq1aBd8pn9xPuCtPU3pNDDHURTzxMGZkjczwwHMC1wBdb5LUzdLFK7ruTHmm1tS82nkXwfEnjcJDHIPrEB3qD5q4/i+H4KndctfTTGlngqIZHNeY3hkjXnKXBzTZp3Ah23tVlN0vw/L/GU97f60fLvVeWZtSnDuOsVtZrbUTWe/6b/vFbEatpi/CqQk3PRgeAJAWtdXIC93WHtO4O+UVferfSiiiwqlZJVQMe1li10rGkdY7wTcLT1XNIiEcMatKpNZrQ3G6m3+pGfEtZdbJs/dj6I9y1m1j1ccuL1Ekb2vYXx2c0hzSA1m0EbCtgGaZYdkA+G018oH76Pl3rLlmZiq6vmWrFQeu76TvvFcFzl9p30nfeK7sOpRLNHG5wa172NLnENa1pcA5xJ3AC6nN0NNldVuEfBsKpmkWc9vSu75TmHoQuyr1mYTFI+N9XGHscWuFpTZzTYi4bbeu2TTbDIYjkq6a0bDlaJYzsa3qtAv2ALVioq3SPc9x2vc5573Ek+9ZPM7ld4bX4FplQ1znMpp2SuYA5waHghpNgesBxVWfpC4TlkpqkD2mvhd3t67L+BcPBYrqe0gZSYo0yyNjiljfG5znBrRszNuTsG1vqrJ1uYtQVuFytjq6d8sbmSsa2WMuJabENAO05XO2I61/JVq/o/aPl9VNVkdSFnRNPOSSxdbuaPtKtcGwiasnZBA3NJIbAcBzc48GgbSVtVoho1Hh1HHTR7cgu53y5Dte8959LIJlERRdEREBERAREQEREBERBjumWhcOIxWcAJWjqPuW2+a4je33Khcb0ekpZTFLC2J42g5cwcB8ZrjfM1bOKPxvAKesj6OeMPbwO5zTza4bWlbOn6r4uLRuGfLh7+Y4lrhRUbX9hG8brduzgvYaAHesvx/VXU0x6SmJmYNoAsJWjkRueO7yWLuc7aCMjxvBBbt7jtaewr2sdseSN0l5mSt6Tyj5cNbyXldRNJINsw48xwP4HuXtqg7jcKNmYd/Ebvy7lb265Ri0yPpgON11Phad64mo8+W9cHSnkfd712b0WRWz46FuXdud6OFx6gryPjA5LvfIezbs3jwXnc7u81mtai+sS4Oaust7l2ELjZZ7ZKroiXzguNlyIXxY7XhOIl9C+OXwu5LiSs82WRD4V8uuLijGOcQ1oJJ2AAEknkAFWm+kr24JgM9bM2GniL3u5bA0fKcdzWjmVnWh+pGsq8slVelh32IvM4djfid7vJXlo5otS4fF0VNEGD4x3veeb3b3Fc26hNXermHCor7JKl4HSSW4b+jjvuYD4njwAzFEUXRERAREQEREBERAREQEREBERAUZjGjVLVj9dE1x4O9l47nDapNF2LTWdw5MRPEq3xPVH/Lz9X5Erc3k5v5LBsX1e18Nyad0g5tPSNt2Bu/xWwKLXTrctfPLPbpqT44ap1sBacrw6Mjg5pjt6LwSwnv7RtW2lTQxSi0kbHj5zWu94UBW6tcKl9qkjB5szRn7JCt+t35hGOnmPEtYy1cSthajUjhbtwnZ9GUn7wKjZdQVGT1amcDt6Nx87KueoiU4xyokoArwP6PtN/Nz/2RL7D+j9SX69VOR80Rt/AqqcsSlFJUaSuJJ7lsLT6icKb7XTv75bfdAU1R6rMHi9mijJ5vzyn7RKrmycVawRRl5ysaXk8GgvN/BZJhGrDFqq2Slexp+NLaJvf1tvkFs7R4XBCLRRRxj5jGM9wXpUdpaUvgX6PO51ZU97IR6Z3fgFZejuhFBh4/Z6djXcXnryHve7b4CwU6ijt0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sp>
        <p:nvSpPr>
          <p:cNvPr id="7" name="AutoShape 4" descr="data:image/jpeg;base64,/9j/4AAQSkZJRgABAQAAAQABAAD/2wCEAAkGBhQSEBUUExQVFRQVGBYUGBYWGBgYGhgYFRYVFRgdGBgbHCYeGhkjGRgVHy8gIycpLCwtFx4xNTAqNSYrLCkBCQoKDgwOGg8PGjYkHyQtLCwpKi8wKSwtLDUsLCksLCw0LCksNCwsLCwsLy0sLCwsLCwsLCwsLCwsLCksLCwsLP/AABEIAKABOgMBIgACEQEDEQH/xAAcAAABBQEBAQAAAAAAAAAAAAAAAwQFBgcCAQj/xABPEAACAQICBAkHCQUHAgUFAAABAgMAEQQhBRIxQQYTIlFhcYGRoQcUMkJScrEjM1NigpKTwdFUY6Ky8BUWQ3PC0uEkgxc0lKPxdLPT4uP/xAAaAQACAwEBAAAAAAAAAAAAAAADBAACBQEG/8QAMhEAAgIBAgMGBgIBBQEAAAAAAQIAAxEEIRIxQTJRYYGR8BMicbHB0QXhFCNCUqHxM//aAAwDAQACEQMRAD8A3GiiipJCiiipJCiiipJCiiipJCimWN0xDF6cig8209wzqCxnDtRlFGT0udUdwufhXQCZzIEtVcvIFFyQBznKs6x/DGci7SLEvRZR945+NVTH8NsPflTGVuZdaQ9+zxq3B3znFNgxHCPDptlU+7yv5b1HTcOIR6Ku3YAPE38KySHhhxjascL3IOqZCFBYC4WwuRfZfntUXJwqxTbBDGPdZiO87aMtDNsAYFr0XckTYpuHp9WIfab9BTSThtOdioOpSfiayNMVjJTlPKfcVVA7QMqRnwgB+XxTX9njGkb7q5X7aL/isOeB5/rMENUh5ZPl+8TWZeGGI3yKv2VHxFMZuGkg9LFKPtxrWc/2Xh1GtIjAe1OxUnqjF3PaR114NJxp/wCXw8d/bdAB2A3b+I1X4B6by3x1HPb6zR4eE0snoYhm917/AArv+3Z724+S9r21ze3Pa+ys6xGkJUAM8jO7ZpAvIQDcXAtcb9U9u4GOQNxnGszGXbrXOXu81Er0rv0g7NUiczNTm4TSp6eIZfee3xoh4aOfRxSn7cZqg4fFyN83IySbdQG6Sc9ka6h+gWB3WO1CTHq/z2Hhc+0qKG7VNr9jiuHTWDpLDVVnrNTi4YYjdIrfZU/AU5j4azjaEPWpHwNY+uAgc8iK55oms4/7Mlifsu1cpAoNo53RvZZ5IWv1MdW/UTVBSD1HnkfiWN2Oh8sH8zbIuHretED7rEfEU+h4cwn0ldewEeBv4Vhr4rFRWvNMObX1WB6iRY99LR8J8Su0xP1oVPerflVjo7OYGfoRKDWV8icfUGb5h+EuHfZKo966/wA1qkI5QwupBHODf4Vguj+FTO2q8NhYksrghQMySCAbd+0U7wPDOA2IkaI/WDJ/EOT40BqSvMYjC2q24OZuVFZto/hhNa6SrKvTZx3jPxqdwfDsf4sZHShv4G3xNC4TCcQlsopjgtNwy+hIpPsnI9xzp9VZaFFFFSSFFFFSSFFFFSSFFFFSSFFFFSSFFFFSSFeMwAuchUNpjhRHBdRy5PZGwe8d3VtqicIeFhK62IlCJuXYOoLtY99WC5lS0u2kuGMUeSfKN0ZL97f2XqqaX4YSspLyCJOg6g+8Tc99Z5juGckmWHTVX6STb9ldnfeoWWEu2tK7Stzsch1DYBTdWld9wPMxW3VJXsTv3CWjGcOIgSIVeZucclfvHM91Q+J4RYqT11hHNGLn7x/KmgFFaKaFB2zn/qZr69z2Bj/uIvhAxu5aQ87sWpaOPco7AP0py2GWMa0zagOxdrt1Lu7e40mdIvsiXiV9rbIett3Zbqow4E2rXfw/cCQ772Nt4/qKthAmcziLoOb9iDPvtTgYxJbmKMGXLObISc5VRlr77EZ9e2Mw+Euw1QWc79rGnUk6wnVULLNvO1I/yY+HNfbVLA3Njv0Al6ivJRt1Jns8MjLrYmZkj3L6N/djFu82FIJjNXLDoIh9IwvIeo+r4dtdeclrGYcaRflei4v7LZ3HQ1+sV1xSN6Egv7Mlo27LnVbsY1QKoP8Aqbe++XLsR/p7++6NBCL6xuze02Z/4p9GwiTjWFzfVjX2m5z0D49Rr2PRr64VlKg7yCAAMyb7LAXNNZ8RxsmuMkXkRjmUZX6znn189HbGyJ1gFzu79JwoNyzHWds2P5dVdUUUdVCjAi7MWOTPQadYg8YvGesLcYOe+QftOR6bHfTSlcPPqMDa42EHYynIg9BF6q4J3HOWRgNjyPvMRZQdudOBiyRZxxq7OUeUOqTM9jawryXDEOVW7DIqbXLK2anr3HpBpX+zXAu9oxzyEL4HM91DPw3AY/3CKLEJUf1PIYCATh3YbzGMiBvvHmjjpAPTau8MpkPKjWw9KRDxeqOdlN0PUNUndSAxUKHk60zA3GrdEB59b0u61Ky4nzgBZiENyRq3CZ52kX/UO0HbS2P+A8xt69D6eUbz/wAz5Hf0zuPXzhLaRBHh2DKc39WVyDsCnavuk9+xqVtla1srbLdlez4YqdVltbdlboI3W5iKVXGNsf5Rfrk6w92T0h1HWHRR0Vk37WfWLuyPt2cdOn7jZYgDcck86kqe9bVI4bT+IT/E1xzSC/8AELN33pEYYP8ANkk+wcnHUBk46V7QKbV01VW9PwZwW3VdfyJZ8JwvQ5So0Z9octfAaw7qt2h+F8gUGOUSpzE64773HfWVV7GSraykq3tKSD3jb1GlbNAD2T6xuv8AkCO2PSfQGjeGcT5SDi25zmvfu7an0cEXBBB2EZivnrAcKpFylHGD2lsr9o9FvCrhoDhQRyoJLj1kP+pDmD05ddZtmnZOYxNKq9LOyZq9FQWh+Fcc1lb5N+YnIn6p/I+NTtLkYjGYUUUVySFFFFSSFFFJzzqilmICqLkndUknssoVSzEADMk5AVStO8LmkukJKpvbYzdXsjx6qj+E3CfjbljqQJnY5bPWbp6PzrLtMaffFkql0w/c0nXzL0d99x66ixwBkwNlgQcROBJzG8LEZmigYF7G0jC8Qa+wnv5Wy9VjEYR+MLTlnl3l93NYbLc26iOMKLAWFOY8WQNUgOo2K273WGa+I6K1q9KK/mI4j75TIs1fxcqDwj3ziFFL8Wjei+qfZksvc/oHtKnortNGvrWYFRa5ZslCjffeOrbTgtU9YmanHT9esSw+HZzZR0k7ABzk7hXbY4IdWCzONsxGSn6g5+nb1UlicXrji47rCNp2NIRvPR8N3PSaqALDIUPe3wH3hPlq8W+05WPPWJLMdrHM/wDFLRRFmCqLk5AVxTnESGJAi/OyC5P0cZ/Mj4gc9XYisYEGoNjZYznE4nUvFEc9kko/lTo+O/KwptHGFFh/XX00RxgCw/r/AJrqoiY3POSyzi2HKFBFFFFgoujmGAmNmRpWEa6pIAC2Zmts5he3PXPnsu9kb34oye8AGvdI/PBN0KKv235T+JIpGlK6kbLY/H2jllzphM8vP7xXz1t8UB7JF+D0eeH6CH70v+6kqKL8Ed59YH4x6gekV8+bdDAPxT8Wo8/k3CBeqIH+akqKnwV65PnJ8dumB5R3LjJXhzle6ML6tkukll2LlyX1fvmo/wA2W9yLnna5PjT3AqGfUOyQGM9GuNUHsNj2U1iYkC+3YRzEZHxvQ0rVXK48R+ffjCPY7IGz4H8e/CdUUUU1FY7w84ZeLk9H1W3ofzTnHaOlCeAoxVto/wDkEHeCM70nTyI8Yup66+h0jaU+JXpuN9DPybjl1/f7hR8+x59P1+ozp0MQHyl27pAM/tgekOn0vepqDRXWQNv175VXK7dO6Kz4cobHfmCMwRzg7xSVOcNiQBqOCUOeW1T7S9PONh8a5mwbK2qOVfNSoJ1hzj+sqgbGzTpUHdYhXUblWDKSrDYQbEdtOGwBUXlZYh9c5/dF28BSfnyL80hkPtyiyjqTf23qj2IduculTj5uXjLHo3T51L4iyrkBIcg2dvR+LDLqq+6B4WtHZZCXjysdpUbrH1l/oc1YxJrO2vIxdunYOobqlNEabaE2PKj3rzdK/psPjWfboyRxKPL37+00ataoPCx8/fv7z6LgxCuoZSGU5gilKzTg5wkMVmU68TZlfzHMw/8AmtFweMWVA6G6n+rHmNZTKVM1FYGLUUUVWWhVC4W6e4xyim0SbTuYjaSeYfqearLwp0nxMBsbO/IXovtPYPEisS4a6TNlwyGxkGtIeZBsHaR4dNERSTtBuwA3kRpvS5xclhcYdDkNnGMPWPRzfqckQK8RAAANgr2vQ0UCpcdes87qLzc2enQRXCLeRAcwWUHvFfQJ4JYL9lg/DX9K+f8ACfOJ7y/zCvolp8z10l/IMQVwe/8AEe/jlBDZHd+Y1/ulgf2SD8Nf0ruHgxg0UquGhCnaoRbd1rVUeEnlNOEmnj831xDxIDcZq67SqGtbUNrC+87ueopPLQ1+VgjbonUnxQVnBLbNwCfWaRaqvYkD0lr0n5M8DKOTGYW3GIkD7putuoCsw4U8FvMpdWQyBGvqSBNdGt0qdZWG8Fe+tW4O8L4cahaIsGW2tG4sy36iQR9YEil9P6MTF4d4X9YclvYceiw6j4EjfRa9RbWcMT7+sFZp6rBlQPf0mH4DDxli3GRuqcojWK39kHXC2u1hSI0bMxaRkZmc6xK2bqHJvXmkIykaxMLO8jmQcwhJS33w9M/NV2hQDzjI+FaicbtxAg4mU/w0XgIIzzln4E6C4/HxRyIdQEyOGBsVQXsb7idUdtbH/dLBfssH4a/pVD8kWDYCaZmcjkxKGdmGXLewJ9wVoUmOVSqkgFyQo5yFLm32QT2Vnau5zZjOMd00dJSgrzjOe+Zz5WeDsUCQSwRJGpdonCKFzZdZCbdKsO0VQtHxa0qA7Cwv1DM+ANbZwywxmwE6gKzhDIgYaw14vlFy6bW7axjR+kDyn1IbLE7ghXHq2HrbMxTGlvb4bKd8QGq06/EVhtmMEl1y7na7s3ebDwFbB5OOD+Gl0ejywRSOXkGsyKTYNlmaySHF2UfIQ7B60o/1Gtj8m2Jvo5OSE5cuSkkelztnXdS5FIABHKc0yA3Ekgyf/ungv2WD8Nf0o/ungv2WD8Nf0qJ4acLzgIElWMSl5Fi1S+p6Su176p9nxqn/APjRN+xJ/wCo/wD51nqLn7OT6zQY0ps2B6TRH4IYEixwsHYgHwqucIfJTh5FJw14ZAMlJLRseY3uV6weyorRnlj1nCz4YxoTbXSUSavSVKqSOrPoNaEuJuLg3BzB56tx31HJyPrmV4KLhgYP0nzvicO0Tsjgq6MVIO0MpsfGrz5NdFwzY3FiaJJF1UmUOoYDjiHyv0lhTfypgR41GWOImaPWZn182jIQ7GA9Ap3VIeTDEk4hyVQa2GS5UEZpMyWuSeTa2VOXXmyoOBjpE6KBXaUJz1l//ungv2WD8Nf0o/ungv2WD8Nf0r3SOk+KhkltrcWjyWva+opa1917WrOk8tbkAjBbQD/5gb/+3SC/Ffs5PrH2FSdrA9JoUnA/AkWOFh7EA8RnVV4S+SqNlMmCJjkGYjLEq1vZJzVubO3Vtprovywq8gWbDtEpNtdZFkC9LDVU26Rfqq/jEVcWXUnJyPrBmum4YGD9JgOkMGFYs8kUYYm4LXtIPnFsoO8g23a1t1NONgHrySdCR2H3mP5VafKVo8R4uUqABIqYwWHrKTDP3rZ+uqmiFiAMySABzk5DxrT0ztYvPGJmalFrbs5zNZ8m/BjDSYLjpcOrGR2K8bquQq8gbrC5DZVcF4P4ULqjDxBeYIo+FIaKw4ggjiGyNFTtAzPabntpaHHq99Ug6rMhtuZDZh2GsiyxmYnM1661VQMT590vokQYqeIi5jldLm5JW+shz50Kmm9XTyr6O1MYk49GdNU+/Dl4oy/cNUut7SMGqB9Zg6tClpHpCiiimYrJLQulzC1jmh9Ic3SOn41ougNPnDsGB1omsXAzy9pekDPpGW21soqy8FtJXvETs5SfmPz76ztZQGHGPOaWi1BU8B8pvcUgZQykEEAgjYQcwR0V1VM4B6XsWwrH0RxsXuXs6j3GIPVIBuq51iEYm4JROGuL1sQE3IoHa3KPhq1izYnjpZZj67HV6EXJfADurT+F8hMmKNwD8oASbAWUgXO4C1ZphcEqoo46DID/ABVrQ0YUPlugmdreI14XqZzRS/my/TQfirR5sv00H4q1sfGTvmP8F+6c4X0195fiK3hsRmaw3D4dddfloPSH+IvOK184jOszXMrFcHv/ABNT+PVlDZHd+ZnHlIlBx+oOYTN16ixr4JVcqe4ZQBtISMZIl+TiADOFOQ5juqI82X6aD8VaPo3Va9zF9ajtbsI+4MaWOHxUcgNhrBX6UY2b9esCto84rCTh1+mg/FWtghxV1U84B7wKX13CxDLGdBxKCrCZt5QIyNJyE7DHGy/auG7S6k9tQNWnh/AGxkbl41vDq8twpNpGOQO0Z1D6M0WJZkTjIm1mAIWRSbbWsB9W9M6S1Fq3PfFtXU7XHA7pqfBDC8Rgok2EjjG95+V8LDsqs8NuEWppTAqDyYLzPb94eKt9wN96rYJ+asn04wmxuIlMsNiwRQZVuFjGoL82y9qzawLLcv1OTNOwmqr5OgwJtfnFYlpTA+btjot0YZV9ySSNk/hYDsrTNCaS4zDxtrKx1QCVIILLyTmOkVVeHujLmSUMiiSKONizao1o5lIz6VNuwVytuBiPKdsX4ig+cptq1jyeTWwCe/J/NWXnDL9NB+KtaLwKkC4NQGVuU+akMPS5xWjrXVq8A9Zm6FGWwkjpEfKxLfCQ/wD1Ef8AJLWcVqPCjQ3nkSJr6mpIsl9XWvqhha1x7W3oqA/8PP3/AP7f/wC1B0dyVqQx6w2toe1gUHSU2tr4NznzPD623ik/lFvC1U3B8AI1YGSUuB6oXVv1m5NuqrecSFXcFUdQAA8ABXNZelgAWd0WneoktKV5WMQDiMIN4Sc9hMYHiDTvyatZif3br/7qH86q/CXHLisY0omg4tFEUfyi3IvrMSN1yT2Wqy8A7KDZ0bJvQYN60fN/WYoYx/jY8cwhz/k5A2xiXLhDP/0eI/yZv/ttWHYb0F91fgK2TSt5IJUX0njkQXyzZGUZ9ZrOoeA2KCqCqXAA9Ndwq2hdUY8RxK69GdRwjMhK2vg5iycHAW28UngoHwtWc4PgJMzDjCiLvIbWNugDf11oULhVCrkFAUDoAsKJrbUcAKcwehpdCSwxKr5RiGxmDB9dMREepwi/E1W+AGD43Fw3Fwnyjf8AbGX8erUtwwmEmkcP8pGOKUXUuA2tI4OS7c1C99OfJ3gBGssl0a7FFKsGFgxYi435r3UCl+CtvEH8f3D3V/EsXwI/P9TQZ8eEVnY8lQWPUoJPgKpHkq040sU4c8p5WxFv84nWt2gd9OeHOOtgZVDIpltEC7BRyzyszv1Q1VfgTMIMSo42Ih1MdlkUk71sN51gO+g11hlYnoNoa2wqygdTvLf5S8PxmAZ98LpKOoHUf+Fz3VltbLiwskbxt6LqyHqYFT8ayHzHU5LywhlurXkXap1T4indDYFyrGJa+otwsoiFFL+bL9NB+KtHmy/TQfirWl8ZO+ZnwX7ohS2ExBjdXHqkH9fC9e+bL9NB+KtHmy/TQfirXDbWRgmdFVgOQJexpDiJYMQNkUqFumKU8VJ/C4brQVr96w3FJr6PcXBvAwuDcGyGxB35itk0BizLhIJDtkiic9bIrH415uwYM9LWciZ5wxwhMuJTe4e320uPjWU4ZQUU2HojcOaty4cYPVlWQbGFj7y/8HwrG9I4PippE3Biy+492HcdYfZrQ0LDjweomfr1PBkdDGvFjmHcKOLHMO4V1RWxwjumLxHvnUCDWXIbRuHPWqnEVlcXpDrHxrQDiKzNcBlfOav8eThvL8ypcMox57rZHXiXvQkHwK1D8WOYdwqU0/JrzTfumjf7EsaI/cwjPfUbRtFg147oDXZFme+c8WOYdwrVYZrKo5gB3ACs30XheMlUbr3PUMz+nbV485oOuxkARjQA4ZjKtw5l1sZGPZhPjIf0pfgThRxzSWHIWwy3vl8NbvqO4RSq+J11zyaE9DxEMR3OO41PcG01IAd7kt2bB8PGqKQum+pl2UtqvADPvzk9pbSvFQSSewjEdduT42rLcHhiEW4ubXJI3nOtJ84o85oFNgqbixmMX1G1QucSP4E4y0TxnLVbWA2ZNt8R40vw1XXwMoHq6r9iOpPhenPnFcSSBlKnYwKnqIsfCqWNxsWAxL1rwIFJzM+MY5h3Cr9wQlthFH1n+NUBIyt1O1CUPWh1fG1+2rjwcmth162+NaOqIaoMOuJmaMFbip6Z+8sOK0qkQ1pHVBe12IAvzXO/I01/vVhv2iH8Rf1qt8NJLwxj98n8r1W+JX2R3Ck6dMbQSDiO36oUkAjM1HC6WjkF45Ee23VYNbrsaQ0zo9MTEY5NbVOd1JFj2ZEdBuKzzR8nFyo6gAgjMC2R2jqtV+OIqt2nNRGd5ajUC4HAxiZ9PgxG7RkC6MVOXN+RFj21beBjBV6w5/ijH5VXdPn/AKyT6yxt/Dq/6RUxwfl1WUfuWb70xHwWm7HD6cN77onUhTUlc++cuPnFHnFQWlMURBKQSCI3IIyIOqbWqiRTSFQeOnzAPzrbx10lXS1hwsftvWoZaaz5xUXpzhRFhUJc3f1YweUx6tw6TWeF5Ppp/wAVv1pKPCqpuBnzk3PeaONDYTvgRZtfWBtkx5otmkxIllzkeQSN0AG9hzAAeFX7g7DxOGjW1iQXb3pCXPxt2VTdAYfWkJ3BSPv8n4Fj2VcPOKmqVUwi9J3SMzg2N1MrnD/F8ZNBELkKGmbmueSvwbvqDw90dXC5qQwy3g3FX/zmjzmq03ipSOHMtfpzawbixiSMeMDAEbCAew51n3CnCBcZIbC0gWUZbyNRv4lv9qrh5xVe4XpdY5PYbUPuyZfzBe+qUMFsBl9QpeoiVvixzDuFHFjmHcK6ord4R3Tz/Ee+c8WOYdwo4scw7hXVOtGYTjZVTcTn1DM+FcbhUZMsvExAEsmPPFaOf6sBHaUt8TWw8GISuBwqnasEKnrEaisg09CZ2w+EX0sTMiEfu1IZz1AAVuKrYWGyvMWHLZnqEGFxGGndGcfAyet6Sn6w2d+Y7axzhPokuusAeMjuCN5X1h1gi47Rvrc6qPC/QO2eMf5gH8w/Pv567U5RgRK2oHUgzC6KsGn9B6pMkY5O1lG7nI6Ph1bK/XpKrRYvEJ5u2o1NwmdR7R1irccRVQU51KtpWMGxkQH3hSWu/wBvnHtB/u8o4OjgZ2lLX1wAy2yK6uoRe+8XpBNBqNrk9g/q9dwY0PfUIa2Z1c7ddtlJPpiMbZE+8KTW1k7Jjr0q/aEk8LGsYsotznees0npXTIhiLk57FHOx2D8+yovHacEbFNVmceqAd+Yz2W6RemK6RxDG5fi9tlVVuL/AFiL1wI9p+XfxnWdKR823hFdG6NkaBgVYtfjgxBtri4YX2ZoT2qKs0cgUBRsAA7sqrGHc64aSR21c7u5tl4VJf2kmrra66pOrrXFrgXIvz23US5eAheXvEHQ3GC3M+zPNJ6XIl1VxEcQAF1ZGdrnPcttlt9NRptv2lm93C/mzCozDya7PJ7bkjqGQpajU6QOgYnn774C7WFHKgcvfdJBeEDD1p26OKhW/eanlxVxfnzqo1JQaRVUAZgu7MgbK5fphWvEJbT6o2twmc6VkRJj8kXLjXJ4zVFxyTlq9C799SeicSOKFl1MzydbW389qhdMYlTqHWGsCMri5WQbR0eiaXwuOVEAZlXM7SBQ+dPPkYTldy5jzjvhDilCJrIH+UWwLFbGzZ3H9Z1FeeD9nX8Z/wDbRpfHo4jCurHjFNgQdzUjRtInEDuefSL61+FhsOXWLDGL+zr+M3+2rT5xVQqW/tVBa7qDYZEgGpq6+EA59Z3R2cRIwB9I30xiE84N43duLXNZFXK7WyKnvvT/AAcyjEMoVwyRRodYqR7VshfWBOe7Kox2SXExWdTr/JkAg5A698t1tajBY4GSWViAHZjcm2V7D4UADirwDyzmME8NuSOeMGT2kJwYpASQCj3IzIGqb2GV6rUPE6otKwyHpQuN31danmN0rGYnAkQkqw9Ib1NRuH9BfdHwFX0gJY8JxB6wgKOIZ3jjUjOyeH7RZP5lFKJo9m9Eo/uSI3gGvTY0rhsDGxLSKvFoNZjYbNwB5zs7zurQb4ijOQfL+5nL8NzjBHn/AFJ3RmHMSgMCC3LNxbnVR3ax+0KcYvSGpG7+ypPcMvGoTC6TWxZ2VWkJexNrDYoAJyGqBlSOk9MKUCoY3LMFKmzi2+4rItYsxJ5zZqUIoA5TiHTeJKgmRRcXtxa05wekMS7WMyhRymbi1yUbT17h0kUhBJrkLxCsTkOKdkPc2sviBXeMliKmFJdUBvlGZWs9tgDrcBR0gbzzWZaupRgqc+f7xFFsuZshhjy/WY/0Ppp5Xk1iNQkmMWtZQbZnfu7umnukV4yJ09pSB17V8QKhMPh2QhwAU2ayEMttm1bgdtOjpeP6RPvCg3VqmOE7RiixnB4hvIeN9YA84vXVcB113CkEaxIsbizcrwJIrutep+NA0xbU4HKwq28HNG8WhkbJnG/cu3Pr291R+gNCa5Ekg5AzUH1jzn6vxqSxUcmOxAwGGNmbOeQbIo/Wv9Y7LdIG82z9bqBjgXz/AFNHRaY5428v3J7yX6OOKxkukGHyUQOHw995/wARx8L/AFiN1arTPRGio8NBHBEurHGoVR1bzzkm5J5yaeVjTZhXhFe0VJJR+E/Bri7yxD5Payj1OkfV+HVszrTHBu93hHSU/wBv6d3NW+EVUOEHBAi8mHFxtMX/AOP/AGnstsLFN7VnIi91C2jBmIJCxbVAJYm1rZ36q7lWKM2ZRNL7C21V999/ZbrNXPH6NWVXAJjcjULgcoW2qwOfWDY1UcZoR4Nq8n2hmD1nn661kvF54eUyXoNA4ufvrGk8ryDVchU+jjAVO223rpNIFAsFHcKUoptakXkIo1rtzMdxYhWUJJsGSuNq9BG9OjaN3MUcRhihsd+YIzDDnB3ikqWgxRUapAZDmVOy/ODtVukdt9lQgruvpICG2b1/cRIpbCsoBRh8m1rgAZEbGHSPEEjfShwobOIlt5Q+mOwemOle0CmtT5bBJ89Rz/4YrPhTGbZW2gjYQdhHRSVOsPiRq6j3KbQRtQnev5jf150nicKUtsKnNWGxh0dPONorqnHymcZc/Mv/AJEa8ZQdoB669pSHDs5sqlj0C9WOMbygznaGJjBWN7DIGE5DLVu6fwlx9ikmQHaAesVIxYOwaOSSNC9goLgkSA3Q2W+/I9DGmpeAH05WIyIWIixG0XYjPspVbEQsvmPf1jb12OFbyPl/UbiIcw7hXVLecRbo5z1mNa885j+hl/Fj/wBtEFoHJT6QRqPVh6xKuWQHaAesU484i+in7HiP5CjjYT9OvXGrfyv+VdNq9QfQyCluhHqIQARxyygC4Xi1yHpScnL7Ot302SIBQu0AWp/pCNBqRCaMcWS7h9ZCXYC2ZGrkLC19oNJtgHtrAay+0hDr3qSKFU6MxOYW2uxUAx4mNeKX2R3CuhRSuGwzObDdmScgBzk7hTWy7xXdtp5h8OXbVXb4ADaSdwFeY2cPaNPmkNyfpH3nqHN/zXWJxYIMUJOp68mwuRuXmX+jnsRVQBYZAUD/AOp8PvD7VDA7X29+/EZAdoB6xSmGwWu1lUZZk5AKOcncKXOGCDWmbUG5fXbqXd1nxpviMU0g1QOLi9gbW6XO2/8AWVdZwThRkzioQMucCKT4wAGOE5HKSXn+qnMP6PNSCIALDZQq2FhkK9q6Jw7nnBvZxbDYQQaraykq3tKSp7xt7aV41W+cRW+uoVX7RbUfuB6aSp5gNFSTHkjLexyA7d/UKpZXX2jt4y9dlnZXfw5xFsEANZLMuQJAsQTsDrtU+B3E1OaH4N3s8wy3Jz+9+lSGB0XFhlLswuBynY2AHRzC/bRozC4rSjamEBiwwOrJi3BF+cRDIk/0Su/Ou1hA4V9Zp06ME8Tek4xONlnmGDwK6859JvUhXYWY7AR4dJyrU+BnA6LR2H4tOVI3KllPpSPz9Ci5sN3SSSV+C3BKDR8PFQLa+buc3kbnY/lsG6pmssnM0wMQooork7CiiipJCiiipJIfTfBiLE8o3SW1hIlr9AYHJ16D2WqjaX0LNhr8amtH9KgJS311zaPpvdfrVqNFWDEThAMwvGcHIpBrRnUJzBXNT2c3VUDjNByx7V1l9pcx27x21t2luAsEpLxXw8hzLR21WPO8Z5LdYs3TVV0hwcxcGbRccntwXJtztCx1h1IXp6rWumx3+sRt0SPuNvpMroq6vhcPOSLKXG0DkyD3lyYfaFR2J4JfRv2MPzH6Vopra257TNs0Ni8t5W/yz6j0cxpx55rfODX+uLCTtOx/tWP1qXxGg5k2oSOdeV8M6YstjY5Hpo+Es3B8xAZevYjyMXGE1vmyJN+qBZx1oc+0XHTXWCd76irrhtqHYbb/AKpHtbuqm8cBdgoFyTl19B3ddOsTpU5xL8qgGq8jEhnN72WQZ2G64PT0CsZl+Uji+/v0ha1RvmB4ft79Yq8Ua63FDj3XamsLJle5tYyAc65c4phNiZJBZ3IX2I+Qo7BXcaxZarGIjMB9gPRKm/pYLTqVWIvKhYfTR6pP2rHUfvU9JoSkZ+c5+48uvvaFYHHyDHj0Pn08/WRqQquwAdO/v208xQ1hxo9Y2foktt6nA1usNXhwZIJQiRRtK3uPeU8pe0W6a5w0+qTcXVhZhzjblzEGxB5xTGFIDV9PeItlgStnX2D76RGilsThtQ7bqc1bcw/I7iNxpGjAgjIgWBU4MKdYUhFaZvRTYPaf1R0856hz0nhcMXawyAzLHYoG0mk8ViBIwC5RR3CA+sd7Hpv/AFlQrGz8g5mGqXHztyESjBzLZsx1m6z+lerGAdZeS3tKSp7xY06iwLFdZrIntubDs3nsvSsJy/6eMyfvpAFjHug5HrJPZVHatRwneWRLGbiG06ViF18QRqbiwtK3NqkWLdbgjppPE/LIBEdWIDWMWYkJ3lvbHSt7cy0jIIg+tNMZpOaPlH7xyXxr3+0X/wAJVhHtelJ97d2WpcAns+nT+vt9o0SB2vXr/f3+87GA1FBkKxLu1ttvqpt+A6a4/tG3zCW/eyZt9lfV/rOlHiWUF7fLKLt9cAZsBsDDaQNuZ56bAXpgKz9o48IszKm6DPjExHnrElmO1mzP/Fd0+w+hJn2IQOduSPGpTDcEvpH7FH5n9K6bqqxjMqKbbTnErtPsFoWWXYth7TZD9T2VZDhsNhRrPqJb1nNz2X/IUYTSc+KNsDhZJ93GsOLiH22tfqyNJ2a/HZHrHa/4/wD5n0iWC4MxpnIdcjPPJR2b+2vTp7XfiMHE2Jm2asQ5C9LPsC+HSKs+jvJJJNZtI4kuNvm+Hukf2n9Ju4ddaBonQsOFjEcESRINyC1+knaT0ms2y9nOSZp10pWMKJn+gvJQ8zLNpOQSEZrhoyREvvn1z1ZdLCtJggVFCooVVAAVQAABsAAyApSigQ0KKKKkkKKKKkkKKKKkkKKKKkkKKKKkkKKKKkkjtLcHsPiR8vCkhGxiOUPdccpewiq1jfJtbPDYmRPqTDj06gSVkHa5q7UV3Mky3F8HcdD6WHWZR62HkBP4cmqewFqhsXjogdXEKYjzYiNo/FxqnsNbXXMkYYWIBB2g5g9lWDkSpQGYpHomBgTGBygV1o2vYNtttAypg3A5ALI7C3tAH4WrW8d5P8BKbthYlb2oxxTfejKmoyfyXRf4WJxcXRxglXulVj40ddS6nOYBtNWwwRMuk4JSD0XQ9dx+Rpt/dmdDdBY88b6p7cxftrSpvJxi1+bxsb9EuHsfvRuPhTObgdpNdi4OUfVkljPcyEeNG/zWIw2D9RA/4SKcqSPoZQDgMSCC0IcjY1tRx1SREeINd6hPz0E4+sE1z99At+1Cemro+g9IrtwOt7mIiP8ANq01eLGL6WjsV9nin/lehm8ZyNj4EwgoOMHceIErsGjAQVR+MQ56jBo3U866wA1u6+/obNwcl4zVAyOevut08x6KtHH4jfgMd+AT8Grzzib9hx//AKdv1oq611gm0SN0ldxmiLLxZfi4trWVnkkI5wgNh0XNuvOk42RMocNiHI9Zo9Xu1gQPu9tWbzmfdgMf+AR+deCTFn0dHY09aKvxahHUMTnMKNOoGMSsS4fFSG4w4U+1J8q38ZsOyvH4NYmU3lLN77i3YoNXCPR2kW9HR0g9+aFf9RNKrwY0sxyw+Gj6XnLfyLVhqQOglTps9TKlBwQfYWRRzC5/IU8i4Ir60jHqAHxvVrTyeaSf0sVhYv8ALieQ97kU9i8kjN8/pDEtziIRwjwBNQ62zkDODRVjciVSHQkEVmIsRmGdrfoKQPCDBw8lXS+wLEus3YEFaFhfJFo5SC8LTNzzSSPfrF9XwqzaP0JBB8zDFF/loq/AUu1zNzMZWlF5CZHhXxmIt5tgJ2B2PNaFOvlZkdVS+E8muPmzxOLjw670wylmt/mPax6ga1KihljCYEqOhvJXgMOQ5iM8m3jMQeNPceSO6rYiAAAAADIAbB1V1RVZ2FFFFSSFFFFSSFFFFSSFFFFSSf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257" y="7937"/>
            <a:ext cx="4000500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OCALUSER@ELHZLY0FUVWZY553" val="3880"/>
  <p:tag name="FIRSTKIPPENBE@ELXEBOJFUVWZY5H8" val="419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was 2009….</dc:title>
  <dc:creator>Tobias</dc:creator>
  <cp:lastModifiedBy>Karpov Maxim</cp:lastModifiedBy>
  <cp:revision>1438</cp:revision>
  <cp:lastPrinted>2014-08-04T13:08:32Z</cp:lastPrinted>
  <dcterms:created xsi:type="dcterms:W3CDTF">2009-01-10T16:38:47Z</dcterms:created>
  <dcterms:modified xsi:type="dcterms:W3CDTF">2021-03-02T08:02:50Z</dcterms:modified>
</cp:coreProperties>
</file>