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7997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>
        <p:scale>
          <a:sx n="66" d="100"/>
          <a:sy n="66" d="100"/>
        </p:scale>
        <p:origin x="2532" y="-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2945943"/>
            <a:ext cx="9179799" cy="626689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9454516"/>
            <a:ext cx="8099822" cy="434599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C6F4-F662-4F6E-A901-E6CBF28FE3E7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12B1-C35F-4E3C-A7F2-62FD7ED81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12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C6F4-F662-4F6E-A901-E6CBF28FE3E7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12B1-C35F-4E3C-A7F2-62FD7ED81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82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958369"/>
            <a:ext cx="2328699" cy="1525473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958369"/>
            <a:ext cx="6851100" cy="1525473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C6F4-F662-4F6E-A901-E6CBF28FE3E7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12B1-C35F-4E3C-A7F2-62FD7ED81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76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C6F4-F662-4F6E-A901-E6CBF28FE3E7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12B1-C35F-4E3C-A7F2-62FD7ED81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60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4487671"/>
            <a:ext cx="9314796" cy="7487774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12046282"/>
            <a:ext cx="9314796" cy="3937644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C6F4-F662-4F6E-A901-E6CBF28FE3E7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12B1-C35F-4E3C-A7F2-62FD7ED81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51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4791843"/>
            <a:ext cx="4589899" cy="114212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4791843"/>
            <a:ext cx="4589899" cy="114212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C6F4-F662-4F6E-A901-E6CBF28FE3E7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12B1-C35F-4E3C-A7F2-62FD7ED81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532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958373"/>
            <a:ext cx="9314796" cy="34792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4412664"/>
            <a:ext cx="4568805" cy="2162578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6575242"/>
            <a:ext cx="4568805" cy="967119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4412664"/>
            <a:ext cx="4591306" cy="2162578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6575242"/>
            <a:ext cx="4591306" cy="967119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C6F4-F662-4F6E-A901-E6CBF28FE3E7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12B1-C35F-4E3C-A7F2-62FD7ED81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73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C6F4-F662-4F6E-A901-E6CBF28FE3E7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12B1-C35F-4E3C-A7F2-62FD7ED81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35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C6F4-F662-4F6E-A901-E6CBF28FE3E7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12B1-C35F-4E3C-A7F2-62FD7ED81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37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200044"/>
            <a:ext cx="3483205" cy="420015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2591766"/>
            <a:ext cx="5467380" cy="12792138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5400199"/>
            <a:ext cx="3483205" cy="10004536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C6F4-F662-4F6E-A901-E6CBF28FE3E7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12B1-C35F-4E3C-A7F2-62FD7ED81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50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200044"/>
            <a:ext cx="3483205" cy="420015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2591766"/>
            <a:ext cx="5467380" cy="12792138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5400199"/>
            <a:ext cx="3483205" cy="10004536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C6F4-F662-4F6E-A901-E6CBF28FE3E7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12B1-C35F-4E3C-A7F2-62FD7ED81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00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958373"/>
            <a:ext cx="9314796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4791843"/>
            <a:ext cx="9314796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6683952"/>
            <a:ext cx="2429947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1C6F4-F662-4F6E-A901-E6CBF28FE3E7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6683952"/>
            <a:ext cx="364492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6683952"/>
            <a:ext cx="2429947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912B1-C35F-4E3C-A7F2-62FD7ED81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60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1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FEAF6F3F-D4F4-4FE3-A5A9-C123499DB70A}"/>
              </a:ext>
            </a:extLst>
          </p:cNvPr>
          <p:cNvGrpSpPr/>
          <p:nvPr/>
        </p:nvGrpSpPr>
        <p:grpSpPr>
          <a:xfrm>
            <a:off x="-533815" y="2797510"/>
            <a:ext cx="13048491" cy="9847116"/>
            <a:chOff x="687614" y="1444960"/>
            <a:chExt cx="13048491" cy="9847116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9DCF6F26-F1C6-4AF4-AC5B-C75C3C367E9B}"/>
                </a:ext>
              </a:extLst>
            </p:cNvPr>
            <p:cNvGrpSpPr/>
            <p:nvPr/>
          </p:nvGrpSpPr>
          <p:grpSpPr>
            <a:xfrm>
              <a:off x="687615" y="1444960"/>
              <a:ext cx="7855122" cy="4677802"/>
              <a:chOff x="687615" y="1444960"/>
              <a:chExt cx="7855122" cy="4677802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D795DE35-E3D7-46EA-B86F-C6CDA04A4E8C}"/>
                  </a:ext>
                </a:extLst>
              </p:cNvPr>
              <p:cNvSpPr/>
              <p:nvPr/>
            </p:nvSpPr>
            <p:spPr>
              <a:xfrm>
                <a:off x="687615" y="1793662"/>
                <a:ext cx="2684236" cy="43290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EC4B38D2-C7B7-44E1-816A-181DAA8681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9756" y="1993526"/>
                <a:ext cx="1929331" cy="3960000"/>
              </a:xfrm>
              <a:prstGeom prst="rect">
                <a:avLst/>
              </a:prstGeom>
            </p:spPr>
          </p:pic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55F91519-026D-4555-A98C-8B6B9CB78C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1840" y="1868560"/>
                <a:ext cx="1929331" cy="3960000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1DB626-2F3D-466C-A953-542EC9746E2F}"/>
                  </a:ext>
                </a:extLst>
              </p:cNvPr>
              <p:cNvSpPr txBox="1"/>
              <p:nvPr/>
            </p:nvSpPr>
            <p:spPr>
              <a:xfrm>
                <a:off x="687615" y="1444960"/>
                <a:ext cx="2590801" cy="335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메인 페이지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70BD971A-4559-41C0-93D9-ECB33F866821}"/>
                  </a:ext>
                </a:extLst>
              </p:cNvPr>
              <p:cNvSpPr/>
              <p:nvPr/>
            </p:nvSpPr>
            <p:spPr>
              <a:xfrm>
                <a:off x="3740992" y="1780308"/>
                <a:ext cx="4801745" cy="43424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EAB37E7-B9D8-46D2-8760-B36008AD4E61}"/>
                  </a:ext>
                </a:extLst>
              </p:cNvPr>
              <p:cNvSpPr txBox="1"/>
              <p:nvPr/>
            </p:nvSpPr>
            <p:spPr>
              <a:xfrm>
                <a:off x="3740993" y="1444960"/>
                <a:ext cx="2590801" cy="335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로그인</a:t>
                </a:r>
                <a:r>
                  <a:rPr lang="en-US" altLang="ko-KR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, </a:t>
                </a:r>
                <a:r>
                  <a:rPr lang="ko-KR" altLang="en-US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회원가입 페이지</a:t>
                </a:r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A284CEE0-20CC-42AA-A7BE-8AD26AF152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66745" y="1944146"/>
                <a:ext cx="1929331" cy="3960000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C4BC1CEA-1B8E-441A-A556-40BE6B41E9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86523" y="1944146"/>
                <a:ext cx="1929331" cy="3960000"/>
              </a:xfrm>
              <a:prstGeom prst="rect">
                <a:avLst/>
              </a:prstGeom>
            </p:spPr>
          </p:pic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5E9E4FAF-4C93-463C-BB60-7F72BD5B2BA8}"/>
                </a:ext>
              </a:extLst>
            </p:cNvPr>
            <p:cNvGrpSpPr/>
            <p:nvPr/>
          </p:nvGrpSpPr>
          <p:grpSpPr>
            <a:xfrm>
              <a:off x="8911878" y="1444960"/>
              <a:ext cx="4824227" cy="4677802"/>
              <a:chOff x="687612" y="11943736"/>
              <a:chExt cx="4824227" cy="4677802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DFDD92DB-2CC3-4AB6-A234-C4FCB4DBDA28}"/>
                  </a:ext>
                </a:extLst>
              </p:cNvPr>
              <p:cNvSpPr/>
              <p:nvPr/>
            </p:nvSpPr>
            <p:spPr>
              <a:xfrm>
                <a:off x="687612" y="12279084"/>
                <a:ext cx="4824227" cy="43424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DC33669-960F-475C-8E6F-F1A1F3B9BFAB}"/>
                  </a:ext>
                </a:extLst>
              </p:cNvPr>
              <p:cNvSpPr txBox="1"/>
              <p:nvPr/>
            </p:nvSpPr>
            <p:spPr>
              <a:xfrm>
                <a:off x="687614" y="11943736"/>
                <a:ext cx="2590801" cy="335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사연함</a:t>
                </a:r>
                <a:r>
                  <a:rPr lang="ko-KR" altLang="en-US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페이지</a:t>
                </a:r>
              </a:p>
            </p:txBody>
          </p:sp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81F49195-8861-4A64-8D95-B7A7CE27EC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8057" y="12471650"/>
                <a:ext cx="1929331" cy="3960000"/>
              </a:xfrm>
              <a:prstGeom prst="rect">
                <a:avLst/>
              </a:prstGeom>
            </p:spPr>
          </p:pic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91064262-BA44-4F36-A0B3-A8DF8B6B89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9756" y="12471650"/>
                <a:ext cx="1929331" cy="3960000"/>
              </a:xfrm>
              <a:prstGeom prst="rect">
                <a:avLst/>
              </a:prstGeom>
            </p:spPr>
          </p:pic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E0A0C195-CCA6-4F6D-8F95-F83753EF6692}"/>
                </a:ext>
              </a:extLst>
            </p:cNvPr>
            <p:cNvGrpSpPr/>
            <p:nvPr/>
          </p:nvGrpSpPr>
          <p:grpSpPr>
            <a:xfrm>
              <a:off x="687614" y="6572971"/>
              <a:ext cx="9275536" cy="4719105"/>
              <a:chOff x="687614" y="6572971"/>
              <a:chExt cx="9275536" cy="4719105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77EC9150-B0F3-4328-B419-26AE095C1FB3}"/>
                  </a:ext>
                </a:extLst>
              </p:cNvPr>
              <p:cNvSpPr/>
              <p:nvPr/>
            </p:nvSpPr>
            <p:spPr>
              <a:xfrm>
                <a:off x="687614" y="6949622"/>
                <a:ext cx="9275536" cy="43424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A7F9642-57D0-4EA8-B53B-F66BBA747316}"/>
                  </a:ext>
                </a:extLst>
              </p:cNvPr>
              <p:cNvSpPr txBox="1"/>
              <p:nvPr/>
            </p:nvSpPr>
            <p:spPr>
              <a:xfrm>
                <a:off x="706862" y="6572971"/>
                <a:ext cx="2590801" cy="335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사연 페이지</a:t>
                </a:r>
              </a:p>
            </p:txBody>
          </p: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1C3FFE3-8A25-4B2A-98DF-65C8F96ABA06}"/>
                  </a:ext>
                </a:extLst>
              </p:cNvPr>
              <p:cNvGrpSpPr/>
              <p:nvPr/>
            </p:nvGrpSpPr>
            <p:grpSpPr>
              <a:xfrm>
                <a:off x="1090067" y="7142188"/>
                <a:ext cx="8470629" cy="3960000"/>
                <a:chOff x="1086002" y="7142188"/>
                <a:chExt cx="8470629" cy="3960000"/>
              </a:xfrm>
            </p:grpSpPr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9C6CCDD2-63C3-4FEE-9367-1749DB33AB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27300" y="7142188"/>
                  <a:ext cx="1929331" cy="3960000"/>
                </a:xfrm>
                <a:prstGeom prst="rect">
                  <a:avLst/>
                </a:prstGeom>
              </p:spPr>
            </p:pic>
            <p:pic>
              <p:nvPicPr>
                <p:cNvPr id="24" name="그림 23">
                  <a:extLst>
                    <a:ext uri="{FF2B5EF4-FFF2-40B4-BE49-F238E27FC236}">
                      <a16:creationId xmlns:a16="http://schemas.microsoft.com/office/drawing/2014/main" id="{CBCFDD74-905F-4B6E-8CBF-659FD731F5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46868" y="7142188"/>
                  <a:ext cx="1929330" cy="3960000"/>
                </a:xfrm>
                <a:prstGeom prst="rect">
                  <a:avLst/>
                </a:prstGeom>
              </p:spPr>
            </p:pic>
            <p:pic>
              <p:nvPicPr>
                <p:cNvPr id="8" name="그림 7">
                  <a:extLst>
                    <a:ext uri="{FF2B5EF4-FFF2-40B4-BE49-F238E27FC236}">
                      <a16:creationId xmlns:a16="http://schemas.microsoft.com/office/drawing/2014/main" id="{0DC00F6F-EB6B-47CF-AD47-0C0F67945C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6002" y="7142188"/>
                  <a:ext cx="1929331" cy="3960000"/>
                </a:xfrm>
                <a:prstGeom prst="rect">
                  <a:avLst/>
                </a:prstGeom>
              </p:spPr>
            </p:pic>
            <p:pic>
              <p:nvPicPr>
                <p:cNvPr id="6" name="그림 5">
                  <a:extLst>
                    <a:ext uri="{FF2B5EF4-FFF2-40B4-BE49-F238E27FC236}">
                      <a16:creationId xmlns:a16="http://schemas.microsoft.com/office/drawing/2014/main" id="{DFE5A21A-82BC-42E3-AA8D-5F965AA7AE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66435" y="7142188"/>
                  <a:ext cx="1929331" cy="39600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435836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10</Words>
  <Application>Microsoft Office PowerPoint</Application>
  <PresentationFormat>사용자 지정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에스코어 드림 5 Medium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skycoms</dc:creator>
  <cp:lastModifiedBy>skycoms</cp:lastModifiedBy>
  <cp:revision>3</cp:revision>
  <dcterms:created xsi:type="dcterms:W3CDTF">2022-03-17T05:53:05Z</dcterms:created>
  <dcterms:modified xsi:type="dcterms:W3CDTF">2022-03-17T07:07:34Z</dcterms:modified>
</cp:coreProperties>
</file>