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94" r:id="rId2"/>
    <p:sldId id="495" r:id="rId3"/>
    <p:sldId id="25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30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9" r:id="rId30"/>
    <p:sldId id="304" r:id="rId31"/>
    <p:sldId id="579" r:id="rId32"/>
    <p:sldId id="575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258"/>
          </p14:sldIdLst>
        </p14:section>
        <p14:section name="Sets" id="{DE145E72-6F2E-4C7D-AB67-ED53E5ADFDA7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30"/>
            <p14:sldId id="507"/>
            <p14:sldId id="508"/>
          </p14:sldIdLst>
        </p14:section>
        <p14:section name="Associative Arrays" id="{A0923180-0A0E-410A-8EC4-92F45BCDC851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Conclusion" id="{E201AEF1-75D9-4B63-8E9C-E73273FBE060}">
          <p14:sldIdLst>
            <p14:sldId id="529"/>
            <p14:sldId id="304"/>
            <p14:sldId id="579"/>
            <p14:sldId id="575"/>
            <p14:sldId id="405"/>
            <p14:sldId id="400"/>
          </p14:sldIdLst>
        </p14:section>
        <p14:section name="Default Section" id="{E47FE0E7-B6AA-44FF-8AAC-D4FED5A6E57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7115"/>
            <a:ext cx="4762500" cy="280035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4F57-9373-453B-9E60-6C62BD64DB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11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AB73-6B18-41D6-AE56-6E6CFBB56F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9F82-AB15-48DA-AB79-06FAB3E3AA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3397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HashSet&lt;String&gt;()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9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83C6-6C75-42CE-88CE-CF421F134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729E-F26F-486B-8DDB-370772E1BD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286B-75BF-4A81-BCCC-8149D4164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97B3-EC3D-4C93-8883-0345E070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AEFA9-CF7F-4816-804C-A07AF898E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029200"/>
            <a:ext cx="10958928" cy="768084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DA82-C109-43B1-B1E1-980F0741F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935" y="6225357"/>
            <a:ext cx="10958928" cy="49981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D521-5A15-4F73-A05B-476C6E607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977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F453-A901-448F-BC8E-9F3643CF2A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9448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HashSet&lt;&gt;()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17768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b="1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3007-AB93-4225-B3D9-9C0B5C5BD5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93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FC96E-C585-4C57-953D-EDB0FB6F95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62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6599-824F-4BE5-8F4B-41A2B4DB2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ABB5-A70B-41A5-B91A-1AE72AF34A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BD4E-9BA4-42AE-BC86-05551DDA4B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06430"/>
            <a:ext cx="11201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BFED-75B1-4A2D-8C17-122212A0F2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3302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5A45-4AB3-465E-BCEF-4A07133AF6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B7EF-96B8-4F15-A25B-E1246D400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3714-0A6D-4058-986B-823E85E184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- checks if a key is present in the Map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Map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914126"/>
              <a:t>29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HashSet&lt;E&gt;, </a:t>
            </a:r>
            <a:r>
              <a:rPr lang="en-US" sz="3599" b="1" dirty="0" err="1">
                <a:solidFill>
                  <a:schemeClr val="bg1"/>
                </a:solidFill>
              </a:rPr>
              <a:t>TreeSet</a:t>
            </a:r>
            <a:r>
              <a:rPr lang="en-US" sz="3599" b="1" dirty="0">
                <a:solidFill>
                  <a:schemeClr val="bg1"/>
                </a:solidFill>
              </a:rPr>
              <a:t>&lt;E&gt; </a:t>
            </a:r>
            <a:r>
              <a:rPr lang="en-US" sz="3599" dirty="0">
                <a:solidFill>
                  <a:srgbClr val="FFFFFF"/>
                </a:solidFill>
              </a:rPr>
              <a:t>and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LinkedHashSet</a:t>
            </a:r>
            <a:r>
              <a:rPr lang="en-US" sz="3599" b="1" dirty="0">
                <a:solidFill>
                  <a:schemeClr val="bg1"/>
                </a:solidFill>
              </a:rPr>
              <a:t>&lt;E&gt;</a:t>
            </a:r>
            <a:r>
              <a:rPr lang="en-US" sz="3599" dirty="0">
                <a:solidFill>
                  <a:srgbClr val="FFFFFF"/>
                </a:solidFill>
              </a:rPr>
              <a:t> hold unique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HashMap&lt;K, V&gt;, </a:t>
            </a:r>
            <a:r>
              <a:rPr lang="en-US" sz="3599" b="1" dirty="0" err="1">
                <a:solidFill>
                  <a:schemeClr val="bg1"/>
                </a:solidFill>
              </a:rPr>
              <a:t>TreeMap</a:t>
            </a:r>
            <a:r>
              <a:rPr lang="en-US" sz="3599" b="1" dirty="0">
                <a:solidFill>
                  <a:schemeClr val="bg1"/>
                </a:solidFill>
              </a:rPr>
              <a:t>&lt;K, V&gt; </a:t>
            </a:r>
            <a:r>
              <a:rPr lang="en-US" sz="3599" dirty="0">
                <a:solidFill>
                  <a:srgbClr val="FFFFFF"/>
                </a:solidFill>
              </a:rPr>
              <a:t>and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LinkedHashMap</a:t>
            </a:r>
            <a:r>
              <a:rPr lang="en-US" sz="3599" b="1" dirty="0">
                <a:solidFill>
                  <a:schemeClr val="bg1"/>
                </a:solidFill>
              </a:rPr>
              <a:t>&lt;K, V&gt;</a:t>
            </a:r>
            <a:r>
              <a:rPr lang="en-US" sz="3599" dirty="0">
                <a:solidFill>
                  <a:srgbClr val="FFFFFF"/>
                </a:solidFill>
              </a:rPr>
              <a:t> are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associative arrays where a value is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3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46134E-CC2C-464F-8D5D-DDF5239655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set keeps unique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Provides methods for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Offers very fast performance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Types: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sz="3300" dirty="0"/>
              <a:t>The elements are randomly ordered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sz="3300" dirty="0"/>
              <a:t>The elements are ordered incrementally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sz="3300" dirty="0"/>
              <a:t>The order of appearance is preserved</a:t>
            </a:r>
            <a:endParaRPr lang="en-US" sz="3300" noProof="1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TreeSet&lt;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02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85CA-BC79-40F5-B2AE-A38FC5C543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185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67E4-EB1B-4BCE-B2D6-E0AA36EDF9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272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1308-1BDE-45B3-BE3A-4EA1F9CAFD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1501</TotalTime>
  <Words>1654</Words>
  <Application>Microsoft Office PowerPoint</Application>
  <PresentationFormat>Widescreen</PresentationFormat>
  <Paragraphs>371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Consolas</vt:lpstr>
      <vt:lpstr>Wingdings</vt:lpstr>
      <vt:lpstr>Wingdings 2</vt:lpstr>
      <vt:lpstr>SoftUni3_1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PowerPoint Presentation</vt:lpstr>
      <vt:lpstr>Associative Arrays (Maps)</vt:lpstr>
      <vt:lpstr>Methods</vt:lpstr>
      <vt:lpstr>HashMap&lt;K, V&gt; – put()</vt:lpstr>
      <vt:lpstr>HashMap&lt;K, V&gt; – remove()</vt:lpstr>
      <vt:lpstr>Looping Through Maps -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139</cp:revision>
  <dcterms:created xsi:type="dcterms:W3CDTF">2018-12-05T19:36:48Z</dcterms:created>
  <dcterms:modified xsi:type="dcterms:W3CDTF">2019-09-27T14:14:24Z</dcterms:modified>
  <cp:category>programming;computer programming;software development;web development</cp:category>
</cp:coreProperties>
</file>