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494" r:id="rId2"/>
    <p:sldId id="495" r:id="rId3"/>
    <p:sldId id="258" r:id="rId4"/>
    <p:sldId id="543" r:id="rId5"/>
    <p:sldId id="498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8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257" r:id="rId49"/>
    <p:sldId id="304" r:id="rId50"/>
    <p:sldId id="581" r:id="rId51"/>
    <p:sldId id="575" r:id="rId52"/>
    <p:sldId id="405" r:id="rId53"/>
    <p:sldId id="40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258"/>
          </p14:sldIdLst>
        </p14:section>
        <p14:section name="Streams" id="{DE145E72-6F2E-4C7D-AB67-ED53E5ADFDA7}">
          <p14:sldIdLst>
            <p14:sldId id="543"/>
            <p14:sldId id="498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Basic Stream Types in Java" id="{EC5F4BB9-4701-4CBE-A192-65CFD6F9C286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80"/>
          </p14:sldIdLst>
        </p14:section>
        <p14:section name="Files and Paths" id="{4371215F-8AA0-439C-8669-FBBCB16A6337}">
          <p14:sldIdLst>
            <p14:sldId id="521"/>
            <p14:sldId id="522"/>
            <p14:sldId id="523"/>
            <p14:sldId id="524"/>
            <p14:sldId id="525"/>
            <p14:sldId id="526"/>
          </p14:sldIdLst>
        </p14:section>
        <p14:section name="File Class in Java" id="{74B700BF-35B8-42AB-9AE2-5D892412BE53}">
          <p14:sldIdLst>
            <p14:sldId id="527"/>
            <p14:sldId id="528"/>
            <p14:sldId id="529"/>
            <p14:sldId id="530"/>
            <p14:sldId id="531"/>
            <p14:sldId id="533"/>
            <p14:sldId id="534"/>
          </p14:sldIdLst>
        </p14:section>
        <p14:section name="Serialization" id="{DE722F98-AF7D-48ED-8375-EDBE756AE4EA}">
          <p14:sldIdLst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D37CFD94-F541-476F-866E-2DA741D7DFCC}">
          <p14:sldIdLst>
            <p14:sldId id="257"/>
            <p14:sldId id="304"/>
            <p14:sldId id="581"/>
            <p14:sldId id="575"/>
            <p14:sldId id="405"/>
            <p14:sldId id="400"/>
          </p14:sldIdLst>
        </p14:section>
        <p14:section name="Default Section" id="{DDBB258F-0BAB-46F7-B4B1-E3CB454D9E0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95143"/>
            <a:ext cx="2950749" cy="64202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6373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9846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9C1F-8750-49AC-8E2D-6FB023E01B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</a:t>
            </a:r>
            <a:r>
              <a:rPr lang="en-US"/>
              <a:t>contents </a:t>
            </a:r>
            <a:r>
              <a:rPr lang="en-US" b="1">
                <a:solidFill>
                  <a:schemeClr val="bg1"/>
                </a:solidFill>
              </a:rPr>
              <a:t>as a sequence of bytes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289EC-59C8-422B-AF2A-E7D810DEB6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76400" y="137777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4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89A83-28C8-4A4B-9E1F-E4E229725E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5B8EA-F522-427F-8FD1-EC9D9703F9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E419-F9D3-48E8-8960-AF5CA250BE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0614C-F97C-4B52-93AD-2F48CCE6C1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B869D-EC59-48B8-9F67-51622C48B3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5DA1-8340-4517-B392-E60E0526A4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D06E-CF24-4333-A5F9-84B705CFA5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8799" y="111536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5397" y="2743201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21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935D5-2BC5-4E39-A326-7F632D8ADF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5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5D88-A438-4047-80F1-DEA067A454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F223-02D3-448A-8DC9-00F6FF3A29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619127" y="1283983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B807-DD76-46C0-AEFF-17B917FB6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  <a:p>
            <a:endParaRPr lang="bg-BG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</p:spTree>
    <p:extLst>
      <p:ext uri="{BB962C8B-B14F-4D97-AF65-F5344CB8AC3E}">
        <p14:creationId xmlns:p14="http://schemas.microsoft.com/office/powerpoint/2010/main" val="29298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E14B3-07D6-4365-B226-54A4F2776C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A706-61C9-4729-95FE-C64EE5BD2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5DE9-DB6C-4120-87E2-ED25CB578C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2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5DE9-DB6C-4120-87E2-ED25CB578C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1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4A35-4538-4317-98E2-3DCDD338B2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8884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4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46134E-CC2C-464F-8D5D-DDF5239655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B5CBF-9150-4B54-88AA-02747B4EED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F99-55CF-44C7-ACF5-DD994760D6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F7FAD-9DE9-4ADD-A2E6-5D8BABCAC9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0607-63C0-4877-8A1A-0003090B4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2F937-89EE-4789-85BB-694F8DA6F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0248-7ADC-4EE6-BC0C-03B6999395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DD5C-B82A-4E76-A690-9D4E6084A1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8600" y="1151122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32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		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,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C12F-48B7-46BF-8472-5A34D834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8E38B-6202-460C-A775-F0EE0F1EEF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6EEEF-4A28-4C17-B4E0-00EE2158E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5E55-7B75-4379-8436-D9147748AC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Opening and Closing Streams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FB695-26BA-415B-8B70-63877A3870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6000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873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FCFE-24F8-4CB6-B156-ED5F7B15ED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49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F9B83-CB00-4AD3-A39D-59B16C23AF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0220-5F53-4E55-8F01-6BCC52548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335280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D66A-A465-4665-A970-C731149F2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8E25-170F-4812-AC10-C4D2DC402C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4800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4224198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FDF2A-1528-46AE-A075-3F7EA689FC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982202" y="5523688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Streams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dirty="0">
                <a:solidFill>
                  <a:schemeClr val="bg1"/>
                </a:solidFill>
              </a:rPr>
              <a:t>types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dirty="0">
                <a:solidFill>
                  <a:schemeClr val="bg1"/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dirty="0">
                <a:solidFill>
                  <a:schemeClr val="bg1"/>
                </a:solidFill>
              </a:rPr>
              <a:t>save objects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1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F39A4-72A9-49C5-8EC4-79B09168DB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3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AB74-7332-4C01-AFA4-C9F4AB3A19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Two fundamental types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3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2029-976F-415F-BA13-D84DD4E53C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070044" y="1295400"/>
            <a:ext cx="981520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0" y="5204297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59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9D64-6481-40B8-BD17-5EF2D1239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25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14E9-6B2B-4AC9-B20D-B79ABB512C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87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1893</TotalTime>
  <Words>2446</Words>
  <Application>Microsoft Office PowerPoint</Application>
  <PresentationFormat>Widescreen</PresentationFormat>
  <Paragraphs>523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Files and Streams</vt:lpstr>
      <vt:lpstr>Table of Content</vt:lpstr>
      <vt:lpstr>Have a Question?</vt:lpstr>
      <vt:lpstr>PowerPoint Presentation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Streams, Files and Directories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Anna S</cp:lastModifiedBy>
  <cp:revision>160</cp:revision>
  <dcterms:created xsi:type="dcterms:W3CDTF">2018-12-05T19:36:48Z</dcterms:created>
  <dcterms:modified xsi:type="dcterms:W3CDTF">2019-09-30T05:47:51Z</dcterms:modified>
  <cp:category>programming;computer programming;software development;web development</cp:category>
</cp:coreProperties>
</file>