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814305" cy="65144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29420" y="3697833"/>
            <a:ext cx="63848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Магазин сотовых телефонов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99622" y="2497504"/>
            <a:ext cx="30444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Shop52</a:t>
            </a:r>
            <a:endParaRPr lang="ru-RU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1064735"/>
            <a:ext cx="4589374" cy="4312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72" y="1064734"/>
            <a:ext cx="5743001" cy="31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сотовых телефонов различных брендов. Он позволяет пользователям просматривать телефоны, их фотографии и технические характеристики, добавлять их в корзину, и фильтровать список телефонов по заданным критериям.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разработки были использованы следующие технологии:</a:t>
            </a:r>
          </a:p>
          <a:p>
            <a:pPr>
              <a:buFontTx/>
              <a:buChar char="-"/>
            </a:pPr>
            <a:r>
              <a:rPr lang="en-US" dirty="0" smtClean="0"/>
              <a:t>Spring Boot</a:t>
            </a:r>
          </a:p>
          <a:p>
            <a:pPr>
              <a:buFontTx/>
              <a:buChar char="-"/>
            </a:pPr>
            <a:r>
              <a:rPr lang="en-US" dirty="0" smtClean="0"/>
              <a:t>H2 Database </a:t>
            </a:r>
          </a:p>
          <a:p>
            <a:pPr>
              <a:buFontTx/>
              <a:buChar char="-"/>
            </a:pPr>
            <a:r>
              <a:rPr lang="en-US" dirty="0" smtClean="0"/>
              <a:t>REST API</a:t>
            </a:r>
          </a:p>
          <a:p>
            <a:pPr>
              <a:buFontTx/>
              <a:buChar char="-"/>
            </a:pPr>
            <a:r>
              <a:rPr lang="en-US" dirty="0" smtClean="0"/>
              <a:t>ReactJS</a:t>
            </a:r>
          </a:p>
          <a:p>
            <a:pPr>
              <a:buFontTx/>
              <a:buChar char="-"/>
            </a:pPr>
            <a:r>
              <a:rPr lang="en-US" dirty="0" smtClean="0"/>
              <a:t>Ant Design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1" y="566241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862021"/>
            <a:ext cx="11321143" cy="36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товаров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400390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телефона,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7" y="1202189"/>
            <a:ext cx="9492343" cy="38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284" y="1978025"/>
            <a:ext cx="10515600" cy="4792889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Выше списка товаров располагается панель, с помощью которой мы можем отсортировать телефоны по нужному критерию, найти желаемый товар по названию, задать ценовой диапазон для товаров и выбрать один или несколько предпочтительных брендов.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4" y="1060749"/>
            <a:ext cx="10296853" cy="41348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5284" y="137418"/>
            <a:ext cx="9864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Сортировка, фильтрация и поиск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0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" y="1153518"/>
            <a:ext cx="10821676" cy="41595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корзины. В бэйдже значка корзины также отображается общее количество товаров.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3330"/>
            <a:ext cx="9952030" cy="40161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298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8</cp:revision>
  <dcterms:created xsi:type="dcterms:W3CDTF">2021-04-22T19:30:45Z</dcterms:created>
  <dcterms:modified xsi:type="dcterms:W3CDTF">2021-04-23T19:28:56Z</dcterms:modified>
</cp:coreProperties>
</file>