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7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3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20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66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73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37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87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11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82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63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47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A7EFB-2E69-4F89-BEE6-28EA995B23A0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05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" y="20326"/>
            <a:ext cx="559555" cy="447643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0" y="1717574"/>
            <a:ext cx="12192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807533" y="1506088"/>
            <a:ext cx="10576934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Презентация для защиты проекта 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по итогам прохождения курса 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 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Development           </a:t>
            </a:r>
          </a:p>
          <a:p>
            <a:pPr algn="ctr"/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от компании 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Netcracker</a:t>
            </a:r>
            <a:endParaRPr lang="ru-RU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44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9773" y="244922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Недавно просмотренные товары отображаются ниже баннера главной страницы. Если просмотренных товаров нет, то на главной странице данная секция отсутствует.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12075" y="141404"/>
            <a:ext cx="99005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Недавно просмотренные товары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37" y="1064735"/>
            <a:ext cx="4589374" cy="431222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372" y="1064734"/>
            <a:ext cx="5743001" cy="314427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" y="20326"/>
            <a:ext cx="559555" cy="44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1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95323" y="2000684"/>
            <a:ext cx="897553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Спасибо за внимание!</a:t>
            </a:r>
            <a:endParaRPr lang="ru-RU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" y="20326"/>
            <a:ext cx="559555" cy="44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81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Shop52 – </a:t>
            </a:r>
            <a:r>
              <a:rPr lang="ru-RU" sz="3200" dirty="0" smtClean="0"/>
              <a:t>это магазин сотовых телефонов различных брендов. Он позволяет пользователям просматривать телефоны, их фотографии и технические характеристики, добавлять их в корзину, и фильтровать список телефонов по заданным критериям.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459266"/>
            <a:ext cx="56060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Описание проекта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" y="20326"/>
            <a:ext cx="559555" cy="44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7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0340" y="1367650"/>
            <a:ext cx="11172985" cy="518119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3600" dirty="0" smtClean="0"/>
              <a:t>В </a:t>
            </a:r>
            <a:r>
              <a:rPr lang="ru-RU" sz="3600" dirty="0" smtClean="0"/>
              <a:t>ходе разработки были использованы следующие технологии</a:t>
            </a:r>
            <a:r>
              <a:rPr lang="ru-RU" sz="3600" dirty="0" smtClean="0"/>
              <a:t>:</a:t>
            </a:r>
          </a:p>
          <a:p>
            <a:pPr marL="0" indent="0">
              <a:buNone/>
            </a:pPr>
            <a:endParaRPr lang="ru-RU" dirty="0" smtClean="0"/>
          </a:p>
          <a:p>
            <a:pPr>
              <a:buFontTx/>
              <a:buChar char="-"/>
            </a:pPr>
            <a:r>
              <a:rPr lang="en-US" b="1" i="1" dirty="0" smtClean="0"/>
              <a:t>Spring </a:t>
            </a:r>
            <a:r>
              <a:rPr lang="en-US" b="1" i="1" dirty="0" smtClean="0"/>
              <a:t>Boot </a:t>
            </a:r>
            <a:r>
              <a:rPr lang="ru-RU" dirty="0" smtClean="0"/>
              <a:t>– универсальный фреймворк с открытым исходным кодом для </a:t>
            </a:r>
            <a:r>
              <a:rPr lang="en-US" dirty="0" smtClean="0"/>
              <a:t>Java-</a:t>
            </a:r>
            <a:r>
              <a:rPr lang="ru-RU" dirty="0" smtClean="0"/>
              <a:t>платформы</a:t>
            </a:r>
            <a:r>
              <a:rPr lang="ru-RU" dirty="0" smtClean="0"/>
              <a:t>. Упрощает настройки и разработку приложения, т.к. минимизируется конфигурирование </a:t>
            </a:r>
            <a:r>
              <a:rPr lang="en-US" dirty="0" smtClean="0"/>
              <a:t>Spring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b="1" i="1" dirty="0" smtClean="0"/>
              <a:t>H2 Database </a:t>
            </a:r>
            <a:r>
              <a:rPr lang="ru-RU" dirty="0" smtClean="0"/>
              <a:t>– открытая кроссплатформенная СУБД, полностью написанная на языке </a:t>
            </a:r>
            <a:r>
              <a:rPr lang="en-US" dirty="0" smtClean="0"/>
              <a:t>Java.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b="1" i="1" dirty="0" smtClean="0"/>
              <a:t>REST </a:t>
            </a:r>
            <a:r>
              <a:rPr lang="en-US" b="1" i="1" dirty="0" smtClean="0"/>
              <a:t>API</a:t>
            </a:r>
            <a:r>
              <a:rPr lang="ru-RU" b="1" i="1" dirty="0" smtClean="0"/>
              <a:t> </a:t>
            </a:r>
            <a:r>
              <a:rPr lang="ru-RU" dirty="0" smtClean="0"/>
              <a:t>– архитектурный стиль взаимодействия компонентов распределенного приложения в сети. Позволяет наилучшим образо</a:t>
            </a:r>
            <a:r>
              <a:rPr lang="ru-RU" dirty="0" smtClean="0"/>
              <a:t>м использовать протокол </a:t>
            </a:r>
            <a:r>
              <a:rPr lang="en-US" dirty="0" smtClean="0"/>
              <a:t>HTTP.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b="1" i="1" dirty="0" smtClean="0"/>
              <a:t>ReactJS</a:t>
            </a:r>
            <a:r>
              <a:rPr lang="ru-RU" dirty="0" smtClean="0"/>
              <a:t> – </a:t>
            </a:r>
            <a:r>
              <a:rPr lang="en-US" dirty="0" smtClean="0"/>
              <a:t>JavaScript-</a:t>
            </a:r>
            <a:r>
              <a:rPr lang="ru-RU" dirty="0" smtClean="0"/>
              <a:t>библиотека с открытым исходным кодом для разработки пользовательского интерфейса. Разрабатывается и поддерживается </a:t>
            </a:r>
            <a:r>
              <a:rPr lang="en-US" dirty="0" smtClean="0"/>
              <a:t>Facebook, Inc.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b="1" i="1" dirty="0" smtClean="0"/>
              <a:t>Ant </a:t>
            </a:r>
            <a:r>
              <a:rPr lang="en-US" b="1" i="1" dirty="0" smtClean="0"/>
              <a:t>Design</a:t>
            </a:r>
            <a:r>
              <a:rPr lang="ru-RU" b="1" i="1" dirty="0" smtClean="0"/>
              <a:t> </a:t>
            </a:r>
            <a:r>
              <a:rPr lang="ru-RU" dirty="0" smtClean="0"/>
              <a:t>- полноценная дизайн-система, визуальный язык со своими принципами, стайлгайдами и библиотекой компонентов.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40340" y="380884"/>
            <a:ext cx="66705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Основные технологии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" y="20326"/>
            <a:ext cx="559555" cy="44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4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8200" y="566241"/>
            <a:ext cx="48907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Модель данных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1862021"/>
            <a:ext cx="11321143" cy="362171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" y="20326"/>
            <a:ext cx="559555" cy="44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9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Просмотр всех доступных товаров, странички каждого товара</a:t>
            </a:r>
          </a:p>
          <a:p>
            <a:r>
              <a:rPr lang="ru-RU" dirty="0" smtClean="0"/>
              <a:t>Фильтрация по бренду и цене, сортировка по различным критериям, поиск по названию</a:t>
            </a:r>
          </a:p>
          <a:p>
            <a:r>
              <a:rPr lang="ru-RU" dirty="0" smtClean="0"/>
              <a:t>Добавление товара в корзину</a:t>
            </a:r>
          </a:p>
          <a:p>
            <a:r>
              <a:rPr lang="ru-RU" dirty="0" smtClean="0"/>
              <a:t>Просмотр страницы корзины, удаление товаров из корзины, полная очистка корзины</a:t>
            </a:r>
          </a:p>
          <a:p>
            <a:r>
              <a:rPr lang="ru-RU" dirty="0" smtClean="0"/>
              <a:t>Отображение последних просмотренных пользователем товаров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546352"/>
            <a:ext cx="89787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Основные функции магазина: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" y="20326"/>
            <a:ext cx="559555" cy="44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0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2400390"/>
            <a:ext cx="10515600" cy="4351338"/>
          </a:xfrm>
        </p:spPr>
        <p:txBody>
          <a:bodyPr>
            <a:normAutofit fontScale="92500" lnSpcReduction="20000"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 нажатии на изображение телефона, происходит переход на страницу с деталями товара. При нажатии значка корзины происходит добавление товара в корзину. Внизу можно перейти на следующую страницу с товарами.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8199" y="278859"/>
            <a:ext cx="89162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Страница со списком товаров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27" y="1202189"/>
            <a:ext cx="9492343" cy="386120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" y="20326"/>
            <a:ext cx="559555" cy="44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6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5284" y="1978025"/>
            <a:ext cx="10515600" cy="4792889"/>
          </a:xfrm>
        </p:spPr>
        <p:txBody>
          <a:bodyPr>
            <a:normAutofit lnSpcReduction="10000"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Выше списка товаров располагается панель, с помощью которой мы можем отсортировать телефоны по нужному критерию, найти желаемый товар по названию, задать ценовой диапазон для товаров и выбрать один или несколько предпочтительных брендов.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84" y="1060749"/>
            <a:ext cx="10296853" cy="413483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15284" y="137418"/>
            <a:ext cx="98645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Сортировка, фильтрация и поиск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" y="20326"/>
            <a:ext cx="559555" cy="44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0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 странице корзины можно увидеть изображения товара, рейтинг, краткое описание, цену, а также технические характеристики. По нажатию кнопки </a:t>
            </a:r>
            <a:r>
              <a:rPr lang="en-US" dirty="0" smtClean="0"/>
              <a:t>“Add to cart”</a:t>
            </a:r>
            <a:r>
              <a:rPr lang="ru-RU" dirty="0" smtClean="0"/>
              <a:t> товар добавляется в корзину.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62" y="1153518"/>
            <a:ext cx="10821676" cy="415958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32124" y="230188"/>
            <a:ext cx="51109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Страница товара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" y="20326"/>
            <a:ext cx="559555" cy="44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1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7518" y="1888378"/>
            <a:ext cx="10515600" cy="4969622"/>
          </a:xfrm>
        </p:spPr>
        <p:txBody>
          <a:bodyPr>
            <a:normAutofit fontScale="92500" lnSpcReduction="10000"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шапке корзины отображается количество товаров корзины, их общая стоимость и кнопка, с помощью которой можно удалить все товары из корзины. Кнопка </a:t>
            </a:r>
            <a:r>
              <a:rPr lang="en-US" dirty="0" smtClean="0"/>
              <a:t>“Remove item”</a:t>
            </a:r>
            <a:r>
              <a:rPr lang="ru-RU" dirty="0" smtClean="0"/>
              <a:t> позволяет удалить конкретный товар из корзины. В бэйдже значка корзины также отображается общее количество товаров.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23330"/>
            <a:ext cx="9952030" cy="401618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38200" y="0"/>
            <a:ext cx="56667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Страница корзины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" y="20326"/>
            <a:ext cx="559555" cy="44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5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394</Words>
  <Application>Microsoft Office PowerPoint</Application>
  <PresentationFormat>Широкоэкранный</PresentationFormat>
  <Paragraphs>72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Alex</cp:lastModifiedBy>
  <cp:revision>11</cp:revision>
  <dcterms:created xsi:type="dcterms:W3CDTF">2021-04-22T19:30:45Z</dcterms:created>
  <dcterms:modified xsi:type="dcterms:W3CDTF">2021-04-27T10:44:26Z</dcterms:modified>
</cp:coreProperties>
</file>