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4" r:id="rId8"/>
    <p:sldId id="263" r:id="rId9"/>
    <p:sldId id="265" r:id="rId10"/>
    <p:sldId id="268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3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0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6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73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3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11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82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6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A7EFB-2E69-4F89-BEE6-28EA995B23A0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5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1717574"/>
            <a:ext cx="1219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93226" y="1506088"/>
            <a:ext cx="1160554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Презентация для защиты проекта 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 итогам прохождения курса 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ru-R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Development           </a:t>
            </a:r>
          </a:p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от компании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Netcracker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44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1677" y="3123888"/>
            <a:ext cx="5089822" cy="30346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1235187" y="150743"/>
            <a:ext cx="9409622" cy="1744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Регистрация и аутентификация </a:t>
            </a:r>
          </a:p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пользователя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30" y="3123888"/>
            <a:ext cx="6208499" cy="30346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989773" y="19920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989773" y="2449220"/>
            <a:ext cx="10515600" cy="780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                   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430947" y="2432834"/>
            <a:ext cx="10515600" cy="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Регистрация                                            Аутентификация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7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8615" r="501" b="13757"/>
          <a:stretch/>
        </p:blipFill>
        <p:spPr>
          <a:xfrm>
            <a:off x="927653" y="1487694"/>
            <a:ext cx="10917826" cy="4791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2099456" y="363247"/>
            <a:ext cx="7993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Успешная аутентификация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96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00877" y="2698978"/>
            <a:ext cx="10830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Демонстрация работы приложения 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81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5323" y="2000684"/>
            <a:ext cx="897553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внимание!</a:t>
            </a:r>
            <a:endParaRPr lang="ru-R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1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Shop52 – </a:t>
            </a:r>
            <a:r>
              <a:rPr lang="ru-RU" sz="3200" dirty="0" smtClean="0"/>
              <a:t>это магазин гаджетов и аксессуаров различных брендов. Он позволяет пользователям просматривать товары, их фотографии и технические характеристики, добавлять товары в корзину, и фильтровать и сортировать их по заданным критериям. Также есть возможность регистрации и аутентификации пользователей.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459266"/>
            <a:ext cx="5606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Описание проекта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7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0340" y="1304214"/>
            <a:ext cx="11172985" cy="539891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600" dirty="0" smtClean="0"/>
              <a:t>В ходе разработки были использованы следующие технологии</a:t>
            </a:r>
            <a:r>
              <a:rPr lang="ru-RU" sz="3600" dirty="0" smtClean="0"/>
              <a:t>:</a:t>
            </a:r>
            <a:endParaRPr lang="ru-RU" sz="3600" dirty="0" smtClean="0"/>
          </a:p>
          <a:p>
            <a:pPr marL="0" indent="0">
              <a:buNone/>
            </a:pPr>
            <a:endParaRPr lang="ru-RU" dirty="0" smtClean="0"/>
          </a:p>
          <a:p>
            <a:pPr>
              <a:buFontTx/>
              <a:buChar char="-"/>
            </a:pPr>
            <a:r>
              <a:rPr lang="en-US" b="1" i="1" dirty="0" smtClean="0"/>
              <a:t>Spring Framework </a:t>
            </a:r>
            <a:r>
              <a:rPr lang="en-US" dirty="0" smtClean="0"/>
              <a:t>- </a:t>
            </a:r>
            <a:r>
              <a:rPr lang="ru-RU" dirty="0"/>
              <a:t>универсальный фреймворк с открытым исходным кодом для </a:t>
            </a:r>
            <a:r>
              <a:rPr lang="en-US" dirty="0"/>
              <a:t>Java-</a:t>
            </a:r>
            <a:r>
              <a:rPr lang="ru-RU" dirty="0" smtClean="0"/>
              <a:t>платформы, предоставляющий комплексную </a:t>
            </a:r>
            <a:r>
              <a:rPr lang="ru-RU" dirty="0"/>
              <a:t>модель </a:t>
            </a:r>
            <a:r>
              <a:rPr lang="ru-RU" dirty="0" smtClean="0"/>
              <a:t>для программирования </a:t>
            </a:r>
            <a:r>
              <a:rPr lang="ru-RU" dirty="0"/>
              <a:t>и </a:t>
            </a:r>
            <a:r>
              <a:rPr lang="ru-RU" dirty="0" smtClean="0"/>
              <a:t>конфигурирования современных </a:t>
            </a:r>
            <a:r>
              <a:rPr lang="ru-RU" dirty="0"/>
              <a:t>корпоративных </a:t>
            </a:r>
            <a:r>
              <a:rPr lang="en-US" dirty="0" smtClean="0"/>
              <a:t>Java-</a:t>
            </a:r>
            <a:r>
              <a:rPr lang="ru-RU" dirty="0" smtClean="0"/>
              <a:t>приложений .</a:t>
            </a:r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r>
              <a:rPr lang="en-US" b="1" i="1" dirty="0"/>
              <a:t>Spring Boot </a:t>
            </a:r>
            <a:r>
              <a:rPr lang="ru-RU" dirty="0"/>
              <a:t>– универсальный фреймворк с открытым исходным кодом для </a:t>
            </a:r>
            <a:r>
              <a:rPr lang="en-US" dirty="0"/>
              <a:t>Java-</a:t>
            </a:r>
            <a:r>
              <a:rPr lang="ru-RU" dirty="0" smtClean="0"/>
              <a:t>платформы, позволяющий легко </a:t>
            </a:r>
            <a:r>
              <a:rPr lang="ru-RU" dirty="0"/>
              <a:t>создавать автономные, производственные приложения на основе Spring, которые </a:t>
            </a:r>
            <a:r>
              <a:rPr lang="ru-RU" dirty="0" smtClean="0"/>
              <a:t>можно </a:t>
            </a:r>
            <a:r>
              <a:rPr lang="ru-RU" dirty="0"/>
              <a:t>"просто запустить".</a:t>
            </a:r>
            <a:endParaRPr lang="ru-RU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i="1" dirty="0" smtClean="0"/>
              <a:t>H2 Database </a:t>
            </a:r>
            <a:r>
              <a:rPr lang="ru-RU" dirty="0" smtClean="0"/>
              <a:t>– открытая кроссплатформенная СУБД, полностью написанная на языке </a:t>
            </a:r>
            <a:r>
              <a:rPr lang="en-US" dirty="0" smtClean="0"/>
              <a:t>Java.</a:t>
            </a:r>
            <a:endParaRPr lang="ru-RU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i="1" dirty="0" smtClean="0"/>
              <a:t>REST API</a:t>
            </a:r>
            <a:r>
              <a:rPr lang="ru-RU" b="1" i="1" dirty="0" smtClean="0"/>
              <a:t> </a:t>
            </a:r>
            <a:r>
              <a:rPr lang="ru-RU" dirty="0" smtClean="0"/>
              <a:t>– архитектурный стиль взаимодействия компонентов распределенного приложения в сети. Позволяет наилучшим образом использовать протокол </a:t>
            </a:r>
            <a:r>
              <a:rPr lang="en-US" dirty="0" smtClean="0"/>
              <a:t>HTTP.</a:t>
            </a: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r>
              <a:rPr lang="en-US" b="1" i="1" dirty="0" smtClean="0"/>
              <a:t>Spring Security – </a:t>
            </a:r>
            <a:r>
              <a:rPr lang="ru-RU" dirty="0" smtClean="0"/>
              <a:t>это </a:t>
            </a:r>
            <a:r>
              <a:rPr lang="en-US" dirty="0" smtClean="0"/>
              <a:t>Java Framework</a:t>
            </a:r>
            <a:r>
              <a:rPr lang="ru-RU" dirty="0" smtClean="0"/>
              <a:t>, предоставляющий</a:t>
            </a:r>
            <a:r>
              <a:rPr lang="ru-RU" dirty="0"/>
              <a:t> механизмы построения систем аутентификации и авторизации, а также другие возможности обеспечения безопасности для корпоративных приложений, созданных с помощью Spring Framework.</a:t>
            </a:r>
            <a:r>
              <a:rPr lang="ru-RU" dirty="0" smtClean="0"/>
              <a:t> </a:t>
            </a:r>
          </a:p>
          <a:p>
            <a:pPr>
              <a:buFontTx/>
              <a:buChar char="-"/>
            </a:pPr>
            <a:endParaRPr lang="en-US" b="1" i="1" dirty="0" smtClean="0"/>
          </a:p>
          <a:p>
            <a:pPr>
              <a:buFontTx/>
              <a:buChar char="-"/>
            </a:pPr>
            <a:r>
              <a:rPr lang="en-US" b="1" i="1" dirty="0" smtClean="0"/>
              <a:t>ReactJS</a:t>
            </a:r>
            <a:r>
              <a:rPr lang="ru-RU" dirty="0" smtClean="0"/>
              <a:t> – </a:t>
            </a:r>
            <a:r>
              <a:rPr lang="en-US" dirty="0" smtClean="0"/>
              <a:t>JavaScript-</a:t>
            </a:r>
            <a:r>
              <a:rPr lang="ru-RU" dirty="0" smtClean="0"/>
              <a:t>библиотека с открытым исходным кодом для разработки пользовательского интерфейса. Разрабатывается и поддерживается </a:t>
            </a:r>
            <a:r>
              <a:rPr lang="en-US" dirty="0" smtClean="0"/>
              <a:t>Facebook, Inc.</a:t>
            </a:r>
            <a:endParaRPr lang="ru-RU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i="1" dirty="0" smtClean="0"/>
              <a:t>Ant Design</a:t>
            </a:r>
            <a:r>
              <a:rPr lang="ru-RU" b="1" i="1" dirty="0" smtClean="0"/>
              <a:t> </a:t>
            </a:r>
            <a:r>
              <a:rPr lang="ru-RU" dirty="0" smtClean="0"/>
              <a:t>- полноценная дизайн-система, визуальный язык со своими принципами, стайлгайдами и библиотекой компонентов.</a:t>
            </a:r>
          </a:p>
          <a:p>
            <a:pPr>
              <a:buFontTx/>
              <a:buChar char="-"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0340" y="244147"/>
            <a:ext cx="6670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Основные технологии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4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8200" y="566241"/>
            <a:ext cx="4890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данных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4628"/>
            <a:ext cx="10544173" cy="499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Просмотр всех доступных товаров, странички каждого товара</a:t>
            </a:r>
          </a:p>
          <a:p>
            <a:r>
              <a:rPr lang="ru-RU" dirty="0" smtClean="0"/>
              <a:t>Фильтрация по бренду и цене, сортировка по различным критериям, поиск по названию</a:t>
            </a:r>
          </a:p>
          <a:p>
            <a:r>
              <a:rPr lang="ru-RU" dirty="0" smtClean="0"/>
              <a:t>Добавление товара в корзину</a:t>
            </a:r>
          </a:p>
          <a:p>
            <a:r>
              <a:rPr lang="ru-RU" dirty="0" smtClean="0"/>
              <a:t>Просмотр страницы корзины, удаление товаров из корзины, полная очистка корзины</a:t>
            </a:r>
          </a:p>
          <a:p>
            <a:r>
              <a:rPr lang="ru-RU" dirty="0" smtClean="0"/>
              <a:t>Отображение последних просмотренных пользователем товаров</a:t>
            </a:r>
          </a:p>
          <a:p>
            <a:r>
              <a:rPr lang="ru-RU" dirty="0" smtClean="0"/>
              <a:t>Регистрация и аутентификация пользователя</a:t>
            </a:r>
          </a:p>
          <a:p>
            <a:r>
              <a:rPr lang="ru-RU" dirty="0" smtClean="0"/>
              <a:t>Отображение корзины аутентифицированного пользователя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46352"/>
            <a:ext cx="8978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Основные функции магазина: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0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320877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нажатии на изображение товара, происходит переход на страницу с деталями товара. При нажатии значка корзины происходит добавление товара в корзину. Внизу можно перейти на следующую страницу с товарами</a:t>
            </a:r>
            <a:r>
              <a:rPr lang="ru-RU" dirty="0"/>
              <a:t>. Выше списка товаров располагается панель, с помощью которой </a:t>
            </a:r>
            <a:r>
              <a:rPr lang="ru-RU" dirty="0" smtClean="0"/>
              <a:t>можно отсортировать по одному или нескольким критериям и отфильтровать товары по заданному критерию.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278859"/>
            <a:ext cx="8916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Страница со списком товаров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60" y="1291642"/>
            <a:ext cx="9145277" cy="35056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296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странице корзины можно увидеть изображения товара, рейтинг, краткое описание, цену, а также технические характеристики. По нажатию кнопки </a:t>
            </a:r>
            <a:r>
              <a:rPr lang="en-US" dirty="0" smtClean="0"/>
              <a:t>“Add to cart”</a:t>
            </a:r>
            <a:r>
              <a:rPr lang="ru-RU" dirty="0" smtClean="0"/>
              <a:t> товар добавляется в корзину.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2124" y="230188"/>
            <a:ext cx="5110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Страница товара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98" y="1289322"/>
            <a:ext cx="10059804" cy="38405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861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518" y="1888378"/>
            <a:ext cx="10515600" cy="4969622"/>
          </a:xfrm>
        </p:spPr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шапке корзины отображается количество товаров корзины, их общая стоимость и кнопка, с помощью которой можно удалить все товары из корзины. Кнопка </a:t>
            </a:r>
            <a:r>
              <a:rPr lang="en-US" dirty="0" smtClean="0"/>
              <a:t>“Remove item”</a:t>
            </a:r>
            <a:r>
              <a:rPr lang="ru-RU" dirty="0" smtClean="0"/>
              <a:t> позволяет удалить конкретный товар из корзины, </a:t>
            </a:r>
            <a:r>
              <a:rPr lang="en-US" dirty="0" smtClean="0"/>
              <a:t>“Clear basket” – </a:t>
            </a:r>
            <a:r>
              <a:rPr lang="ru-RU" dirty="0" smtClean="0"/>
              <a:t>очистить корзину. В бэйдже значка корзины также отображается общее количество товаров.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0"/>
            <a:ext cx="5666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Страница корзины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943" y="1041160"/>
            <a:ext cx="8230749" cy="37681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405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9773" y="244922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Недавно просмотренные товары отображаются ниже баннера главной страницы. Если просмотренных товаров нет, то на главной странице данная секция отсутствует.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2075" y="141404"/>
            <a:ext cx="990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Недавно просмотренные товары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74" y="1064734"/>
            <a:ext cx="4009610" cy="42071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145" y="1064734"/>
            <a:ext cx="5797464" cy="33681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331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397</TotalTime>
  <Words>416</Words>
  <Application>Microsoft Office PowerPoint</Application>
  <PresentationFormat>Широкоэкранный</PresentationFormat>
  <Paragraphs>85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21</cp:revision>
  <dcterms:created xsi:type="dcterms:W3CDTF">2021-04-22T19:30:45Z</dcterms:created>
  <dcterms:modified xsi:type="dcterms:W3CDTF">2021-05-11T10:31:41Z</dcterms:modified>
</cp:coreProperties>
</file>