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685FF-8289-0F46-B3E1-58E5533A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B22EEA-7F5B-A149-B321-563D33F27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25E1A-CD49-CB49-A414-912AF4DD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EC06A-EDE1-9540-8472-A706F065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E78DA-2F31-154B-BF55-FCA02FA0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0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A469A-B934-3942-9AD7-78AE134E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BE77B8-CB18-9444-8296-B5A2CEAAF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F6FB33-6E78-4F46-93F7-C3345978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90D8E8-FB0A-EA41-B576-E882A5FF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792A4-02A3-824D-9C2C-B0B25439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2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E4F79E-714F-D345-9992-E5B1619BB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EE9D79-DB87-B343-9969-FB71A3C4B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7F8253-B3F4-4047-9980-EC73CC76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D59968-0970-E04A-98EC-28994FF6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696218-FBB9-5F4B-8C86-DF23AC3C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11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26C52-A1AC-794A-A331-DD009432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C450-01CD-EB4F-B73E-243E8AC3C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0C63F9-6299-8B4B-BF14-706CF0E0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204C1C-491B-1244-A065-3EC5FFE8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9233C0-63A1-9041-A1A9-2166A0CF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56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2E8A0-EC7B-B545-91C2-E4A8FD4B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3F9BC1-A415-A944-9099-B906997E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9DFB4-FBAF-CC4C-A352-B5AB0D07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EAF7E2-A36C-6746-A089-D4854639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7A8EAB-E7EE-C049-8412-30CB8F87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13FE8-EB95-5449-8607-BEEC2CD0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B901D9-9E86-9A45-A075-F2240366C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E0DADB-00F8-9A4B-BC8C-19DBCD06E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6157F4-7C72-9145-980F-310054E0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A04D3-1BBA-2B46-AF79-AD2239F1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826AC1-BCF3-4B48-A279-61F22416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22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D9535-1D2A-E545-BDBC-7C2ED91B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8C29D0-C591-C641-87DA-8B743A69C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731E99-3B6B-AB4A-9BFF-D6DC2A43F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939966-777F-784A-9A59-C462D6116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A2C5AB-497E-E446-A46C-77D5B595B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B35A19-1B37-8042-BD00-296518F9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E25D5B-DFB8-004B-A3DF-D7C91CD7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F59589-A291-3046-8B67-28B052B4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70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A248B-DE76-4442-A6E8-D0B37952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A07B79-9DEA-CF45-BBBF-37155CCD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6B4CD2-8DF2-6148-9EAC-213ED7BB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461079-3730-4F4E-A9FE-8CDF06D7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3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0AE13D-F7C6-2F4C-B864-AD5061D4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0D1D7-1070-A84F-8F30-F7369830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8B95C4-FC43-0047-A469-77E8C815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24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062814-3AD2-4A44-BD12-3F12F8CA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B81E2D-0851-6F43-961E-3BA6BD5D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065E0F-71F5-284F-B31C-013E824F0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0D2ACC-8C8F-0946-AE2B-8E8A5002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881ACF-6081-5246-BCFE-B8892A8A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8AB97B-029D-D543-BDDD-834F5340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5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215D5-15A2-7545-A7DA-CC724E75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A8B818-83FA-A04C-A421-2D6CD9109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0EE0D-4D8B-624F-B52B-210A2488E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C2AB4C-7241-EF43-983D-968C358C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662781-2E05-024E-BB86-DA39AEE0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777FEB-52DF-EC4C-8F00-01EB07DB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67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C2A06-CD97-2C4C-824C-F4BF8157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880ACE-9D8E-7545-8A57-1D672681E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229FA-E033-6745-95C1-415DD3052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300A9-FFEC-2B40-9CE2-D14EBDD91551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C1202F-3E69-1F43-BD95-80B0B093E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AA3246-572B-5740-8E1F-A7134446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F376-C22C-4846-967F-B620B94D8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64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A763F-4D1B-7C43-B3DA-585C2ED24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Семинар 6 НИ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FEF8FB-D625-4E4E-96E8-6CBBB7AFA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55268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3C191-FA6E-6F4B-B10F-89E9174F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сопряженности признаков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4593307-5BD0-4E4F-82FD-4790ABFF1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Пусть случайным образом выбрано 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объектов, и у каждого из этих объектов измерен признак 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признак 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Результаты измерений удобно представить в виде таблицы размера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этой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таблице </a:t>
                </a:r>
                <a:r>
                  <a:rPr lang="e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обозначает количество объектов, у которых признак 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категорию 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признак 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категорию </a:t>
                </a:r>
                <a:r>
                  <a:rPr lang="e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объектов, у которых признак 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категорию 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endParaRPr lang="e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объектов, у которых признак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категорию </a:t>
                </a:r>
                <a:r>
                  <a:rPr lang="e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br>
                  <a:rPr lang="e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4593307-5BD0-4E4F-82FD-4790ABFF1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163" r="-3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2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F36CC-6702-2F44-863B-D559F284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сопряженности признаков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859C95-E19F-CD40-8008-18CAB40B5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902" y="2232948"/>
            <a:ext cx="5407898" cy="2658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431BBD-F88C-7B42-9031-EBE4F712D6E4}"/>
              </a:ext>
            </a:extLst>
          </p:cNvPr>
          <p:cNvSpPr txBox="1"/>
          <p:nvPr/>
        </p:nvSpPr>
        <p:spPr>
          <a:xfrm>
            <a:off x="733647" y="2094614"/>
            <a:ext cx="47740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А: «Пол»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(категориальный)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 признака А: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мужской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женский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«Возраст» (количественный)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 признака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[37; 43)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возможно объединение в интервалы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3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C9F89-09F2-9141-9034-DEF6C720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хи-квадрат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332B3E8-E3E2-5943-BE72-6B4D46F51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Статистика хи-квадрат:</a:t>
                </a:r>
              </a:p>
              <a:p>
                <a:pPr marL="0" indent="0">
                  <a:buNone/>
                </a:pPr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∙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∙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распределение хи-квадрат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степенями свободы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332B3E8-E3E2-5943-BE72-6B4D46F51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84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98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F79B-B97B-5247-A231-451FBEB5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Мера связи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AA97EA2-3597-2940-ACC8-E70F1D430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взаимной сопряженности (коэффициент Пирсона):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Крамера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⁡{(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−1),(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−1)}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гипотеза о независимости признаков </a:t>
                </a:r>
                <a:r>
                  <a:rPr lang="e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отвергнута, то принято считать, что значения коэффициентов </a:t>
                </a:r>
                <a:r>
                  <a:rPr lang="e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интервале [0; 0,3) говорят о слабой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силе связи признаков </a:t>
                </a:r>
                <a:r>
                  <a:rPr lang="e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B,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 в интервале [0,3; 0,7) — об умеренной силе связи и значения в интервале [0,7; 1] — о значительной силе связи. </a:t>
                </a: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AA97EA2-3597-2940-ACC8-E70F1D430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07" b="-31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5778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260</Words>
  <Application>Microsoft Macintosh PowerPoint</Application>
  <PresentationFormat>Широкоэкранный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Тема Office</vt:lpstr>
      <vt:lpstr>Семинар 6 НИ</vt:lpstr>
      <vt:lpstr>Таблица сопряженности признаков</vt:lpstr>
      <vt:lpstr>Таблица сопряженности признаков</vt:lpstr>
      <vt:lpstr>Критерий хи-квадрат</vt:lpstr>
      <vt:lpstr>Мера связи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6 НИ</dc:title>
  <dc:creator>Волков Сергей Сергеевич</dc:creator>
  <cp:lastModifiedBy>Волков Сергей Сергеевич</cp:lastModifiedBy>
  <cp:revision>11</cp:revision>
  <dcterms:created xsi:type="dcterms:W3CDTF">2021-03-17T19:54:53Z</dcterms:created>
  <dcterms:modified xsi:type="dcterms:W3CDTF">2021-03-22T11:23:57Z</dcterms:modified>
</cp:coreProperties>
</file>