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5685FF-8289-0F46-B3E1-58E5533A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5B22EEA-7F5B-A149-B321-563D33F272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225E1A-CD49-CB49-A414-912AF4DD2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300A9-FFEC-2B40-9CE2-D14EBDD91551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6EC06A-EDE1-9540-8472-A706F0652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1E78DA-2F31-154B-BF55-FCA02FA0A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F376-C22C-4846-967F-B620B94D87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094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5A469A-B934-3942-9AD7-78AE134E2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1BE77B8-CB18-9444-8296-B5A2CEAAF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F6FB33-6E78-4F46-93F7-C3345978F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300A9-FFEC-2B40-9CE2-D14EBDD91551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90D8E8-FB0A-EA41-B576-E882A5FF0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F792A4-02A3-824D-9C2C-B0B25439E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F376-C22C-4846-967F-B620B94D87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26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3E4F79E-714F-D345-9992-E5B1619BBF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EE9D79-DB87-B343-9969-FB71A3C4B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7F8253-B3F4-4047-9980-EC73CC76D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300A9-FFEC-2B40-9CE2-D14EBDD91551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D59968-0970-E04A-98EC-28994FF6C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696218-FBB9-5F4B-8C86-DF23AC3C4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F376-C22C-4846-967F-B620B94D87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119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26C52-A1AC-794A-A331-DD009432C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00C450-01CD-EB4F-B73E-243E8AC3C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0C63F9-6299-8B4B-BF14-706CF0E0D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300A9-FFEC-2B40-9CE2-D14EBDD91551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204C1C-491B-1244-A065-3EC5FFE85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9233C0-63A1-9041-A1A9-2166A0CFE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F376-C22C-4846-967F-B620B94D87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9561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2E8A0-EC7B-B545-91C2-E4A8FD4BC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3F9BC1-A415-A944-9099-B906997E5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F9DFB4-FBAF-CC4C-A352-B5AB0D07B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300A9-FFEC-2B40-9CE2-D14EBDD91551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EAF7E2-A36C-6746-A089-D48546395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7A8EAB-E7EE-C049-8412-30CB8F873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F376-C22C-4846-967F-B620B94D87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25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B13FE8-EB95-5449-8607-BEEC2CD07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B901D9-9E86-9A45-A075-F2240366C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5E0DADB-00F8-9A4B-BC8C-19DBCD06E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D6157F4-7C72-9145-980F-310054E06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300A9-FFEC-2B40-9CE2-D14EBDD91551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8A04D3-1BBA-2B46-AF79-AD2239F1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826AC1-BCF3-4B48-A279-61F224169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F376-C22C-4846-967F-B620B94D87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222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8D9535-1D2A-E545-BDBC-7C2ED91BD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8C29D0-C591-C641-87DA-8B743A69C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9731E99-3B6B-AB4A-9BFF-D6DC2A43F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F939966-777F-784A-9A59-C462D6116E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0A2C5AB-497E-E446-A46C-77D5B595B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2B35A19-1B37-8042-BD00-296518F9D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300A9-FFEC-2B40-9CE2-D14EBDD91551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1E25D5B-DFB8-004B-A3DF-D7C91CD7D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7F59589-A291-3046-8B67-28B052B4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F376-C22C-4846-967F-B620B94D87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70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6A248B-DE76-4442-A6E8-D0B37952D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CA07B79-9DEA-CF45-BBBF-37155CCDA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300A9-FFEC-2B40-9CE2-D14EBDD91551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16B4CD2-8DF2-6148-9EAC-213ED7BB1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A461079-3730-4F4E-A9FE-8CDF06D75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F376-C22C-4846-967F-B620B94D87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031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E0AE13D-F7C6-2F4C-B864-AD5061D4F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300A9-FFEC-2B40-9CE2-D14EBDD91551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660D1D7-1070-A84F-8F30-F73698305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78B95C4-FC43-0047-A469-77E8C8159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F376-C22C-4846-967F-B620B94D87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241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062814-3AD2-4A44-BD12-3F12F8CA3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B81E2D-0851-6F43-961E-3BA6BD5DF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F065E0F-71F5-284F-B31C-013E824F0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0D2ACC-8C8F-0946-AE2B-8E8A50028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300A9-FFEC-2B40-9CE2-D14EBDD91551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1881ACF-6081-5246-BCFE-B8892A8AE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E8AB97B-029D-D543-BDDD-834F53408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F376-C22C-4846-967F-B620B94D87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553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6215D5-15A2-7545-A7DA-CC724E75D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FA8B818-83FA-A04C-A421-2D6CD9109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B0EE0D-4D8B-624F-B52B-210A2488E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C2AB4C-7241-EF43-983D-968C358C7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300A9-FFEC-2B40-9CE2-D14EBDD91551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0662781-2E05-024E-BB86-DA39AEE03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777FEB-52DF-EC4C-8F00-01EB07DBF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F376-C22C-4846-967F-B620B94D87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671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AC2A06-CD97-2C4C-824C-F4BF81575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880ACE-9D8E-7545-8A57-1D672681E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B229FA-E033-6745-95C1-415DD3052B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300A9-FFEC-2B40-9CE2-D14EBDD91551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C1202F-3E69-1F43-BD95-80B0B093E9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AA3246-572B-5740-8E1F-A7134446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9F376-C22C-4846-967F-B620B94D87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9648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1A763F-4D1B-7C43-B3DA-585C2ED24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Семинар 6 НИ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6FEF8FB-D625-4E4E-96E8-6CBBB7AFA6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Анализ данных</a:t>
            </a:r>
          </a:p>
        </p:txBody>
      </p:sp>
    </p:spTree>
    <p:extLst>
      <p:ext uri="{BB962C8B-B14F-4D97-AF65-F5344CB8AC3E}">
        <p14:creationId xmlns:p14="http://schemas.microsoft.com/office/powerpoint/2010/main" val="552686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D3C191-FA6E-6F4B-B10F-89E9174FB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сопряженности признаков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4593307-5BD0-4E4F-82FD-4790ABFF16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Пусть случайным образом выбрано </a:t>
                </a:r>
                <a:r>
                  <a:rPr lang="e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объектов, и у каждого из этих объектов измерен признак </a:t>
                </a:r>
                <a:r>
                  <a:rPr lang="e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признак </a:t>
                </a:r>
                <a:r>
                  <a:rPr lang="e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B.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Результаты измерений удобно представить в виде таблицы размера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этой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таблице </a:t>
                </a:r>
                <a:r>
                  <a:rPr lang="e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" sz="20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ij</a:t>
                </a:r>
                <a:r>
                  <a:rPr lang="e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обозначает количество объектов, у которых признак </a:t>
                </a:r>
                <a:r>
                  <a:rPr lang="e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имеет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категорию </a:t>
                </a:r>
                <a:r>
                  <a:rPr lang="e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признак </a:t>
                </a:r>
                <a:r>
                  <a:rPr lang="e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категорию </a:t>
                </a:r>
                <a:r>
                  <a:rPr lang="e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" sz="20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endParaRPr lang="en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=1,…,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количество объектов, у которых признак </a:t>
                </a:r>
                <a:r>
                  <a:rPr lang="e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имеет категорию </a:t>
                </a:r>
                <a:r>
                  <a:rPr lang="e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</a:p>
              <a:p>
                <a:endParaRPr lang="e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=1,…,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—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количество объектов, у которых признак</a:t>
                </a:r>
                <a:r>
                  <a:rPr lang="e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имеет категорию </a:t>
                </a:r>
                <a:r>
                  <a:rPr lang="e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" sz="20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br>
                  <a:rPr lang="e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4593307-5BD0-4E4F-82FD-4790ABFF16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3" t="-1163" r="-3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120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CF36CC-6702-2F44-863B-D559F284A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сопряженности признаков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E859C95-E19F-CD40-8008-18CAB40B5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902" y="2232948"/>
            <a:ext cx="5407898" cy="26580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431BBD-F88C-7B42-9031-EBE4F712D6E4}"/>
              </a:ext>
            </a:extLst>
          </p:cNvPr>
          <p:cNvSpPr txBox="1"/>
          <p:nvPr/>
        </p:nvSpPr>
        <p:spPr>
          <a:xfrm>
            <a:off x="733647" y="2094614"/>
            <a:ext cx="47740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Признак А: «Пол»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(категориальный)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Категории признака А: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мужской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женский 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Признак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«Возраст» (количественный)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Категории признака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[37; 43)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возможно объединение в интервалы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037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BC9F89-09F2-9141-9034-DEF6C720F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Критерий хи-квадрат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332B3E8-E3E2-5943-BE72-6B4D46F51A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Статистика хи-квадрат:</a:t>
                </a:r>
              </a:p>
              <a:p>
                <a:pPr marL="0" indent="0">
                  <a:buNone/>
                </a:pPr>
                <a:endParaRPr lang="en-US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Χ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∙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∙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Имеет распределение хи-квадрат с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степенями свободы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332B3E8-E3E2-5943-BE72-6B4D46F51A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84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4989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B4F79B-B97B-5247-A231-451FBEB51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Мера связи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AA97EA2-3597-2940-ACC8-E70F1D4309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Коэффициент взаимной сопряженности (коэффициент Пирсона):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Коэффициент </a:t>
                </a:r>
                <a:r>
                  <a:rPr lang="ru-RU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Крамера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⁡{(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−1),(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−1)}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Если гипотеза о независимости признаков </a:t>
                </a:r>
                <a:r>
                  <a:rPr lang="e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</a:t>
                </a:r>
                <a:r>
                  <a:rPr lang="e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отвергнута, то принято считать, что значения коэффициентов </a:t>
                </a:r>
                <a:r>
                  <a:rPr lang="e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</a:t>
                </a:r>
                <a:r>
                  <a:rPr lang="e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интервале [0; 0,3) говорят о слабой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силе связи признаков </a:t>
                </a:r>
                <a:r>
                  <a:rPr lang="e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</a:t>
                </a:r>
                <a:r>
                  <a:rPr lang="e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B,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значения в интервале [0,3; 0,7) — об умеренной силе связи и значения в интервале [0,7; 1] — о значительной силе связи. </a:t>
                </a:r>
              </a:p>
              <a:p>
                <a:pPr marL="0" indent="0">
                  <a:buNone/>
                </a:pP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AA97EA2-3597-2940-ACC8-E70F1D4309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907" b="-31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35778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</TotalTime>
  <Words>260</Words>
  <Application>Microsoft Macintosh PowerPoint</Application>
  <PresentationFormat>Широкоэкранный</PresentationFormat>
  <Paragraphs>33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Times New Roman</vt:lpstr>
      <vt:lpstr>Тема Office</vt:lpstr>
      <vt:lpstr>Семинар 6 НИ</vt:lpstr>
      <vt:lpstr>Таблица сопряженности признаков</vt:lpstr>
      <vt:lpstr>Таблица сопряженности признаков</vt:lpstr>
      <vt:lpstr>Критерий хи-квадрат</vt:lpstr>
      <vt:lpstr>Мера связи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Семинар 6 НИ</dc:title>
  <dc:creator>Волков Сергей Сергеевич</dc:creator>
  <cp:lastModifiedBy>Волков Сергей Сергеевич</cp:lastModifiedBy>
  <cp:revision>9</cp:revision>
  <dcterms:created xsi:type="dcterms:W3CDTF">2021-03-17T19:54:53Z</dcterms:created>
  <dcterms:modified xsi:type="dcterms:W3CDTF">2021-03-22T10:15:03Z</dcterms:modified>
</cp:coreProperties>
</file>