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6"/>
  </p:normalViewPr>
  <p:slideViewPr>
    <p:cSldViewPr snapToGrid="0" snapToObjects="1">
      <p:cViewPr varScale="1">
        <p:scale>
          <a:sx n="105" d="100"/>
          <a:sy n="105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981A49-9C44-9545-82C0-373D3B808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807A49-8C14-7543-BFE1-53219D8894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6F9197-38A1-474B-9FA6-D5A3D4E2D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11DC9-7525-0444-87DB-D43A28E2D6CE}" type="datetimeFigureOut">
              <a:rPr lang="ru-RU" smtClean="0"/>
              <a:t>14.03.2021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3CF822-E8C6-1B46-A3EE-567CACE5D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76C80F-F374-6C44-B590-ADC5B390D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0A30-31A8-734D-8A65-354D837258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1675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561F02-7B4F-B848-9033-0A915A1D2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E2C6381-5EC7-7744-A3E3-67D2FC514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E7AE3E-19C0-464D-97E6-59999FA19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11DC9-7525-0444-87DB-D43A28E2D6CE}" type="datetimeFigureOut">
              <a:rPr lang="ru-RU" smtClean="0"/>
              <a:t>14.03.2021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BD6EB6-FCB8-F349-A9A8-5065D8FAF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B5DEC6-3A1B-F84A-B272-ADBBBCFD6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0A30-31A8-734D-8A65-354D837258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6418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E45A79E-D130-784F-8E7A-21A6327566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4A19723-A702-4D47-A069-AC3082D1C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BBE7A1-D6A1-FE49-A9D0-1B41AFD2A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11DC9-7525-0444-87DB-D43A28E2D6CE}" type="datetimeFigureOut">
              <a:rPr lang="ru-RU" smtClean="0"/>
              <a:t>14.03.2021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E2704C-50A0-E048-8C24-30B88C4F5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F97BA5-10E1-AC40-B7E5-1FE60CEA8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0A30-31A8-734D-8A65-354D837258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945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F96C8A-4709-DC46-9BEF-07E7DC664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072E38-F387-664F-A5CD-C8E56706A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6541EA-3BCF-B744-86FF-C5C6DC76E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11DC9-7525-0444-87DB-D43A28E2D6CE}" type="datetimeFigureOut">
              <a:rPr lang="ru-RU" smtClean="0"/>
              <a:t>14.03.2021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1399B7-BA90-9244-ADEF-8D4949F08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436569-8197-474B-8D8F-D050AE818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0A30-31A8-734D-8A65-354D837258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3416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3DB97F-8272-8C45-AF68-FD8CECDCC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CBCD164-163A-3547-B97A-7D69F5220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30109D-F912-5D45-ADED-EB4E8A5BF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11DC9-7525-0444-87DB-D43A28E2D6CE}" type="datetimeFigureOut">
              <a:rPr lang="ru-RU" smtClean="0"/>
              <a:t>14.03.2021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21CF05-4329-8A4A-B367-19DFEA183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6ED5DA-131A-9144-ADC6-85E92E05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0A30-31A8-734D-8A65-354D837258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1051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C98898-5669-B24E-BE52-75DCDEDF0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2391B0-6207-8644-8A83-271D001BEA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C02B9E1-B606-DF45-9D84-165E914F6B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DC43A81-EA95-9247-802A-C77168D23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11DC9-7525-0444-87DB-D43A28E2D6CE}" type="datetimeFigureOut">
              <a:rPr lang="ru-RU" smtClean="0"/>
              <a:t>14.03.2021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33BD5FD-F7E6-4A42-95F8-DBCAE1893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7735B54-62C9-4642-98A6-8A48B4F52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0A30-31A8-734D-8A65-354D837258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1883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3B7C3F-998F-0847-8873-3DB40200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71B8A0D-6481-D842-BC8C-871B37BFC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FA6F87D-C99B-DB49-83AE-8D9B354B3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6F7C58B-9434-6D41-9F31-715BB65F35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074A3B9-807B-1846-8FE8-6B50714F1C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26620FF-CBA7-7D45-8EC8-43B447432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11DC9-7525-0444-87DB-D43A28E2D6CE}" type="datetimeFigureOut">
              <a:rPr lang="ru-RU" smtClean="0"/>
              <a:t>14.03.2021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3398688-848B-6948-AC6C-84E197E1F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4558E27-1B98-3641-81C4-660F4023F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0A30-31A8-734D-8A65-354D837258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6347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E527A7-C034-9642-B859-808D617E5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7557759-DBDB-AE47-9A94-B9D42AF57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11DC9-7525-0444-87DB-D43A28E2D6CE}" type="datetimeFigureOut">
              <a:rPr lang="ru-RU" smtClean="0"/>
              <a:t>14.03.2021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9B4255D-F6E8-6448-9F8C-67F322012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3E692C5-EDE0-0C41-96DC-216C088F3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0A30-31A8-734D-8A65-354D837258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3248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A116A2A-25B1-864C-9E71-AEB2733ED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11DC9-7525-0444-87DB-D43A28E2D6CE}" type="datetimeFigureOut">
              <a:rPr lang="ru-RU" smtClean="0"/>
              <a:t>14.03.2021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5D5C54B-882E-BA4F-AE1B-74CDB618A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60433AE-C598-5B4E-BCB0-980F01AD0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0A30-31A8-734D-8A65-354D837258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9062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6C7308-5BCF-2F4F-ADD4-205161834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43D160-218C-A541-95D9-A6D887C9A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B6AEE2A-3C5D-AB4E-AB48-8CF235108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4C7D4E3-FF5E-4C42-BF01-D3FAA400A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11DC9-7525-0444-87DB-D43A28E2D6CE}" type="datetimeFigureOut">
              <a:rPr lang="ru-RU" smtClean="0"/>
              <a:t>14.03.2021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9A061D5-4092-614A-8AC0-06946F5AA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0839181-7C83-2B47-B584-AC0FE9A53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0A30-31A8-734D-8A65-354D837258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5676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E8D06C-3999-354C-A5BE-558BAAC18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C4AB5DC-866A-3F41-A056-88AA7A9873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E743EC1-C1A4-DB4E-AC9C-97D97B1313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54BA1E0-0D23-6743-96B5-D310E0C3F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11DC9-7525-0444-87DB-D43A28E2D6CE}" type="datetimeFigureOut">
              <a:rPr lang="ru-RU" smtClean="0"/>
              <a:t>14.03.2021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C4A1CA-45EC-0F42-8625-6CD3DE12D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0028D83-90DE-E64D-ADD4-DE2373DFD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0A30-31A8-734D-8A65-354D837258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6755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341D85-514B-3D44-B3BE-902B02C93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44F8E98-CD20-BB42-B73F-5FA016B7E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2BA537-5FB4-EF42-B7CE-921C2F5945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11DC9-7525-0444-87DB-D43A28E2D6CE}" type="datetimeFigureOut">
              <a:rPr lang="ru-RU" smtClean="0"/>
              <a:t>14.03.2021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09A0BD-E29C-AB48-A942-44A3C29E6A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5A9767-C885-6F4B-9DEE-641580F06D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10A30-31A8-734D-8A65-354D837258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5175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F6FA16-AAF6-4E45-9018-A0B27006E7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Семинар 5 НИ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3A5D183-D7D2-4A46-88BF-46A7F6CC07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Анализ данных</a:t>
            </a:r>
          </a:p>
        </p:txBody>
      </p:sp>
    </p:spTree>
    <p:extLst>
      <p:ext uri="{BB962C8B-B14F-4D97-AF65-F5344CB8AC3E}">
        <p14:creationId xmlns:p14="http://schemas.microsoft.com/office/powerpoint/2010/main" val="272824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D4EB34-4D6C-6D41-A6A7-3E60B08B8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Критерий </a:t>
            </a:r>
            <a:r>
              <a:rPr lang="ru-RU" dirty="0" err="1"/>
              <a:t>Спирмена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37B74F-8231-2C4D-B4DA-C04265178FCD}"/>
                  </a:ext>
                </a:extLst>
              </p:cNvPr>
              <p:cNvSpPr txBox="1"/>
              <p:nvPr/>
            </p:nvSpPr>
            <p:spPr>
              <a:xfrm>
                <a:off x="838200" y="1901952"/>
                <a:ext cx="10515600" cy="42936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/>
                  <a:t>Ранговая статистика</a:t>
                </a:r>
              </a:p>
              <a:p>
                <a:endParaRPr lang="ru-RU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𝑋𝑌</m:t>
                          </m:r>
                        </m:sub>
                      </m:sSub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acc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</m:acc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nary>
                                    <m:naryPr>
                                      <m:chr m:val="∑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e>
                                          </m:acc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ранги элементов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в выборке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X,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ранги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выборке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Y.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</m:acc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средние арифметические рангов.</a:t>
                </a:r>
              </a:p>
              <a:p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rad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𝑋𝑌</m:t>
                          </m:r>
                        </m:sub>
                      </m:sSub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Имеет нормальное распределение.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RU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37B74F-8231-2C4D-B4DA-C04265178F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01952"/>
                <a:ext cx="10515600" cy="4293611"/>
              </a:xfrm>
              <a:prstGeom prst="rect">
                <a:avLst/>
              </a:prstGeom>
              <a:blipFill>
                <a:blip r:embed="rId2"/>
                <a:stretch>
                  <a:fillRect l="-965" t="-11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8200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952DDD-8F76-BC49-8F57-042BB5C46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Корреляция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12D333-F34B-B742-8208-47683E3BF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Корреляция — статистическая взаимосвязь двух или более случайных величин (либо величин, которые можно с некоторой допустимой степенью точности считать таковыми).</a:t>
            </a:r>
          </a:p>
        </p:txBody>
      </p:sp>
    </p:spTree>
    <p:extLst>
      <p:ext uri="{BB962C8B-B14F-4D97-AF65-F5344CB8AC3E}">
        <p14:creationId xmlns:p14="http://schemas.microsoft.com/office/powerpoint/2010/main" val="717574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82D578-0EB3-1448-AABA-92276F30E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Линейная зависимость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2D3CED9-D9A1-464D-8FBA-45DC4579F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16038"/>
            <a:ext cx="12192000" cy="1995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691F24E-376C-B044-8898-479FEB94C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65525"/>
            <a:ext cx="12192000" cy="1976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1377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2423AB-17F6-E149-98E1-785958ADE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Нелинейная зависимость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3E54208-31AB-D244-8669-5BB501E8F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1690688"/>
            <a:ext cx="12192000" cy="1976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21649BB-D675-9742-910B-CC8DA7C1C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4004469"/>
            <a:ext cx="12192000" cy="1976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1881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AC5089-9247-8C45-BAE7-C85C32AA0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Критерий основанный на выборочном коэффициенте корреляции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BEB3ED-5BBD-B045-82ED-5BBA9563E0C2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10240926" cy="4874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Применяется, если обе выборки имеют нормальное распределение.</a:t>
                </a:r>
              </a:p>
              <a:p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Оценка коэффициента корреляции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𝑋𝑌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𝑋𝑌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𝑋𝑌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выборочная ковариация.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e>
                    </m:acc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выборочные дисперсии.</a:t>
                </a:r>
              </a:p>
              <a:p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Статистика: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</m:rad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𝑋𝑌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𝑋𝑌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Имеет распределение Стьюдента с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−2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степенями свободы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BEB3ED-5BBD-B045-82ED-5BBA9563E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10240926" cy="4874091"/>
              </a:xfrm>
              <a:prstGeom prst="rect">
                <a:avLst/>
              </a:prstGeom>
              <a:blipFill>
                <a:blip r:embed="rId2"/>
                <a:stretch>
                  <a:fillRect l="-991" t="-779" b="-20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6488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867878-B34F-9743-9607-0598F65F3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Критерий основанный на выборочном коэффициенте корреляции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C4466A6-AC90-BA40-9542-43A0786E6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214" y="1676377"/>
            <a:ext cx="76073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668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DF225E-4E02-6444-A51D-693A4F339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Критерий </a:t>
            </a:r>
            <a:r>
              <a:rPr lang="ru-RU" dirty="0" err="1"/>
              <a:t>Кендалла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F5F7FE3-3DDB-C040-AF33-34F85922BB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Коэффициент согласованности </a:t>
                </a:r>
                <a:r>
                  <a:rPr lang="ru-RU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Кендалла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𝑋𝑌</m:t>
                          </m:r>
                        </m:sub>
                      </m:sSub>
                      <m:d>
                        <m:d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𝑠𝑖𝑔𝑛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{(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)}</m:t>
                              </m:r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ранги элементов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в выборке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X,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ранги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выборке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Y.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F5F7FE3-3DDB-C040-AF33-34F85922BB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6875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071356-A21B-434A-AEE7-070FA790E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Критерий </a:t>
            </a:r>
            <a:r>
              <a:rPr lang="ru-RU" dirty="0" err="1"/>
              <a:t>Кендалла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026B791-90A6-B94E-B76B-949D34EA3F4A}"/>
                  </a:ext>
                </a:extLst>
              </p:cNvPr>
              <p:cNvSpPr txBox="1"/>
              <p:nvPr/>
            </p:nvSpPr>
            <p:spPr>
              <a:xfrm>
                <a:off x="1377696" y="2023872"/>
                <a:ext cx="9976104" cy="17049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Если в выборках имеются связки, то</a:t>
                </a:r>
              </a:p>
              <a:p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𝑋𝑌</m:t>
                          </m:r>
                        </m:sub>
                      </m:sSub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𝑠𝑖𝑔𝑛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{(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)}</m:t>
                              </m:r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026B791-90A6-B94E-B76B-949D34EA3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7696" y="2023872"/>
                <a:ext cx="9976104" cy="1704954"/>
              </a:xfrm>
              <a:prstGeom prst="rect">
                <a:avLst/>
              </a:prstGeom>
              <a:blipFill>
                <a:blip r:embed="rId2"/>
                <a:stretch>
                  <a:fillRect l="-635" t="-2222" b="-7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CA191FC-8F30-DC47-BDF8-A76319C45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428" y="4138210"/>
            <a:ext cx="86614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268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AF7D15-87C0-1A43-BEE4-8C4BFC527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Критерий </a:t>
            </a:r>
            <a:r>
              <a:rPr lang="ru-RU" dirty="0" err="1"/>
              <a:t>Кендалла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24C5FBD-474F-964F-9EEB-2C43F8B270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Статистика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𝑋𝑌</m:t>
                              </m:r>
                            </m:sub>
                          </m:sSub>
                          <m:d>
                            <m:d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{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𝑋𝑌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𝑋𝑌</m:t>
                          </m:r>
                        </m:sub>
                      </m:sSub>
                      <m:d>
                        <m:d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}=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Имеет нормальное распределение.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24C5FBD-474F-964F-9EEB-2C43F8B270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72412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206</Words>
  <Application>Microsoft Macintosh PowerPoint</Application>
  <PresentationFormat>Широкоэкранный</PresentationFormat>
  <Paragraphs>43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Times New Roman</vt:lpstr>
      <vt:lpstr>Тема Office</vt:lpstr>
      <vt:lpstr>Семинар 5 НИ</vt:lpstr>
      <vt:lpstr>Корреляция</vt:lpstr>
      <vt:lpstr>Линейная зависимость</vt:lpstr>
      <vt:lpstr>Нелинейная зависимость</vt:lpstr>
      <vt:lpstr>Критерий основанный на выборочном коэффициенте корреляции</vt:lpstr>
      <vt:lpstr>Критерий основанный на выборочном коэффициенте корреляции</vt:lpstr>
      <vt:lpstr>Критерий Кендалла</vt:lpstr>
      <vt:lpstr>Критерий Кендалла</vt:lpstr>
      <vt:lpstr>Критерий Кендалла</vt:lpstr>
      <vt:lpstr>Критерий Спирмена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Семинар 5 НИ</dc:title>
  <dc:creator>Волков Сергей Сергеевич</dc:creator>
  <cp:lastModifiedBy>Волков Сергей Сергеевич</cp:lastModifiedBy>
  <cp:revision>17</cp:revision>
  <dcterms:created xsi:type="dcterms:W3CDTF">2021-03-13T15:12:54Z</dcterms:created>
  <dcterms:modified xsi:type="dcterms:W3CDTF">2021-03-14T18:41:39Z</dcterms:modified>
</cp:coreProperties>
</file>