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81A49-9C44-9545-82C0-373D3B80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807A49-8C14-7543-BFE1-53219D88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F9197-38A1-474B-9FA6-D5A3D4E2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3CF822-E8C6-1B46-A3EE-567CACE5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76C80F-F374-6C44-B590-ADC5B390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61F02-7B4F-B848-9033-0A915A1D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2C6381-5EC7-7744-A3E3-67D2FC514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7AE3E-19C0-464D-97E6-59999FA1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D6EB6-FCB8-F349-A9A8-5065D8FA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B5DEC6-3A1B-F84A-B272-ADBBBCF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41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45A79E-D130-784F-8E7A-21A632756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A19723-A702-4D47-A069-AC3082D1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BE7A1-D6A1-FE49-A9D0-1B41AFD2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2704C-50A0-E048-8C24-30B88C4F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97BA5-10E1-AC40-B7E5-1FE60CEA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6C8A-4709-DC46-9BEF-07E7DC66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72E38-F387-664F-A5CD-C8E56706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6541EA-3BCF-B744-86FF-C5C6DC76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399B7-BA90-9244-ADEF-8D4949F0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36569-8197-474B-8D8F-D050AE81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DB97F-8272-8C45-AF68-FD8CECDC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BCD164-163A-3547-B97A-7D69F522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0109D-F912-5D45-ADED-EB4E8A5B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1CF05-4329-8A4A-B367-19DFEA1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ED5DA-131A-9144-ADC6-85E92E05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05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98898-5669-B24E-BE52-75DCDEDF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391B0-6207-8644-8A83-271D001BE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2B9E1-B606-DF45-9D84-165E914F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C43A81-EA95-9247-802A-C77168D2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BD5FD-F7E6-4A42-95F8-DBCAE189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35B54-62C9-4642-98A6-8A48B4F5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8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B7C3F-998F-0847-8873-3DB4020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1B8A0D-6481-D842-BC8C-871B37BF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6F87D-C99B-DB49-83AE-8D9B354B3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F7C58B-9434-6D41-9F31-715BB65F3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74A3B9-807B-1846-8FE8-6B50714F1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6620FF-CBA7-7D45-8EC8-43B44743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398688-848B-6948-AC6C-84E197E1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558E27-1B98-3641-81C4-660F4023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527A7-C034-9642-B859-808D617E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557759-DBDB-AE47-9A94-B9D42AF5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B4255D-F6E8-6448-9F8C-67F32201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E692C5-EDE0-0C41-96DC-216C088F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116A2A-25B1-864C-9E71-AEB2733E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D5C54B-882E-BA4F-AE1B-74CDB618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433AE-C598-5B4E-BCB0-980F01AD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C7308-5BCF-2F4F-ADD4-20516183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3D160-218C-A541-95D9-A6D887C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AEE2A-3C5D-AB4E-AB48-8CF235108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C7D4E3-FF5E-4C42-BF01-D3FAA400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061D5-4092-614A-8AC0-06946F5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839181-7C83-2B47-B584-AC0FE9A5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7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8D06C-3999-354C-A5BE-558BAAC1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4AB5DC-866A-3F41-A056-88AA7A987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743EC1-C1A4-DB4E-AC9C-97D97B13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4BA1E0-0D23-6743-96B5-D310E0C3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4A1CA-45EC-0F42-8625-6CD3DE12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028D83-90DE-E64D-ADD4-DE2373D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7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1D85-514B-3D44-B3BE-902B02C9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4F8E98-CD20-BB42-B73F-5FA016B7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BA537-5FB4-EF42-B7CE-921C2F594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1DC9-7525-0444-87DB-D43A28E2D6C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9A0BD-E29C-AB48-A942-44A3C29E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A9767-C885-6F4B-9DEE-641580F0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6FA16-AAF6-4E45-9018-A0B27006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5 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A5D183-D7D2-4A46-88BF-46A7F6CC0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282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7D15-87C0-1A43-BEE4-8C4BFC52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Кендалла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4C5FBD-474F-964F-9EEB-2C43F8B27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Статистика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нормальное распределение.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4C5FBD-474F-964F-9EEB-2C43F8B27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24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4EB34-4D6C-6D41-A6A7-3E60B08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Спирмена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7B74F-8231-2C4D-B4DA-C04265178FCD}"/>
                  </a:ext>
                </a:extLst>
              </p:cNvPr>
              <p:cNvSpPr txBox="1"/>
              <p:nvPr/>
            </p:nvSpPr>
            <p:spPr>
              <a:xfrm>
                <a:off x="838200" y="1901952"/>
                <a:ext cx="10515600" cy="429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Ранговая статистика</a:t>
                </a:r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выборке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выборке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средние арифметические рангов.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ra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нормальное распределение.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7B74F-8231-2C4D-B4DA-C0426517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1952"/>
                <a:ext cx="10515600" cy="4293611"/>
              </a:xfrm>
              <a:prstGeom prst="rect">
                <a:avLst/>
              </a:prstGeom>
              <a:blipFill>
                <a:blip r:embed="rId2"/>
                <a:stretch>
                  <a:fillRect l="-965" t="-1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52DDD-8F76-BC49-8F57-042BB5C4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2D333-F34B-B742-8208-47683E3B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Корреляция — статистическая взаимосвязь двух или более случайных величин (либо величин, которые можно с некоторой допустимой степенью точности считать таковыми).</a:t>
            </a:r>
          </a:p>
        </p:txBody>
      </p:sp>
    </p:spTree>
    <p:extLst>
      <p:ext uri="{BB962C8B-B14F-4D97-AF65-F5344CB8AC3E}">
        <p14:creationId xmlns:p14="http://schemas.microsoft.com/office/powerpoint/2010/main" val="71757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2D578-0EB3-1448-AABA-92276F30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зависимость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3CED9-D9A1-464D-8FBA-45DC4579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038"/>
            <a:ext cx="12192000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1F24E-376C-B044-8898-479FEB94C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5525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7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423AB-17F6-E149-98E1-785958AD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Нелинейная зависимость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E54208-31AB-D244-8669-5BB501E8F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690688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1649BB-D675-9742-910B-CC8DA7C1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04469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8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F8F26-1FA0-F742-921D-C5275320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Выборочная ковариация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B67DE77-7DEF-7F43-B1C9-EAA4C462F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B67DE77-7DEF-7F43-B1C9-EAA4C462F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27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C5089-9247-8C45-BAE7-C85C32AA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основанный на выборочном коэффициенте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B3ED-5BBD-B045-82ED-5BBA9563E0C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240926" cy="487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Применяется, если обе выборки имеют нормальное распределение.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Оценка коэффициента корреляции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выборочная ковариация.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выборочные дисперсии.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Статистика: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распределение Стьюдента с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степенями свободы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B3ED-5BBD-B045-82ED-5BBA9563E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240926" cy="4874091"/>
              </a:xfrm>
              <a:prstGeom prst="rect">
                <a:avLst/>
              </a:prstGeom>
              <a:blipFill>
                <a:blip r:embed="rId2"/>
                <a:stretch>
                  <a:fillRect l="-991" t="-779" b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48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67878-B34F-9743-9607-0598F65F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основанный на выборочном коэффициенте корреляции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4466A6-AC90-BA40-9542-43A0786E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14" y="1676377"/>
            <a:ext cx="76073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6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F225E-4E02-6444-A51D-693A4F33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Кендалла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5F7FE3-3DDB-C040-AF33-34F85922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согласованности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Кендалла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выборке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выборке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5F7FE3-3DDB-C040-AF33-34F85922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87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71356-A21B-434A-AEE7-070FA79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Кендалла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26B791-90A6-B94E-B76B-949D34EA3F4A}"/>
                  </a:ext>
                </a:extLst>
              </p:cNvPr>
              <p:cNvSpPr txBox="1"/>
              <p:nvPr/>
            </p:nvSpPr>
            <p:spPr>
              <a:xfrm>
                <a:off x="1377696" y="2023872"/>
                <a:ext cx="9976104" cy="1704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выборках имеются связки, то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26B791-90A6-B94E-B76B-949D34EA3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96" y="2023872"/>
                <a:ext cx="9976104" cy="1704954"/>
              </a:xfrm>
              <a:prstGeom prst="rect">
                <a:avLst/>
              </a:prstGeom>
              <a:blipFill>
                <a:blip r:embed="rId2"/>
                <a:stretch>
                  <a:fillRect l="-635" t="-2222" b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191FC-8F30-DC47-BDF8-A76319C4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28" y="4138210"/>
            <a:ext cx="86614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8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212</Words>
  <Application>Microsoft Macintosh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Семинар 5 НИ</vt:lpstr>
      <vt:lpstr>Корреляция</vt:lpstr>
      <vt:lpstr>Линейная зависимость</vt:lpstr>
      <vt:lpstr>Нелинейная зависимость</vt:lpstr>
      <vt:lpstr>Выборочная ковариация</vt:lpstr>
      <vt:lpstr>Критерий основанный на выборочном коэффициенте корреляции</vt:lpstr>
      <vt:lpstr>Критерий основанный на выборочном коэффициенте корреляции</vt:lpstr>
      <vt:lpstr>Критерий Кендалла</vt:lpstr>
      <vt:lpstr>Критерий Кендалла</vt:lpstr>
      <vt:lpstr>Критерий Кендалла</vt:lpstr>
      <vt:lpstr>Критерий Спирмена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5 НИ</dc:title>
  <dc:creator>Волков Сергей Сергеевич</dc:creator>
  <cp:lastModifiedBy>Волков Сергей Сергеевич</cp:lastModifiedBy>
  <cp:revision>19</cp:revision>
  <dcterms:created xsi:type="dcterms:W3CDTF">2021-03-13T15:12:54Z</dcterms:created>
  <dcterms:modified xsi:type="dcterms:W3CDTF">2021-03-15T10:03:35Z</dcterms:modified>
</cp:coreProperties>
</file>